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gradFill>
          <a:gsLst>
            <a:gs pos="0">
              <a:schemeClr val="accent1">
                <a:lumMod val="89000"/>
              </a:schemeClr>
            </a:gs>
            <a:gs pos="0">
              <a:srgbClr val="009CDD"/>
            </a:gs>
            <a:gs pos="100000">
              <a:schemeClr val="accent1">
                <a:lumMod val="75000"/>
              </a:schemeClr>
            </a:gs>
            <a:gs pos="77000">
              <a:srgbClr val="0058A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4B56C-6B97-4BE3-AD53-22E829B7D8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104" y="1935766"/>
            <a:ext cx="9144000" cy="2858383"/>
          </a:xfrm>
        </p:spPr>
        <p:txBody>
          <a:bodyPr anchor="b">
            <a:noAutofit/>
          </a:bodyPr>
          <a:lstStyle>
            <a:lvl1pPr algn="l"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</a:t>
            </a:r>
            <a:br>
              <a:rPr lang="en-US" dirty="0"/>
            </a:br>
            <a:r>
              <a:rPr lang="en-US" dirty="0"/>
              <a:t>style</a:t>
            </a:r>
            <a:endParaRPr lang="fi-FI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A0F392B-E5BB-40C3-938E-EABCCC995FD7}"/>
              </a:ext>
            </a:extLst>
          </p:cNvPr>
          <p:cNvSpPr/>
          <p:nvPr/>
        </p:nvSpPr>
        <p:spPr>
          <a:xfrm flipV="1">
            <a:off x="4520224" y="6115044"/>
            <a:ext cx="186917" cy="179758"/>
          </a:xfrm>
          <a:prstGeom prst="rect">
            <a:avLst/>
          </a:prstGeom>
          <a:solidFill>
            <a:srgbClr val="0057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1E33C7A-107A-4BDE-BC2B-FD289AB794DC}"/>
              </a:ext>
            </a:extLst>
          </p:cNvPr>
          <p:cNvSpPr/>
          <p:nvPr/>
        </p:nvSpPr>
        <p:spPr>
          <a:xfrm>
            <a:off x="7508172" y="6549994"/>
            <a:ext cx="310206" cy="308006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8951C7B-87A1-4874-8483-B56BBDD1AB13}"/>
              </a:ext>
            </a:extLst>
          </p:cNvPr>
          <p:cNvSpPr/>
          <p:nvPr/>
        </p:nvSpPr>
        <p:spPr>
          <a:xfrm>
            <a:off x="7309969" y="6341586"/>
            <a:ext cx="200025" cy="181687"/>
          </a:xfrm>
          <a:prstGeom prst="rect">
            <a:avLst/>
          </a:prstGeom>
          <a:solidFill>
            <a:srgbClr val="00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9925850-48DA-4D37-854B-12D44FC96735}"/>
              </a:ext>
            </a:extLst>
          </p:cNvPr>
          <p:cNvSpPr/>
          <p:nvPr/>
        </p:nvSpPr>
        <p:spPr>
          <a:xfrm>
            <a:off x="3311602" y="6134098"/>
            <a:ext cx="685800" cy="720587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D4E233F-CA8D-44DE-AB17-68DE8123349F}"/>
              </a:ext>
            </a:extLst>
          </p:cNvPr>
          <p:cNvSpPr/>
          <p:nvPr/>
        </p:nvSpPr>
        <p:spPr>
          <a:xfrm>
            <a:off x="5016594" y="6134097"/>
            <a:ext cx="685800" cy="720587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3DD957C-178D-43EE-AB5E-FCA31A337E7C}"/>
              </a:ext>
            </a:extLst>
          </p:cNvPr>
          <p:cNvSpPr/>
          <p:nvPr/>
        </p:nvSpPr>
        <p:spPr>
          <a:xfrm>
            <a:off x="6524154" y="6147296"/>
            <a:ext cx="685801" cy="720587"/>
          </a:xfrm>
          <a:prstGeom prst="rect">
            <a:avLst/>
          </a:prstGeom>
          <a:solidFill>
            <a:srgbClr val="0140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AEC7F0B-A57A-4CA4-8397-28D997CF9B2A}"/>
              </a:ext>
            </a:extLst>
          </p:cNvPr>
          <p:cNvSpPr/>
          <p:nvPr/>
        </p:nvSpPr>
        <p:spPr>
          <a:xfrm>
            <a:off x="8151748" y="6137413"/>
            <a:ext cx="685800" cy="720587"/>
          </a:xfrm>
          <a:prstGeom prst="rect">
            <a:avLst/>
          </a:prstGeom>
          <a:solidFill>
            <a:srgbClr val="005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35DA815-6B03-4912-86D8-C9FC5A1AA851}"/>
              </a:ext>
            </a:extLst>
          </p:cNvPr>
          <p:cNvSpPr/>
          <p:nvPr/>
        </p:nvSpPr>
        <p:spPr>
          <a:xfrm>
            <a:off x="9624940" y="6120294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1477488-3724-4C36-B2A6-4283CF0E9362}"/>
              </a:ext>
            </a:extLst>
          </p:cNvPr>
          <p:cNvSpPr/>
          <p:nvPr/>
        </p:nvSpPr>
        <p:spPr>
          <a:xfrm>
            <a:off x="2631121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B914870-109C-4087-9D83-38182EBE2197}"/>
              </a:ext>
            </a:extLst>
          </p:cNvPr>
          <p:cNvSpPr/>
          <p:nvPr/>
        </p:nvSpPr>
        <p:spPr>
          <a:xfrm>
            <a:off x="4715519" y="5795296"/>
            <a:ext cx="310206" cy="322034"/>
          </a:xfrm>
          <a:prstGeom prst="rect">
            <a:avLst/>
          </a:prstGeom>
          <a:solidFill>
            <a:srgbClr val="024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7A4B62A-B039-481D-BCA0-1E723E250D27}"/>
              </a:ext>
            </a:extLst>
          </p:cNvPr>
          <p:cNvSpPr/>
          <p:nvPr/>
        </p:nvSpPr>
        <p:spPr>
          <a:xfrm>
            <a:off x="4347801" y="6547471"/>
            <a:ext cx="310206" cy="30721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7CA9F3-2E37-46D6-B019-E9FD7A29DAAB}"/>
              </a:ext>
            </a:extLst>
          </p:cNvPr>
          <p:cNvSpPr/>
          <p:nvPr/>
        </p:nvSpPr>
        <p:spPr>
          <a:xfrm>
            <a:off x="5863996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467313-787C-4832-A39F-2D15BECC656F}"/>
              </a:ext>
            </a:extLst>
          </p:cNvPr>
          <p:cNvSpPr/>
          <p:nvPr/>
        </p:nvSpPr>
        <p:spPr>
          <a:xfrm>
            <a:off x="7841542" y="5803024"/>
            <a:ext cx="310206" cy="322034"/>
          </a:xfrm>
          <a:prstGeom prst="rect">
            <a:avLst/>
          </a:prstGeom>
          <a:solidFill>
            <a:srgbClr val="003D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81F730E-57BA-4358-BEDD-04CFA4A17D44}"/>
              </a:ext>
            </a:extLst>
          </p:cNvPr>
          <p:cNvSpPr/>
          <p:nvPr/>
        </p:nvSpPr>
        <p:spPr>
          <a:xfrm>
            <a:off x="8951527" y="6333373"/>
            <a:ext cx="310206" cy="322034"/>
          </a:xfrm>
          <a:prstGeom prst="rect">
            <a:avLst/>
          </a:prstGeom>
          <a:solidFill>
            <a:srgbClr val="0078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B0192BE-4E0A-4CAF-81B0-C910C3C946FC}"/>
              </a:ext>
            </a:extLst>
          </p:cNvPr>
          <p:cNvSpPr/>
          <p:nvPr/>
        </p:nvSpPr>
        <p:spPr>
          <a:xfrm>
            <a:off x="10661465" y="6539250"/>
            <a:ext cx="310206" cy="32203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978E308-9113-4A41-BC15-11B876120BF0}"/>
              </a:ext>
            </a:extLst>
          </p:cNvPr>
          <p:cNvSpPr/>
          <p:nvPr/>
        </p:nvSpPr>
        <p:spPr>
          <a:xfrm>
            <a:off x="11031962" y="5819309"/>
            <a:ext cx="310206" cy="322034"/>
          </a:xfrm>
          <a:prstGeom prst="rect">
            <a:avLst/>
          </a:prstGeom>
          <a:solidFill>
            <a:srgbClr val="004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966888E-2EFF-4C09-B886-388008FB1DF1}"/>
              </a:ext>
            </a:extLst>
          </p:cNvPr>
          <p:cNvSpPr/>
          <p:nvPr/>
        </p:nvSpPr>
        <p:spPr>
          <a:xfrm>
            <a:off x="10461440" y="6312703"/>
            <a:ext cx="200025" cy="181687"/>
          </a:xfrm>
          <a:prstGeom prst="rect">
            <a:avLst/>
          </a:prstGeom>
          <a:solidFill>
            <a:srgbClr val="007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B00962E-EFFB-44F9-BBAD-6EC973892990}"/>
              </a:ext>
            </a:extLst>
          </p:cNvPr>
          <p:cNvSpPr/>
          <p:nvPr/>
        </p:nvSpPr>
        <p:spPr>
          <a:xfrm>
            <a:off x="9444375" y="5951184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2FC3BB6-3FF4-44A6-8E32-CD3787225408}"/>
              </a:ext>
            </a:extLst>
          </p:cNvPr>
          <p:cNvSpPr/>
          <p:nvPr/>
        </p:nvSpPr>
        <p:spPr>
          <a:xfrm>
            <a:off x="9270934" y="6676313"/>
            <a:ext cx="200025" cy="181687"/>
          </a:xfrm>
          <a:prstGeom prst="rect">
            <a:avLst/>
          </a:prstGeom>
          <a:solidFill>
            <a:srgbClr val="004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A52C348-A79D-4CDC-B7E9-D49A2497EC27}"/>
              </a:ext>
            </a:extLst>
          </p:cNvPr>
          <p:cNvSpPr/>
          <p:nvPr/>
        </p:nvSpPr>
        <p:spPr>
          <a:xfrm>
            <a:off x="6199152" y="6676313"/>
            <a:ext cx="200025" cy="181687"/>
          </a:xfrm>
          <a:prstGeom prst="rect">
            <a:avLst/>
          </a:prstGeom>
          <a:solidFill>
            <a:srgbClr val="0153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8A8C2F1-5474-42A8-BE4C-A4C8D6CB2FE9}"/>
              </a:ext>
            </a:extLst>
          </p:cNvPr>
          <p:cNvSpPr/>
          <p:nvPr/>
        </p:nvSpPr>
        <p:spPr>
          <a:xfrm>
            <a:off x="6327831" y="5965609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E9ED39F-7E21-4293-AE03-7EDD2AA084DF}"/>
              </a:ext>
            </a:extLst>
          </p:cNvPr>
          <p:cNvSpPr/>
          <p:nvPr/>
        </p:nvSpPr>
        <p:spPr>
          <a:xfrm>
            <a:off x="4141315" y="6362445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45789A8-5FA2-4A0C-B0FC-890B26B3DEB7}"/>
              </a:ext>
            </a:extLst>
          </p:cNvPr>
          <p:cNvSpPr/>
          <p:nvPr/>
        </p:nvSpPr>
        <p:spPr>
          <a:xfrm>
            <a:off x="3109780" y="5909248"/>
            <a:ext cx="200025" cy="181687"/>
          </a:xfrm>
          <a:prstGeom prst="rect">
            <a:avLst/>
          </a:prstGeom>
          <a:solidFill>
            <a:srgbClr val="01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DFF3135-6BA8-47C4-B831-D7150C57E0B3}"/>
              </a:ext>
            </a:extLst>
          </p:cNvPr>
          <p:cNvSpPr/>
          <p:nvPr/>
        </p:nvSpPr>
        <p:spPr>
          <a:xfrm>
            <a:off x="2942547" y="6676313"/>
            <a:ext cx="200025" cy="181687"/>
          </a:xfrm>
          <a:prstGeom prst="rect">
            <a:avLst/>
          </a:prstGeom>
          <a:solidFill>
            <a:srgbClr val="004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D882014-1DDD-4FB4-8039-72F5D9D380CA}"/>
              </a:ext>
            </a:extLst>
          </p:cNvPr>
          <p:cNvSpPr/>
          <p:nvPr/>
        </p:nvSpPr>
        <p:spPr>
          <a:xfrm>
            <a:off x="7641153" y="6141344"/>
            <a:ext cx="200025" cy="181687"/>
          </a:xfrm>
          <a:prstGeom prst="rect">
            <a:avLst/>
          </a:prstGeom>
          <a:solidFill>
            <a:srgbClr val="0076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FA7ADE1-05D4-4C86-8CB6-1B1A4DE80B02}"/>
              </a:ext>
            </a:extLst>
          </p:cNvPr>
          <p:cNvSpPr/>
          <p:nvPr/>
        </p:nvSpPr>
        <p:spPr>
          <a:xfrm>
            <a:off x="4489845" y="6134097"/>
            <a:ext cx="200025" cy="181687"/>
          </a:xfrm>
          <a:prstGeom prst="rect">
            <a:avLst/>
          </a:prstGeom>
          <a:solidFill>
            <a:srgbClr val="0153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7B20C14-4F89-4667-9624-3EBAF71D08D2}"/>
              </a:ext>
            </a:extLst>
          </p:cNvPr>
          <p:cNvSpPr/>
          <p:nvPr/>
        </p:nvSpPr>
        <p:spPr>
          <a:xfrm>
            <a:off x="10794362" y="6141343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3919F66-AF97-48C5-A7FC-9F070023D67A}"/>
              </a:ext>
            </a:extLst>
          </p:cNvPr>
          <p:cNvSpPr/>
          <p:nvPr/>
        </p:nvSpPr>
        <p:spPr>
          <a:xfrm>
            <a:off x="11349993" y="6127139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1A4D8AA-72B1-405C-9D00-6361601B50DE}"/>
              </a:ext>
            </a:extLst>
          </p:cNvPr>
          <p:cNvSpPr/>
          <p:nvPr/>
        </p:nvSpPr>
        <p:spPr>
          <a:xfrm>
            <a:off x="12094502" y="6042027"/>
            <a:ext cx="97498" cy="322034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7BD9665-56DE-4116-953F-2E9A83F0A082}"/>
              </a:ext>
            </a:extLst>
          </p:cNvPr>
          <p:cNvSpPr/>
          <p:nvPr/>
        </p:nvSpPr>
        <p:spPr>
          <a:xfrm>
            <a:off x="130729" y="6134098"/>
            <a:ext cx="685800" cy="720587"/>
          </a:xfrm>
          <a:prstGeom prst="rect">
            <a:avLst/>
          </a:prstGeom>
          <a:solidFill>
            <a:srgbClr val="0062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BFC1DEB-5A56-4498-8238-FD363FBB1AE9}"/>
              </a:ext>
            </a:extLst>
          </p:cNvPr>
          <p:cNvSpPr/>
          <p:nvPr/>
        </p:nvSpPr>
        <p:spPr>
          <a:xfrm>
            <a:off x="1807532" y="6125057"/>
            <a:ext cx="685800" cy="711062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CA0AAC1-2653-4F0E-87B3-676FB3559B11}"/>
              </a:ext>
            </a:extLst>
          </p:cNvPr>
          <p:cNvSpPr/>
          <p:nvPr/>
        </p:nvSpPr>
        <p:spPr>
          <a:xfrm>
            <a:off x="1499179" y="5797672"/>
            <a:ext cx="319731" cy="335949"/>
          </a:xfrm>
          <a:prstGeom prst="rect">
            <a:avLst/>
          </a:prstGeom>
          <a:solidFill>
            <a:srgbClr val="003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2287581-9F95-4A33-BB01-794F91057B7B}"/>
              </a:ext>
            </a:extLst>
          </p:cNvPr>
          <p:cNvSpPr/>
          <p:nvPr/>
        </p:nvSpPr>
        <p:spPr>
          <a:xfrm>
            <a:off x="1154426" y="6528262"/>
            <a:ext cx="319731" cy="326424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B2D5DE1-A857-4A69-8A1D-50D7BEEFF231}"/>
              </a:ext>
            </a:extLst>
          </p:cNvPr>
          <p:cNvSpPr/>
          <p:nvPr/>
        </p:nvSpPr>
        <p:spPr>
          <a:xfrm>
            <a:off x="1281227" y="6134097"/>
            <a:ext cx="200025" cy="181687"/>
          </a:xfrm>
          <a:prstGeom prst="rect">
            <a:avLst/>
          </a:prstGeom>
          <a:solidFill>
            <a:srgbClr val="027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F9C5AF6-FDD2-455C-9B70-C9C4256535BA}"/>
              </a:ext>
            </a:extLst>
          </p:cNvPr>
          <p:cNvSpPr/>
          <p:nvPr/>
        </p:nvSpPr>
        <p:spPr>
          <a:xfrm>
            <a:off x="950312" y="6334478"/>
            <a:ext cx="200025" cy="181687"/>
          </a:xfrm>
          <a:prstGeom prst="rect">
            <a:avLst/>
          </a:prstGeom>
          <a:solidFill>
            <a:srgbClr val="005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ADE2632-E564-449A-99BF-9284264F59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7232" y="5205983"/>
            <a:ext cx="27432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B2A65EF-3E1E-48C9-829B-9C2063C336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38600" y="5203939"/>
            <a:ext cx="27432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71A078B7-FEEF-40A4-B358-FC425340C4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19937" y="5202476"/>
            <a:ext cx="2743200" cy="3651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DCEB9BA-4E2E-441D-BF74-0F29346CCB8F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CD87C3-99FA-427F-9055-0170D9304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79" y="0"/>
            <a:ext cx="1126878" cy="112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7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lkkä otsikko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876D1-BE9A-4E7D-A4DF-18322065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2E8-8ABC-4CC8-A496-375D3870BED3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5E622-BC5C-4DEB-B493-02D0F49F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0493E-122E-452B-821C-35FAE54D0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09B7-F379-43B4-A467-3003A8595D0E}" type="slidenum">
              <a:rPr lang="fi-FI" smtClean="0"/>
              <a:t>‹#›</a:t>
            </a:fld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CC4E63-21AA-46A9-802B-16F78615DD6F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A22A51-FC54-4975-A315-219A74A37CFA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EEBFC-00E0-46F1-A4E6-B64CFAFB1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8" y="510041"/>
            <a:ext cx="10515600" cy="116817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7C9DD68-FB83-4AC4-B45C-3CCF9B8CFC5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37028" y="1970621"/>
            <a:ext cx="10591800" cy="4103688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FC960AC-0CBC-49E4-90E5-E5BAEF108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3661B6E-8B27-4111-90EE-99170DE15910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647F0ED4-2E31-4653-98A4-3979F43FAF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735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ulukko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876D1-BE9A-4E7D-A4DF-18322065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2E8-8ABC-4CC8-A496-375D3870BED3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5E622-BC5C-4DEB-B493-02D0F49F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0493E-122E-452B-821C-35FAE54D0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09B7-F379-43B4-A467-3003A8595D0E}" type="slidenum">
              <a:rPr lang="fi-FI" smtClean="0"/>
              <a:t>‹#›</a:t>
            </a:fld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CC4E63-21AA-46A9-802B-16F78615DD6F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A22A51-FC54-4975-A315-219A74A37CFA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EEBFC-00E0-46F1-A4E6-B64CFAFB1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8" y="487816"/>
            <a:ext cx="10515600" cy="116817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FC960AC-0CBC-49E4-90E5-E5BAEF108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E540B29C-47F3-485A-ACDB-413C632C01CD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37028" y="2024857"/>
            <a:ext cx="10515600" cy="393858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fi-FI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A0B12A-BB34-4D55-88DB-B5467FFEAD65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688B9006-869A-4456-A1C3-8CAC2649DC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419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5B8CD-4C4D-4B9B-A59F-F0B46C9D0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6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B5855-9396-4E6B-98EA-068EF3C30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421076"/>
          </a:xfrm>
        </p:spPr>
        <p:txBody>
          <a:bodyPr>
            <a:normAutofit/>
          </a:bodyPr>
          <a:lstStyle>
            <a:lvl1pPr marL="0" indent="0" algn="ctr">
              <a:buNone/>
              <a:defRPr sz="15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3EE6ABB-23C6-4EBA-AA69-B97E4B8E5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09DCBC-4DE1-4B46-A4FA-1B35F9D15F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0028"/>
            <a:ext cx="12192000" cy="107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15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sivu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FB0A77-D714-45B4-9FFD-D09037DAD4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66957" y="1804679"/>
            <a:ext cx="4487091" cy="2858383"/>
          </a:xfrm>
        </p:spPr>
        <p:txBody>
          <a:bodyPr anchor="b">
            <a:normAutofit/>
          </a:bodyPr>
          <a:lstStyle>
            <a:lvl1pPr algn="r">
              <a:defRPr sz="40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</a:t>
            </a:r>
            <a:br>
              <a:rPr lang="en-US" dirty="0"/>
            </a:br>
            <a:r>
              <a:rPr lang="en-US" dirty="0"/>
              <a:t>style</a:t>
            </a:r>
            <a:endParaRPr lang="fi-FI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9D0E0F-59FD-4C54-91B1-FB1DC2479FCC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65D385-324F-47B8-91C3-47EB70F02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0028"/>
            <a:ext cx="12192000" cy="1077972"/>
          </a:xfrm>
          <a:prstGeom prst="rect">
            <a:avLst/>
          </a:prstGeom>
        </p:spPr>
      </p:pic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51525F0-13BF-4448-9B3D-8E15DA5ABE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50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sivu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6ECB4D8-F987-4321-AE25-3F5ACF6CAC76}"/>
              </a:ext>
            </a:extLst>
          </p:cNvPr>
          <p:cNvSpPr/>
          <p:nvPr/>
        </p:nvSpPr>
        <p:spPr>
          <a:xfrm>
            <a:off x="0" y="-3315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9CDD"/>
              </a:gs>
              <a:gs pos="88000">
                <a:srgbClr val="0173B9">
                  <a:shade val="67500"/>
                  <a:satMod val="115000"/>
                </a:srgbClr>
              </a:gs>
              <a:gs pos="100000">
                <a:srgbClr val="0058A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BFB0A77-D714-45B4-9FFD-D09037DAD4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66709" y="1898469"/>
            <a:ext cx="4487091" cy="2858383"/>
          </a:xfrm>
        </p:spPr>
        <p:txBody>
          <a:bodyPr anchor="b">
            <a:normAutofit/>
          </a:bodyPr>
          <a:lstStyle>
            <a:lvl1pPr algn="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</a:t>
            </a:r>
            <a:br>
              <a:rPr lang="en-US" dirty="0"/>
            </a:br>
            <a:r>
              <a:rPr lang="en-US" dirty="0"/>
              <a:t>style</a:t>
            </a:r>
            <a:endParaRPr lang="fi-FI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B70E7-CA0A-4E85-878F-172CE8B9F4C3}"/>
              </a:ext>
            </a:extLst>
          </p:cNvPr>
          <p:cNvSpPr/>
          <p:nvPr/>
        </p:nvSpPr>
        <p:spPr>
          <a:xfrm>
            <a:off x="7508172" y="6549994"/>
            <a:ext cx="310206" cy="308006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EF144B8-FCA7-4C21-8903-74006EEDB3D1}"/>
              </a:ext>
            </a:extLst>
          </p:cNvPr>
          <p:cNvSpPr/>
          <p:nvPr/>
        </p:nvSpPr>
        <p:spPr>
          <a:xfrm>
            <a:off x="7309969" y="6341586"/>
            <a:ext cx="200025" cy="181687"/>
          </a:xfrm>
          <a:prstGeom prst="rect">
            <a:avLst/>
          </a:prstGeom>
          <a:solidFill>
            <a:srgbClr val="00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43DEED-58F9-41B5-A58C-CF08ECC28DF9}"/>
              </a:ext>
            </a:extLst>
          </p:cNvPr>
          <p:cNvSpPr/>
          <p:nvPr/>
        </p:nvSpPr>
        <p:spPr>
          <a:xfrm>
            <a:off x="128587" y="6134098"/>
            <a:ext cx="685800" cy="720587"/>
          </a:xfrm>
          <a:prstGeom prst="rect">
            <a:avLst/>
          </a:prstGeom>
          <a:solidFill>
            <a:srgbClr val="0062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CDBADEC-7F92-4AB2-AB0E-32152AFFC80D}"/>
              </a:ext>
            </a:extLst>
          </p:cNvPr>
          <p:cNvSpPr/>
          <p:nvPr/>
        </p:nvSpPr>
        <p:spPr>
          <a:xfrm>
            <a:off x="1805390" y="6125057"/>
            <a:ext cx="685800" cy="711062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8D00619-C916-48EA-8A68-34232B0C8F71}"/>
              </a:ext>
            </a:extLst>
          </p:cNvPr>
          <p:cNvSpPr/>
          <p:nvPr/>
        </p:nvSpPr>
        <p:spPr>
          <a:xfrm>
            <a:off x="3311602" y="6134098"/>
            <a:ext cx="685800" cy="720587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2243A16-7B31-494C-AE4C-F60B62462CFD}"/>
              </a:ext>
            </a:extLst>
          </p:cNvPr>
          <p:cNvSpPr/>
          <p:nvPr/>
        </p:nvSpPr>
        <p:spPr>
          <a:xfrm>
            <a:off x="5016594" y="6134097"/>
            <a:ext cx="685800" cy="720587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88367C3-DDAE-4BBD-A028-C78B22022C99}"/>
              </a:ext>
            </a:extLst>
          </p:cNvPr>
          <p:cNvSpPr/>
          <p:nvPr/>
        </p:nvSpPr>
        <p:spPr>
          <a:xfrm>
            <a:off x="6524154" y="6147296"/>
            <a:ext cx="685801" cy="720587"/>
          </a:xfrm>
          <a:prstGeom prst="rect">
            <a:avLst/>
          </a:prstGeom>
          <a:solidFill>
            <a:srgbClr val="0140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44BC26-43CB-4022-B2F0-C5AFE883AA80}"/>
              </a:ext>
            </a:extLst>
          </p:cNvPr>
          <p:cNvSpPr/>
          <p:nvPr/>
        </p:nvSpPr>
        <p:spPr>
          <a:xfrm>
            <a:off x="8151748" y="6137413"/>
            <a:ext cx="685800" cy="720587"/>
          </a:xfrm>
          <a:prstGeom prst="rect">
            <a:avLst/>
          </a:prstGeom>
          <a:solidFill>
            <a:srgbClr val="005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2AB70DD-33C2-4625-BB31-4C986E06AB3F}"/>
              </a:ext>
            </a:extLst>
          </p:cNvPr>
          <p:cNvSpPr/>
          <p:nvPr/>
        </p:nvSpPr>
        <p:spPr>
          <a:xfrm>
            <a:off x="9624940" y="6120294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6AA7FE-D758-4419-AA5F-CB164A1A79B3}"/>
              </a:ext>
            </a:extLst>
          </p:cNvPr>
          <p:cNvSpPr/>
          <p:nvPr/>
        </p:nvSpPr>
        <p:spPr>
          <a:xfrm>
            <a:off x="1497037" y="5797672"/>
            <a:ext cx="319731" cy="335949"/>
          </a:xfrm>
          <a:prstGeom prst="rect">
            <a:avLst/>
          </a:prstGeom>
          <a:solidFill>
            <a:srgbClr val="003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D20390B-A5DF-4287-9367-F115031B6B8D}"/>
              </a:ext>
            </a:extLst>
          </p:cNvPr>
          <p:cNvSpPr/>
          <p:nvPr/>
        </p:nvSpPr>
        <p:spPr>
          <a:xfrm>
            <a:off x="1152284" y="6528262"/>
            <a:ext cx="319731" cy="326424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544485-899C-41E9-BA96-0F47FB562251}"/>
              </a:ext>
            </a:extLst>
          </p:cNvPr>
          <p:cNvSpPr/>
          <p:nvPr/>
        </p:nvSpPr>
        <p:spPr>
          <a:xfrm>
            <a:off x="2631121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004BA2-4560-4F9B-B783-3E659B32797A}"/>
              </a:ext>
            </a:extLst>
          </p:cNvPr>
          <p:cNvSpPr/>
          <p:nvPr/>
        </p:nvSpPr>
        <p:spPr>
          <a:xfrm>
            <a:off x="4715519" y="5795296"/>
            <a:ext cx="310206" cy="322034"/>
          </a:xfrm>
          <a:prstGeom prst="rect">
            <a:avLst/>
          </a:prstGeom>
          <a:solidFill>
            <a:srgbClr val="024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3CEE881-1959-408D-B0ED-CFB49F81CC4B}"/>
              </a:ext>
            </a:extLst>
          </p:cNvPr>
          <p:cNvSpPr/>
          <p:nvPr/>
        </p:nvSpPr>
        <p:spPr>
          <a:xfrm>
            <a:off x="4347801" y="6547471"/>
            <a:ext cx="310206" cy="30721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343A267-1F4F-4F0E-A09B-8E014433BA10}"/>
              </a:ext>
            </a:extLst>
          </p:cNvPr>
          <p:cNvSpPr/>
          <p:nvPr/>
        </p:nvSpPr>
        <p:spPr>
          <a:xfrm>
            <a:off x="5863996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C086E04-8B96-4F8A-8009-8FF0165C733D}"/>
              </a:ext>
            </a:extLst>
          </p:cNvPr>
          <p:cNvSpPr/>
          <p:nvPr/>
        </p:nvSpPr>
        <p:spPr>
          <a:xfrm>
            <a:off x="7841542" y="5803024"/>
            <a:ext cx="310206" cy="322034"/>
          </a:xfrm>
          <a:prstGeom prst="rect">
            <a:avLst/>
          </a:prstGeom>
          <a:solidFill>
            <a:srgbClr val="003D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B985964-3CE9-4823-BAFB-519AD16FF123}"/>
              </a:ext>
            </a:extLst>
          </p:cNvPr>
          <p:cNvSpPr/>
          <p:nvPr/>
        </p:nvSpPr>
        <p:spPr>
          <a:xfrm>
            <a:off x="8951527" y="6333373"/>
            <a:ext cx="310206" cy="322034"/>
          </a:xfrm>
          <a:prstGeom prst="rect">
            <a:avLst/>
          </a:prstGeom>
          <a:solidFill>
            <a:srgbClr val="0078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8DD9DB-DBAB-421C-BAB2-07849CC722F6}"/>
              </a:ext>
            </a:extLst>
          </p:cNvPr>
          <p:cNvSpPr/>
          <p:nvPr/>
        </p:nvSpPr>
        <p:spPr>
          <a:xfrm>
            <a:off x="10661465" y="6539250"/>
            <a:ext cx="310206" cy="32203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7667EE0-2481-4D0C-96F3-ADB569B4987C}"/>
              </a:ext>
            </a:extLst>
          </p:cNvPr>
          <p:cNvSpPr/>
          <p:nvPr/>
        </p:nvSpPr>
        <p:spPr>
          <a:xfrm>
            <a:off x="11031962" y="5819309"/>
            <a:ext cx="310206" cy="322034"/>
          </a:xfrm>
          <a:prstGeom prst="rect">
            <a:avLst/>
          </a:prstGeom>
          <a:solidFill>
            <a:srgbClr val="004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F5F5B72-B7BA-477B-8AD9-808491DFEAAA}"/>
              </a:ext>
            </a:extLst>
          </p:cNvPr>
          <p:cNvSpPr/>
          <p:nvPr/>
        </p:nvSpPr>
        <p:spPr>
          <a:xfrm>
            <a:off x="10461440" y="6312703"/>
            <a:ext cx="200025" cy="181687"/>
          </a:xfrm>
          <a:prstGeom prst="rect">
            <a:avLst/>
          </a:prstGeom>
          <a:solidFill>
            <a:srgbClr val="007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CA6AA67-138C-4ED5-806A-662E5C53480B}"/>
              </a:ext>
            </a:extLst>
          </p:cNvPr>
          <p:cNvSpPr/>
          <p:nvPr/>
        </p:nvSpPr>
        <p:spPr>
          <a:xfrm>
            <a:off x="9444375" y="5951184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41B85E7-C67C-4D09-9CFD-71EE6A550CB6}"/>
              </a:ext>
            </a:extLst>
          </p:cNvPr>
          <p:cNvSpPr/>
          <p:nvPr/>
        </p:nvSpPr>
        <p:spPr>
          <a:xfrm>
            <a:off x="9270934" y="6676313"/>
            <a:ext cx="200025" cy="181687"/>
          </a:xfrm>
          <a:prstGeom prst="rect">
            <a:avLst/>
          </a:prstGeom>
          <a:solidFill>
            <a:srgbClr val="004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C100EA-257C-41D6-93E4-15B11F1CE0F1}"/>
              </a:ext>
            </a:extLst>
          </p:cNvPr>
          <p:cNvSpPr/>
          <p:nvPr/>
        </p:nvSpPr>
        <p:spPr>
          <a:xfrm>
            <a:off x="6199152" y="6676313"/>
            <a:ext cx="200025" cy="181687"/>
          </a:xfrm>
          <a:prstGeom prst="rect">
            <a:avLst/>
          </a:prstGeom>
          <a:solidFill>
            <a:srgbClr val="0153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104E08A-B8F0-487A-A616-60A76F3A2481}"/>
              </a:ext>
            </a:extLst>
          </p:cNvPr>
          <p:cNvSpPr/>
          <p:nvPr/>
        </p:nvSpPr>
        <p:spPr>
          <a:xfrm>
            <a:off x="6327831" y="5965609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7E7D9D8-57CF-422B-895C-C2B40B9B41BF}"/>
              </a:ext>
            </a:extLst>
          </p:cNvPr>
          <p:cNvSpPr/>
          <p:nvPr/>
        </p:nvSpPr>
        <p:spPr>
          <a:xfrm>
            <a:off x="4709596" y="6125057"/>
            <a:ext cx="200025" cy="181687"/>
          </a:xfrm>
          <a:prstGeom prst="rect">
            <a:avLst/>
          </a:prstGeom>
          <a:solidFill>
            <a:srgbClr val="065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4CB5AD2-1E4F-4E09-890B-4882F35C9347}"/>
              </a:ext>
            </a:extLst>
          </p:cNvPr>
          <p:cNvSpPr/>
          <p:nvPr/>
        </p:nvSpPr>
        <p:spPr>
          <a:xfrm>
            <a:off x="4141315" y="6362445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36F35FB-2C8E-4536-81C8-957B3C1E8286}"/>
              </a:ext>
            </a:extLst>
          </p:cNvPr>
          <p:cNvSpPr/>
          <p:nvPr/>
        </p:nvSpPr>
        <p:spPr>
          <a:xfrm>
            <a:off x="3109780" y="5909248"/>
            <a:ext cx="200025" cy="181687"/>
          </a:xfrm>
          <a:prstGeom prst="rect">
            <a:avLst/>
          </a:prstGeom>
          <a:solidFill>
            <a:srgbClr val="01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CAA5144-C0A8-44C4-BF0F-87294610CEE2}"/>
              </a:ext>
            </a:extLst>
          </p:cNvPr>
          <p:cNvSpPr/>
          <p:nvPr/>
        </p:nvSpPr>
        <p:spPr>
          <a:xfrm>
            <a:off x="2942547" y="6676313"/>
            <a:ext cx="200025" cy="181687"/>
          </a:xfrm>
          <a:prstGeom prst="rect">
            <a:avLst/>
          </a:prstGeom>
          <a:solidFill>
            <a:srgbClr val="004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7EB5643-A838-441A-8527-9AAA4C3CBC7F}"/>
              </a:ext>
            </a:extLst>
          </p:cNvPr>
          <p:cNvSpPr/>
          <p:nvPr/>
        </p:nvSpPr>
        <p:spPr>
          <a:xfrm>
            <a:off x="1279085" y="6134097"/>
            <a:ext cx="200025" cy="181687"/>
          </a:xfrm>
          <a:prstGeom prst="rect">
            <a:avLst/>
          </a:prstGeom>
          <a:solidFill>
            <a:srgbClr val="027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0CB4B95-44C4-4387-92CA-5E1E952481E9}"/>
              </a:ext>
            </a:extLst>
          </p:cNvPr>
          <p:cNvSpPr/>
          <p:nvPr/>
        </p:nvSpPr>
        <p:spPr>
          <a:xfrm>
            <a:off x="0" y="5900744"/>
            <a:ext cx="143969" cy="183284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6ED306D-C0AB-4BCD-B42D-2EFEFBC95200}"/>
              </a:ext>
            </a:extLst>
          </p:cNvPr>
          <p:cNvSpPr/>
          <p:nvPr/>
        </p:nvSpPr>
        <p:spPr>
          <a:xfrm>
            <a:off x="948170" y="6334478"/>
            <a:ext cx="200025" cy="181687"/>
          </a:xfrm>
          <a:prstGeom prst="rect">
            <a:avLst/>
          </a:prstGeom>
          <a:solidFill>
            <a:srgbClr val="005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91CD65F-21E6-456E-8A48-1D0340F2BF2A}"/>
              </a:ext>
            </a:extLst>
          </p:cNvPr>
          <p:cNvSpPr/>
          <p:nvPr/>
        </p:nvSpPr>
        <p:spPr>
          <a:xfrm>
            <a:off x="7641153" y="6141344"/>
            <a:ext cx="200025" cy="181687"/>
          </a:xfrm>
          <a:prstGeom prst="rect">
            <a:avLst/>
          </a:prstGeom>
          <a:solidFill>
            <a:srgbClr val="0076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CB35EDD-51A8-4A9B-9CAD-53F726925DFE}"/>
              </a:ext>
            </a:extLst>
          </p:cNvPr>
          <p:cNvSpPr/>
          <p:nvPr/>
        </p:nvSpPr>
        <p:spPr>
          <a:xfrm>
            <a:off x="0" y="-7042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7" name="Picture 6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D0D0063-4790-4DF4-800A-E50F92BA1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749" y="-7042"/>
            <a:ext cx="613293" cy="613293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A3F5E658-8C7A-4414-8834-A786762A0097}"/>
              </a:ext>
            </a:extLst>
          </p:cNvPr>
          <p:cNvSpPr/>
          <p:nvPr/>
        </p:nvSpPr>
        <p:spPr>
          <a:xfrm>
            <a:off x="4489845" y="6134097"/>
            <a:ext cx="200025" cy="181687"/>
          </a:xfrm>
          <a:prstGeom prst="rect">
            <a:avLst/>
          </a:prstGeom>
          <a:solidFill>
            <a:srgbClr val="0153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5A88668-D39A-450D-92C7-3305BB8C7480}"/>
              </a:ext>
            </a:extLst>
          </p:cNvPr>
          <p:cNvSpPr/>
          <p:nvPr/>
        </p:nvSpPr>
        <p:spPr>
          <a:xfrm>
            <a:off x="10794362" y="6141343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9298AE3-C744-4CDF-A880-EB69BF1A2C69}"/>
              </a:ext>
            </a:extLst>
          </p:cNvPr>
          <p:cNvSpPr/>
          <p:nvPr/>
        </p:nvSpPr>
        <p:spPr>
          <a:xfrm>
            <a:off x="11349993" y="6127139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F56821A-3451-45A6-B8DB-166D2DFAA164}"/>
              </a:ext>
            </a:extLst>
          </p:cNvPr>
          <p:cNvSpPr/>
          <p:nvPr/>
        </p:nvSpPr>
        <p:spPr>
          <a:xfrm>
            <a:off x="12094502" y="6042027"/>
            <a:ext cx="97498" cy="322034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5ED0B3A-CC28-4042-8562-4B27785C3219}"/>
              </a:ext>
            </a:extLst>
          </p:cNvPr>
          <p:cNvSpPr/>
          <p:nvPr/>
        </p:nvSpPr>
        <p:spPr>
          <a:xfrm>
            <a:off x="130729" y="6134098"/>
            <a:ext cx="685800" cy="720587"/>
          </a:xfrm>
          <a:prstGeom prst="rect">
            <a:avLst/>
          </a:prstGeom>
          <a:solidFill>
            <a:srgbClr val="0062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0C4817D-4775-4B68-B19C-166B8B8A5C5B}"/>
              </a:ext>
            </a:extLst>
          </p:cNvPr>
          <p:cNvSpPr/>
          <p:nvPr/>
        </p:nvSpPr>
        <p:spPr>
          <a:xfrm>
            <a:off x="1807532" y="6125057"/>
            <a:ext cx="685800" cy="711062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D0BCADA-CC90-49B6-9331-C0B533E36C8A}"/>
              </a:ext>
            </a:extLst>
          </p:cNvPr>
          <p:cNvSpPr/>
          <p:nvPr/>
        </p:nvSpPr>
        <p:spPr>
          <a:xfrm>
            <a:off x="1499179" y="5797672"/>
            <a:ext cx="319731" cy="335949"/>
          </a:xfrm>
          <a:prstGeom prst="rect">
            <a:avLst/>
          </a:prstGeom>
          <a:solidFill>
            <a:srgbClr val="003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29A90B9-9CA6-43C2-8ED4-BF26B69FA539}"/>
              </a:ext>
            </a:extLst>
          </p:cNvPr>
          <p:cNvSpPr/>
          <p:nvPr/>
        </p:nvSpPr>
        <p:spPr>
          <a:xfrm>
            <a:off x="1154426" y="6528262"/>
            <a:ext cx="319731" cy="326424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633F325-85C2-4F18-A549-1D0D36082857}"/>
              </a:ext>
            </a:extLst>
          </p:cNvPr>
          <p:cNvSpPr/>
          <p:nvPr/>
        </p:nvSpPr>
        <p:spPr>
          <a:xfrm>
            <a:off x="1281227" y="6134097"/>
            <a:ext cx="200025" cy="181687"/>
          </a:xfrm>
          <a:prstGeom prst="rect">
            <a:avLst/>
          </a:prstGeom>
          <a:solidFill>
            <a:srgbClr val="027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2510B5A-32F8-42B5-9C0B-83988977D643}"/>
              </a:ext>
            </a:extLst>
          </p:cNvPr>
          <p:cNvSpPr/>
          <p:nvPr/>
        </p:nvSpPr>
        <p:spPr>
          <a:xfrm>
            <a:off x="950312" y="6334478"/>
            <a:ext cx="200025" cy="181687"/>
          </a:xfrm>
          <a:prstGeom prst="rect">
            <a:avLst/>
          </a:prstGeom>
          <a:solidFill>
            <a:srgbClr val="005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6060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6ECB4D8-F987-4321-AE25-3F5ACF6CAC7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0">
                <a:srgbClr val="009CDD"/>
              </a:gs>
              <a:gs pos="100000">
                <a:schemeClr val="accent1">
                  <a:lumMod val="75000"/>
                </a:schemeClr>
              </a:gs>
              <a:gs pos="97000">
                <a:srgbClr val="0058A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F3B117AA-816C-4823-89F2-9B0808EB90C2}"/>
              </a:ext>
            </a:extLst>
          </p:cNvPr>
          <p:cNvSpPr txBox="1">
            <a:spLocks/>
          </p:cNvSpPr>
          <p:nvPr/>
        </p:nvSpPr>
        <p:spPr>
          <a:xfrm>
            <a:off x="5269530" y="2970435"/>
            <a:ext cx="1597524" cy="4343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100" b="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 sz="1400" b="1" noProof="0" dirty="0"/>
              <a:t>Elinkeinoelämän tutkimuslaitos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0AE3181-AF3B-4EEC-90F8-BD70CCC27E06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8EE060-E681-429A-A5A1-DE2ED83293E4}"/>
              </a:ext>
            </a:extLst>
          </p:cNvPr>
          <p:cNvSpPr txBox="1"/>
          <p:nvPr/>
        </p:nvSpPr>
        <p:spPr>
          <a:xfrm>
            <a:off x="5199077" y="3581935"/>
            <a:ext cx="179384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Puh. 09 609 900</a:t>
            </a:r>
            <a:b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www.etla.fi</a:t>
            </a:r>
            <a:b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etunimi.sukunimi@etla.fi</a:t>
            </a:r>
            <a:b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Arkadiankatu 23 B</a:t>
            </a:r>
            <a:b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05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00100 Helsinki</a:t>
            </a:r>
            <a:endParaRPr lang="fi-FI" sz="105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659682D-72F3-4FA9-B865-0F0316269969}"/>
              </a:ext>
            </a:extLst>
          </p:cNvPr>
          <p:cNvCxnSpPr>
            <a:cxnSpLocks/>
          </p:cNvCxnSpPr>
          <p:nvPr/>
        </p:nvCxnSpPr>
        <p:spPr>
          <a:xfrm>
            <a:off x="5199077" y="2719301"/>
            <a:ext cx="179384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222EB53-FFC9-4904-A0E0-E11179C6F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561" y="0"/>
            <a:ext cx="1126878" cy="1126878"/>
          </a:xfrm>
          <a:prstGeom prst="rect">
            <a:avLst/>
          </a:prstGeom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14FCF91-F0C5-4E02-9265-707DB00BE59B}"/>
              </a:ext>
            </a:extLst>
          </p:cNvPr>
          <p:cNvCxnSpPr>
            <a:cxnSpLocks/>
          </p:cNvCxnSpPr>
          <p:nvPr/>
        </p:nvCxnSpPr>
        <p:spPr>
          <a:xfrm>
            <a:off x="5199077" y="4874375"/>
            <a:ext cx="179384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6F89A5A-4001-48AE-99AD-7E8D7B1240D7}"/>
              </a:ext>
            </a:extLst>
          </p:cNvPr>
          <p:cNvSpPr/>
          <p:nvPr/>
        </p:nvSpPr>
        <p:spPr>
          <a:xfrm>
            <a:off x="7508172" y="6549994"/>
            <a:ext cx="310206" cy="308006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AB0D42C-8D65-46B2-95AC-4E82B7B8B8E1}"/>
              </a:ext>
            </a:extLst>
          </p:cNvPr>
          <p:cNvSpPr/>
          <p:nvPr/>
        </p:nvSpPr>
        <p:spPr>
          <a:xfrm>
            <a:off x="7309969" y="6341586"/>
            <a:ext cx="200025" cy="181687"/>
          </a:xfrm>
          <a:prstGeom prst="rect">
            <a:avLst/>
          </a:prstGeom>
          <a:solidFill>
            <a:srgbClr val="00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D54D503-87CD-41E8-98C2-F1B1F402DFE3}"/>
              </a:ext>
            </a:extLst>
          </p:cNvPr>
          <p:cNvSpPr/>
          <p:nvPr/>
        </p:nvSpPr>
        <p:spPr>
          <a:xfrm>
            <a:off x="128587" y="6134098"/>
            <a:ext cx="685800" cy="720587"/>
          </a:xfrm>
          <a:prstGeom prst="rect">
            <a:avLst/>
          </a:prstGeom>
          <a:solidFill>
            <a:srgbClr val="0062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CA239C3-1C70-4AE5-BBBE-C7755548FBC9}"/>
              </a:ext>
            </a:extLst>
          </p:cNvPr>
          <p:cNvSpPr/>
          <p:nvPr/>
        </p:nvSpPr>
        <p:spPr>
          <a:xfrm>
            <a:off x="1805390" y="6125057"/>
            <a:ext cx="685800" cy="711062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A7F8596-96EF-47D5-A7F8-BE20CD4B3CE9}"/>
              </a:ext>
            </a:extLst>
          </p:cNvPr>
          <p:cNvSpPr/>
          <p:nvPr/>
        </p:nvSpPr>
        <p:spPr>
          <a:xfrm>
            <a:off x="3311602" y="6134098"/>
            <a:ext cx="685800" cy="720587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8657496-D57C-4D0D-8ED4-748D64F3C4F8}"/>
              </a:ext>
            </a:extLst>
          </p:cNvPr>
          <p:cNvSpPr/>
          <p:nvPr/>
        </p:nvSpPr>
        <p:spPr>
          <a:xfrm>
            <a:off x="5016594" y="6134097"/>
            <a:ext cx="685800" cy="720587"/>
          </a:xfrm>
          <a:prstGeom prst="rect">
            <a:avLst/>
          </a:prstGeom>
          <a:solidFill>
            <a:srgbClr val="015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CE27DB1-3BBF-48A6-9DE8-E5667E57E3D5}"/>
              </a:ext>
            </a:extLst>
          </p:cNvPr>
          <p:cNvSpPr/>
          <p:nvPr/>
        </p:nvSpPr>
        <p:spPr>
          <a:xfrm>
            <a:off x="6524154" y="6147296"/>
            <a:ext cx="685801" cy="720587"/>
          </a:xfrm>
          <a:prstGeom prst="rect">
            <a:avLst/>
          </a:prstGeom>
          <a:solidFill>
            <a:srgbClr val="0140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85DFC66-2ADE-4512-BBC8-3A6925D4FE9A}"/>
              </a:ext>
            </a:extLst>
          </p:cNvPr>
          <p:cNvSpPr/>
          <p:nvPr/>
        </p:nvSpPr>
        <p:spPr>
          <a:xfrm>
            <a:off x="8151748" y="6137413"/>
            <a:ext cx="685800" cy="720587"/>
          </a:xfrm>
          <a:prstGeom prst="rect">
            <a:avLst/>
          </a:prstGeom>
          <a:solidFill>
            <a:srgbClr val="005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FBB5FED-72E5-40F2-BC16-3915B334AAA3}"/>
              </a:ext>
            </a:extLst>
          </p:cNvPr>
          <p:cNvSpPr/>
          <p:nvPr/>
        </p:nvSpPr>
        <p:spPr>
          <a:xfrm>
            <a:off x="9624940" y="6120294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0B74E67-AC0E-4148-A856-FB7C7DFD6F59}"/>
              </a:ext>
            </a:extLst>
          </p:cNvPr>
          <p:cNvSpPr/>
          <p:nvPr/>
        </p:nvSpPr>
        <p:spPr>
          <a:xfrm>
            <a:off x="1497037" y="5797672"/>
            <a:ext cx="319731" cy="335949"/>
          </a:xfrm>
          <a:prstGeom prst="rect">
            <a:avLst/>
          </a:prstGeom>
          <a:solidFill>
            <a:srgbClr val="003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FF60D85-F39A-41FB-9303-8666270D3379}"/>
              </a:ext>
            </a:extLst>
          </p:cNvPr>
          <p:cNvSpPr/>
          <p:nvPr/>
        </p:nvSpPr>
        <p:spPr>
          <a:xfrm>
            <a:off x="1152284" y="6528262"/>
            <a:ext cx="319731" cy="326424"/>
          </a:xfrm>
          <a:prstGeom prst="rect">
            <a:avLst/>
          </a:prstGeom>
          <a:solidFill>
            <a:srgbClr val="00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9FA21E7-DB53-4F3E-9E84-5B6D2D98F06F}"/>
              </a:ext>
            </a:extLst>
          </p:cNvPr>
          <p:cNvSpPr/>
          <p:nvPr/>
        </p:nvSpPr>
        <p:spPr>
          <a:xfrm>
            <a:off x="2631121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D3EBD3E-9638-405C-AA2F-9BE534698360}"/>
              </a:ext>
            </a:extLst>
          </p:cNvPr>
          <p:cNvSpPr/>
          <p:nvPr/>
        </p:nvSpPr>
        <p:spPr>
          <a:xfrm>
            <a:off x="4715519" y="5795296"/>
            <a:ext cx="310206" cy="322034"/>
          </a:xfrm>
          <a:prstGeom prst="rect">
            <a:avLst/>
          </a:prstGeom>
          <a:solidFill>
            <a:srgbClr val="024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44A64AB-6724-4758-BF0B-4542EB882309}"/>
              </a:ext>
            </a:extLst>
          </p:cNvPr>
          <p:cNvSpPr/>
          <p:nvPr/>
        </p:nvSpPr>
        <p:spPr>
          <a:xfrm>
            <a:off x="4347801" y="6547471"/>
            <a:ext cx="310206" cy="30721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2A3F71D-A1A0-429B-9504-C3DF0744C528}"/>
              </a:ext>
            </a:extLst>
          </p:cNvPr>
          <p:cNvSpPr/>
          <p:nvPr/>
        </p:nvSpPr>
        <p:spPr>
          <a:xfrm>
            <a:off x="5863996" y="6326416"/>
            <a:ext cx="310206" cy="322034"/>
          </a:xfrm>
          <a:prstGeom prst="rect">
            <a:avLst/>
          </a:prstGeom>
          <a:solidFill>
            <a:srgbClr val="0077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D58233B-A7C1-4BDD-A4F1-9D3938122830}"/>
              </a:ext>
            </a:extLst>
          </p:cNvPr>
          <p:cNvSpPr/>
          <p:nvPr/>
        </p:nvSpPr>
        <p:spPr>
          <a:xfrm>
            <a:off x="7841542" y="5803024"/>
            <a:ext cx="310206" cy="322034"/>
          </a:xfrm>
          <a:prstGeom prst="rect">
            <a:avLst/>
          </a:prstGeom>
          <a:solidFill>
            <a:srgbClr val="003D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D4E3301-5897-40CB-8762-24692F4EA079}"/>
              </a:ext>
            </a:extLst>
          </p:cNvPr>
          <p:cNvSpPr/>
          <p:nvPr/>
        </p:nvSpPr>
        <p:spPr>
          <a:xfrm>
            <a:off x="8951527" y="6333373"/>
            <a:ext cx="310206" cy="322034"/>
          </a:xfrm>
          <a:prstGeom prst="rect">
            <a:avLst/>
          </a:prstGeom>
          <a:solidFill>
            <a:srgbClr val="0078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AD5B869-2002-49EA-9D16-66746BE2A974}"/>
              </a:ext>
            </a:extLst>
          </p:cNvPr>
          <p:cNvSpPr/>
          <p:nvPr/>
        </p:nvSpPr>
        <p:spPr>
          <a:xfrm>
            <a:off x="10661465" y="6530457"/>
            <a:ext cx="310206" cy="322034"/>
          </a:xfrm>
          <a:prstGeom prst="rect">
            <a:avLst/>
          </a:prstGeom>
          <a:solidFill>
            <a:srgbClr val="004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B2553B6-93EE-4C14-9C8E-D88BC9A0AE8E}"/>
              </a:ext>
            </a:extLst>
          </p:cNvPr>
          <p:cNvSpPr/>
          <p:nvPr/>
        </p:nvSpPr>
        <p:spPr>
          <a:xfrm>
            <a:off x="11031962" y="5819309"/>
            <a:ext cx="310206" cy="322034"/>
          </a:xfrm>
          <a:prstGeom prst="rect">
            <a:avLst/>
          </a:prstGeom>
          <a:solidFill>
            <a:srgbClr val="004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7004CD4-AF8B-4AC1-B249-88902090CFA4}"/>
              </a:ext>
            </a:extLst>
          </p:cNvPr>
          <p:cNvSpPr/>
          <p:nvPr/>
        </p:nvSpPr>
        <p:spPr>
          <a:xfrm>
            <a:off x="10461440" y="6312703"/>
            <a:ext cx="200025" cy="181687"/>
          </a:xfrm>
          <a:prstGeom prst="rect">
            <a:avLst/>
          </a:prstGeom>
          <a:solidFill>
            <a:srgbClr val="007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8C1F242-189C-41BA-BF27-DB0C0B2E6F08}"/>
              </a:ext>
            </a:extLst>
          </p:cNvPr>
          <p:cNvSpPr/>
          <p:nvPr/>
        </p:nvSpPr>
        <p:spPr>
          <a:xfrm>
            <a:off x="9444375" y="5951184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8D8AE30-70B5-4270-A8CC-3E548D9CC1F4}"/>
              </a:ext>
            </a:extLst>
          </p:cNvPr>
          <p:cNvSpPr/>
          <p:nvPr/>
        </p:nvSpPr>
        <p:spPr>
          <a:xfrm>
            <a:off x="9270934" y="6676313"/>
            <a:ext cx="200025" cy="181687"/>
          </a:xfrm>
          <a:prstGeom prst="rect">
            <a:avLst/>
          </a:prstGeom>
          <a:solidFill>
            <a:srgbClr val="004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D954055-0D4E-496A-A525-3335D786F656}"/>
              </a:ext>
            </a:extLst>
          </p:cNvPr>
          <p:cNvSpPr/>
          <p:nvPr/>
        </p:nvSpPr>
        <p:spPr>
          <a:xfrm>
            <a:off x="6327831" y="5965609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584F5D1-C151-495B-9650-82543934348F}"/>
              </a:ext>
            </a:extLst>
          </p:cNvPr>
          <p:cNvSpPr/>
          <p:nvPr/>
        </p:nvSpPr>
        <p:spPr>
          <a:xfrm>
            <a:off x="4141315" y="6362445"/>
            <a:ext cx="200025" cy="181687"/>
          </a:xfrm>
          <a:prstGeom prst="rect">
            <a:avLst/>
          </a:prstGeom>
          <a:solidFill>
            <a:srgbClr val="00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90271FF-1F82-4901-B3DA-C1907C475A33}"/>
              </a:ext>
            </a:extLst>
          </p:cNvPr>
          <p:cNvSpPr/>
          <p:nvPr/>
        </p:nvSpPr>
        <p:spPr>
          <a:xfrm>
            <a:off x="3109780" y="5909248"/>
            <a:ext cx="200025" cy="181687"/>
          </a:xfrm>
          <a:prstGeom prst="rect">
            <a:avLst/>
          </a:prstGeom>
          <a:solidFill>
            <a:srgbClr val="01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51250A2-C9D0-401E-9F73-58D618A08287}"/>
              </a:ext>
            </a:extLst>
          </p:cNvPr>
          <p:cNvSpPr/>
          <p:nvPr/>
        </p:nvSpPr>
        <p:spPr>
          <a:xfrm>
            <a:off x="2942547" y="6676313"/>
            <a:ext cx="200025" cy="181687"/>
          </a:xfrm>
          <a:prstGeom prst="rect">
            <a:avLst/>
          </a:prstGeom>
          <a:solidFill>
            <a:srgbClr val="004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30A528B-1001-440F-BEDC-3819508E585D}"/>
              </a:ext>
            </a:extLst>
          </p:cNvPr>
          <p:cNvSpPr/>
          <p:nvPr/>
        </p:nvSpPr>
        <p:spPr>
          <a:xfrm>
            <a:off x="1279085" y="6134097"/>
            <a:ext cx="200025" cy="181687"/>
          </a:xfrm>
          <a:prstGeom prst="rect">
            <a:avLst/>
          </a:prstGeom>
          <a:solidFill>
            <a:srgbClr val="027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B0214DE-0728-4A04-9366-C19DB97ACCC0}"/>
              </a:ext>
            </a:extLst>
          </p:cNvPr>
          <p:cNvSpPr/>
          <p:nvPr/>
        </p:nvSpPr>
        <p:spPr>
          <a:xfrm>
            <a:off x="0" y="5900744"/>
            <a:ext cx="143969" cy="183284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ACC3374-2AB2-49CD-B39F-F7AAC5FBC762}"/>
              </a:ext>
            </a:extLst>
          </p:cNvPr>
          <p:cNvSpPr/>
          <p:nvPr/>
        </p:nvSpPr>
        <p:spPr>
          <a:xfrm>
            <a:off x="948170" y="6334478"/>
            <a:ext cx="200025" cy="181687"/>
          </a:xfrm>
          <a:prstGeom prst="rect">
            <a:avLst/>
          </a:prstGeom>
          <a:solidFill>
            <a:srgbClr val="005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6524D1B-FA05-413A-828D-463D74E08BEE}"/>
              </a:ext>
            </a:extLst>
          </p:cNvPr>
          <p:cNvSpPr/>
          <p:nvPr/>
        </p:nvSpPr>
        <p:spPr>
          <a:xfrm>
            <a:off x="7641153" y="6141344"/>
            <a:ext cx="200025" cy="181687"/>
          </a:xfrm>
          <a:prstGeom prst="rect">
            <a:avLst/>
          </a:prstGeom>
          <a:solidFill>
            <a:srgbClr val="0076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AEBBA66-5260-4FAE-BE01-087022C1A9BD}"/>
              </a:ext>
            </a:extLst>
          </p:cNvPr>
          <p:cNvSpPr/>
          <p:nvPr/>
        </p:nvSpPr>
        <p:spPr>
          <a:xfrm>
            <a:off x="4489845" y="6134097"/>
            <a:ext cx="200025" cy="181687"/>
          </a:xfrm>
          <a:prstGeom prst="rect">
            <a:avLst/>
          </a:prstGeom>
          <a:solidFill>
            <a:srgbClr val="0153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BDF52B7-E97A-4996-A30F-56BF52DD97D4}"/>
              </a:ext>
            </a:extLst>
          </p:cNvPr>
          <p:cNvSpPr/>
          <p:nvPr/>
        </p:nvSpPr>
        <p:spPr>
          <a:xfrm>
            <a:off x="10794362" y="6141343"/>
            <a:ext cx="200025" cy="18168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3BAE419-2DA1-46D0-91A2-F0128387F0A5}"/>
              </a:ext>
            </a:extLst>
          </p:cNvPr>
          <p:cNvSpPr/>
          <p:nvPr/>
        </p:nvSpPr>
        <p:spPr>
          <a:xfrm>
            <a:off x="11349993" y="6127139"/>
            <a:ext cx="685800" cy="720587"/>
          </a:xfrm>
          <a:prstGeom prst="rect">
            <a:avLst/>
          </a:prstGeom>
          <a:solidFill>
            <a:srgbClr val="006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02756C4-F36A-4C14-A5B8-9459C645A7D2}"/>
              </a:ext>
            </a:extLst>
          </p:cNvPr>
          <p:cNvSpPr/>
          <p:nvPr/>
        </p:nvSpPr>
        <p:spPr>
          <a:xfrm>
            <a:off x="12094502" y="6042027"/>
            <a:ext cx="97498" cy="322034"/>
          </a:xfrm>
          <a:prstGeom prst="rect">
            <a:avLst/>
          </a:prstGeom>
          <a:solidFill>
            <a:srgbClr val="00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755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AD93-F2B9-4C33-8194-86FAFA53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C9D9DC-0DC3-4225-ACA3-8959E399D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F16DC-3BCD-4544-8147-EBC3F46F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2E8-8ABC-4CC8-A496-375D3870BED3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EE0BC-FCE4-4DD0-94BA-2CFBF8BDA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1A035-1B87-4DB9-926D-A11EEE30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09B7-F379-43B4-A467-3003A8595D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677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6BE945-DD05-4340-A246-928DBD65A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E56740-E600-4EB0-ABA3-BC7BE4EB7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87D2B-2BA5-47E2-9FC5-980BA1FB0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2E8-8ABC-4CC8-A496-375D3870BED3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0768-CAFF-4283-80A7-071B5798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0FC04-6A23-4573-B98F-9F9ADBAB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09B7-F379-43B4-A467-3003A8595D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42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ijädia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B0AC-D904-4F4D-95EC-29797BC4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613" y="431734"/>
            <a:ext cx="10515600" cy="118064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8DF17BA-EFE1-405C-8DF3-8B52433CC7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2246021"/>
            <a:ext cx="2120900" cy="1936750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918021A1-AFAA-4887-9DCB-B32C6699F2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60627" y="2246021"/>
            <a:ext cx="2120900" cy="1936750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327D8A32-256C-4EFE-AEFA-37EA706F8FE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19306" y="2246021"/>
            <a:ext cx="2120900" cy="1936750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38DB68CB-A069-4230-9166-518A113E442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32900" y="2246021"/>
            <a:ext cx="2120900" cy="1936750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E67513-D293-4066-BDDB-3CF664438C7B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41F28C-7386-486E-87BD-FD7FE23D76F1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06A1B6-A40F-4652-AF09-620670E89AAC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7C203B48-F6DF-4E85-92D3-556F67C060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EF79D25-917D-4C79-BBA9-E8F8E97267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63613" y="4397375"/>
            <a:ext cx="1995487" cy="490538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455BE22-48EE-4404-8564-81355F5B8E4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86040" y="4397375"/>
            <a:ext cx="1995487" cy="490538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E5FB06F8-4876-491F-A6BA-5F136D8EF6D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44719" y="4389276"/>
            <a:ext cx="1995487" cy="490538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CAEE352-C991-47A5-A151-0124C9DFC30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358313" y="4389276"/>
            <a:ext cx="1995487" cy="490538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9986D8ED-5617-487F-AE0A-84149E6B87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3613" y="5102517"/>
            <a:ext cx="1995487" cy="4905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C38C69BC-DB85-4726-AAB2-AA683146530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86039" y="5139806"/>
            <a:ext cx="1995487" cy="4905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1514F842-4620-4A9E-B0F9-DC8972AFC1B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44719" y="5139806"/>
            <a:ext cx="1995487" cy="4905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F3265893-3660-4752-B149-84DE42F58E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358313" y="5139806"/>
            <a:ext cx="1995487" cy="4905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00" b="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ctr">
              <a:buFontTx/>
              <a:buNone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7F54862-8B25-4759-AC26-C8FA35D53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16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gressi + teksti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74C7-B146-44A4-B536-9A06C106B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8" y="551054"/>
            <a:ext cx="10515600" cy="1009651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FFA0CA-695F-4ED0-B7F3-9AA2359E4EF2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484CC0-9729-405B-8598-0A36CCC8D608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xt Placeholder 18">
            <a:extLst>
              <a:ext uri="{FF2B5EF4-FFF2-40B4-BE49-F238E27FC236}">
                <a16:creationId xmlns:a16="http://schemas.microsoft.com/office/drawing/2014/main" id="{2B0EFCFF-4CA1-4B62-967C-21919B7D5C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9CC316C-ADFC-42FC-9340-421F613BCE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37028" y="2127720"/>
            <a:ext cx="10515600" cy="19335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800" b="1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800" b="1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800" b="1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800" b="1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BC4B4219-888F-4357-AC4E-C7E0D8EAEB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37028" y="4174607"/>
            <a:ext cx="10515600" cy="19335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05D3C85-539C-40B4-8B7B-D905D1C78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3F46E9-26CF-418A-8131-A84D4E4A0028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300150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ä väliotsikoilla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D7ED-DA76-4AB6-9944-0467246D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991795"/>
            <a:ext cx="5157787" cy="51328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A4DE8F-B040-486A-AC43-6D40DA6C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8" y="445973"/>
            <a:ext cx="10515600" cy="1242106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CE4B0-D741-4E29-BF0A-4A44EC6DA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213" y="2505075"/>
            <a:ext cx="5157787" cy="3438525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DF85C-1013-409D-A459-DADF2977E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91795"/>
            <a:ext cx="5183188" cy="51328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1A572-107C-4055-9E8B-6F8AA1C95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738BEA-69BB-42B6-81E8-930A28613C1F}"/>
              </a:ext>
            </a:extLst>
          </p:cNvPr>
          <p:cNvSpPr txBox="1"/>
          <p:nvPr/>
        </p:nvSpPr>
        <p:spPr>
          <a:xfrm>
            <a:off x="11111204" y="6386714"/>
            <a:ext cx="13995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fi-FI" sz="1050" b="0" dirty="0">
              <a:solidFill>
                <a:srgbClr val="004B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2C4C06-FED3-4DF2-8115-0590299F88BF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EB6B79-1CF2-4A2B-989E-D9999CC5B95F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C611FB89-7B05-4EB2-A9B5-3855466A0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2D7B2FC-D146-486F-96CA-DEAA4030B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41180E-FBAC-4528-9538-F36B277ABD88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9483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- ja numerolista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D7ED-DA76-4AB6-9944-0467246D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991795"/>
            <a:ext cx="5157787" cy="51328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A4DE8F-B040-486A-AC43-6D40DA6C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514"/>
            <a:ext cx="10515600" cy="1242106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CE4B0-D741-4E29-BF0A-4A44EC6DA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212" y="2505075"/>
            <a:ext cx="5157787" cy="3438525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DF85C-1013-409D-A459-DADF2977E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91795"/>
            <a:ext cx="5183188" cy="51328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9CD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1A572-107C-4055-9E8B-6F8AA1C95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>
            <a:normAutofit/>
          </a:bodyPr>
          <a:lstStyle>
            <a:lvl1pPr marL="4572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81961-06D4-47E2-971A-56B24511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2E8-8ABC-4CC8-A496-375D3870BED3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61D03C-1B04-4466-B320-D505361D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A5C05-EA4A-4D33-9091-1CFCCF36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09B7-F379-43B4-A467-3003A8595D0E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A6876D-A400-45A5-AEA8-76C4676D9B42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C41B58-380B-460C-BCB1-573B9B48CA99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E13A00AA-79AD-4251-A4F7-7B78CFB00D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0BAD32-AFD8-46DA-8560-2DEAE1346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B588796-6B59-4714-8397-E412AB82CC57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274005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+ kaavio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2DA9-1CCE-4E18-A3DB-D960C5023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2106C-097F-4C8F-AAAD-1057B8266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454AB-0BEB-4732-AD1F-AC23365F0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40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29F512-ADDE-441B-B959-C6A853B51E62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DC45C5-F66E-4B4D-80DF-DC332AC1DF56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650EEE4E-4E6F-451D-AB18-2217D50088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E4401F-DF38-4E4A-AA2D-92D840E5F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DC1E8BD-D245-4BDB-A76C-3AE0A9350350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88506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i + kaavio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2DA9-1CCE-4E18-A3DB-D960C5023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13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454AB-0BEB-4732-AD1F-AC23365F0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6912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29F512-ADDE-441B-B959-C6A853B51E62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DC45C5-F66E-4B4D-80DF-DC332AC1DF56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650EEE4E-4E6F-451D-AB18-2217D50088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C167EC8-B63F-4BA2-8866-7FFB1CD87F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19725" y="457200"/>
            <a:ext cx="5768975" cy="54117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D669EA-AC2D-4EFF-8330-858A9F637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0B9954-9F01-43F3-B944-6184E1FDB500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196616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kuviota otsikoilla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D7ED-DA76-4AB6-9944-0467246D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7099" y="1991795"/>
            <a:ext cx="5157787" cy="513280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A4DE8F-B040-486A-AC43-6D40DA6C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28" y="469396"/>
            <a:ext cx="10515600" cy="1242106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CE4B0-D741-4E29-BF0A-4A44EC6DA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7100" y="2505075"/>
            <a:ext cx="5157787" cy="3438525"/>
          </a:xfrm>
        </p:spPr>
        <p:txBody>
          <a:bodyPr>
            <a:normAutofit/>
          </a:bodyPr>
          <a:lstStyle>
            <a:lvl1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9CDD"/>
              </a:buClr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DF85C-1013-409D-A459-DADF2977E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91795"/>
            <a:ext cx="5183188" cy="513280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1A572-107C-4055-9E8B-6F8AA1C95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>
            <a:normAutofit/>
          </a:bodyPr>
          <a:lstStyle>
            <a:lvl1pPr marL="4572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buClr>
                <a:srgbClr val="009CDD"/>
              </a:buClr>
              <a:buFont typeface="+mj-lt"/>
              <a:buAutoNum type="arabicPeriod"/>
              <a:defRPr sz="20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65F7DC-14B9-4C25-BB76-37D401DAB311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EDAE98-56B6-4812-BA83-1DDD16AFF381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D5A1131E-A5C9-4E71-AF67-6CEF504AF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DCD9B73-D144-4FC3-A61E-BC2DC262C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BE85C22-AA87-4FE1-8703-BC64AEA1059C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</p:spTree>
    <p:extLst>
      <p:ext uri="{BB962C8B-B14F-4D97-AF65-F5344CB8AC3E}">
        <p14:creationId xmlns:p14="http://schemas.microsoft.com/office/powerpoint/2010/main" val="326072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 + kuva"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B0766-80AF-457E-9F50-86B1210B7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959" y="732697"/>
            <a:ext cx="3932237" cy="1600200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A632D-B926-4F04-A28E-0C55857370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05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96F16-E716-4BAA-B5E2-30BF1A7B6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9958" y="2332897"/>
            <a:ext cx="3932237" cy="3641805"/>
          </a:xfrm>
        </p:spPr>
        <p:txBody>
          <a:bodyPr>
            <a:normAutofit/>
          </a:bodyPr>
          <a:lstStyle>
            <a:lvl1pPr marL="285750" indent="-285750">
              <a:buClr>
                <a:srgbClr val="009CDD"/>
              </a:buClr>
              <a:buFont typeface="Arial" panose="020B0604020202020204" pitchFamily="34" charset="0"/>
              <a:buChar char="•"/>
              <a:defRPr sz="18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4C579-18F0-41EE-82C7-E43359C9D176}"/>
              </a:ext>
            </a:extLst>
          </p:cNvPr>
          <p:cNvSpPr txBox="1"/>
          <p:nvPr/>
        </p:nvSpPr>
        <p:spPr>
          <a:xfrm>
            <a:off x="11111204" y="6386714"/>
            <a:ext cx="13995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fi-FI" sz="1050" b="0" dirty="0">
              <a:solidFill>
                <a:srgbClr val="004B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7812EC-56DF-45F1-B6E0-F7C41DC6A245}"/>
              </a:ext>
            </a:extLst>
          </p:cNvPr>
          <p:cNvSpPr/>
          <p:nvPr/>
        </p:nvSpPr>
        <p:spPr>
          <a:xfrm>
            <a:off x="0" y="0"/>
            <a:ext cx="12192000" cy="385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5CE5F0-9D67-4F90-910F-ED48323A5850}"/>
              </a:ext>
            </a:extLst>
          </p:cNvPr>
          <p:cNvSpPr/>
          <p:nvPr/>
        </p:nvSpPr>
        <p:spPr>
          <a:xfrm>
            <a:off x="0" y="6335486"/>
            <a:ext cx="12192000" cy="52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2D0ED79-5418-4ABF-B899-45E30A320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982" y="0"/>
            <a:ext cx="613293" cy="6132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690EB72-B1CB-4A8C-827C-E37E485C6F9D}"/>
              </a:ext>
            </a:extLst>
          </p:cNvPr>
          <p:cNvSpPr txBox="1"/>
          <p:nvPr/>
        </p:nvSpPr>
        <p:spPr>
          <a:xfrm>
            <a:off x="954736" y="6470651"/>
            <a:ext cx="2505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ETLA | </a:t>
            </a:r>
            <a:r>
              <a:rPr lang="fi-FI" sz="900" b="0" dirty="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Elinkeinoelämän tutkimuslaitos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B8CB09AB-4F11-489F-BFE5-9135C05D4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5625" y="6459538"/>
            <a:ext cx="942975" cy="2619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900">
                <a:solidFill>
                  <a:srgbClr val="004B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014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020602-63C6-422C-96C5-99A99A34C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29668-C0A6-4737-8C0B-61EE62251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6F9F8-5812-424E-864C-A8B4DEE61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D9F2E8-8ABC-4CC8-A496-375D3870BED3}" type="datetimeFigureOut">
              <a:rPr lang="fi-FI" smtClean="0"/>
              <a:pPr/>
              <a:t>15.12.2021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4FA7-079E-4A81-812C-F345408EF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8105A-EB22-4DB5-8746-F3E3E1CCF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09B7-F379-43B4-A467-3003A8595D0E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508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0" r:id="rId3"/>
    <p:sldLayoutId id="2147483653" r:id="rId4"/>
    <p:sldLayoutId id="2147483661" r:id="rId5"/>
    <p:sldLayoutId id="2147483656" r:id="rId6"/>
    <p:sldLayoutId id="2147483668" r:id="rId7"/>
    <p:sldLayoutId id="2147483662" r:id="rId8"/>
    <p:sldLayoutId id="2147483657" r:id="rId9"/>
    <p:sldLayoutId id="2147483654" r:id="rId10"/>
    <p:sldLayoutId id="2147483669" r:id="rId11"/>
    <p:sldLayoutId id="2147483651" r:id="rId12"/>
    <p:sldLayoutId id="2147483663" r:id="rId13"/>
    <p:sldLayoutId id="2147483655" r:id="rId14"/>
    <p:sldLayoutId id="2147483664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58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CDD"/>
        </a:buClr>
        <a:buFont typeface="Arial" panose="020B0604020202020204" pitchFamily="34" charset="0"/>
        <a:buChar char="•"/>
        <a:defRPr sz="1800" kern="1200">
          <a:solidFill>
            <a:srgbClr val="0058A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CDD"/>
        </a:buClr>
        <a:buFont typeface="Arial" panose="020B0604020202020204" pitchFamily="34" charset="0"/>
        <a:buChar char="•"/>
        <a:defRPr sz="1800" kern="1200">
          <a:solidFill>
            <a:srgbClr val="0058A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CDD"/>
        </a:buClr>
        <a:buFont typeface="Arial" panose="020B0604020202020204" pitchFamily="34" charset="0"/>
        <a:buChar char="•"/>
        <a:defRPr sz="1800" kern="1200">
          <a:solidFill>
            <a:srgbClr val="0058A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CDD"/>
        </a:buClr>
        <a:buFont typeface="Arial" panose="020B0604020202020204" pitchFamily="34" charset="0"/>
        <a:buChar char="•"/>
        <a:defRPr sz="1800" kern="1200">
          <a:solidFill>
            <a:srgbClr val="0058A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CDD"/>
        </a:buClr>
        <a:buFont typeface="Arial" panose="020B0604020202020204" pitchFamily="34" charset="0"/>
        <a:buChar char="•"/>
        <a:defRPr sz="1800" kern="1200">
          <a:solidFill>
            <a:srgbClr val="0058A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5A3FFC-886D-4A67-A5A2-ECF549DFE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760AB7-0CF3-4619-8ADE-DD7E1FF09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Työvoimapula ja aikuisopiskelu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B64CE9-589D-48FD-8DA0-508D97E52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0C3C32-2A3E-4A4F-84DC-F875C50831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B9D6963-5EE3-4FC0-897A-F3DCD3E05B06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41309455"/>
              </p:ext>
            </p:extLst>
          </p:nvPr>
        </p:nvGraphicFramePr>
        <p:xfrm>
          <a:off x="6307295" y="1991795"/>
          <a:ext cx="5646378" cy="3951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Macrobond document" r:id="rId3" imgW="9525951" imgH="6667799" progId="Mbnd.mbnd">
                  <p:embed/>
                </p:oleObj>
              </mc:Choice>
              <mc:Fallback>
                <p:oleObj name="Macrobond document" r:id="rId3" imgW="9525951" imgH="6667799" progId="Mbnd.mbnd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CC4E7DA-4E0A-46EC-B525-3F5ED25082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7295" y="1991795"/>
                        <a:ext cx="5646378" cy="3951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0968BACD-C02F-4797-8711-8F6ABE253639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2554035"/>
              </p:ext>
            </p:extLst>
          </p:nvPr>
        </p:nvGraphicFramePr>
        <p:xfrm>
          <a:off x="316115" y="1991795"/>
          <a:ext cx="5646378" cy="3951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Macrobond document" r:id="rId5" imgW="9525951" imgH="6667799" progId="Mbnd.mbnd">
                  <p:embed/>
                </p:oleObj>
              </mc:Choice>
              <mc:Fallback>
                <p:oleObj name="Macrobond document" r:id="rId5" imgW="9525951" imgH="6667799" progId="Mbnd.mbnd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C71AF701-EF60-4A08-8610-86A10296E0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6115" y="1991795"/>
                        <a:ext cx="5646378" cy="3951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3226153"/>
      </p:ext>
    </p:extLst>
  </p:cSld>
  <p:clrMapOvr>
    <a:masterClrMapping/>
  </p:clrMapOvr>
</p:sld>
</file>

<file path=ppt/theme/theme1.xml><?xml version="1.0" encoding="utf-8"?>
<a:theme xmlns:a="http://schemas.openxmlformats.org/drawingml/2006/main" name="Etla vaalea pohj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tla vaalea pohja" id="{FD0F82F2-535F-4324-8D74-AFBBFE1CC029}" vid="{6E751EFC-B876-4461-A934-F4F831B91E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Etla vaalea pohja</Template>
  <TotalTime>337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Etla vaalea pohja</vt:lpstr>
      <vt:lpstr>Macrobond document</vt:lpstr>
      <vt:lpstr>Työvoimapula ja aikuisopiskelu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 Kangasharju</dc:creator>
  <cp:lastModifiedBy>Tytti Sulander</cp:lastModifiedBy>
  <cp:revision>3</cp:revision>
  <dcterms:created xsi:type="dcterms:W3CDTF">2021-12-14T07:48:21Z</dcterms:created>
  <dcterms:modified xsi:type="dcterms:W3CDTF">2021-12-15T06:53:25Z</dcterms:modified>
</cp:coreProperties>
</file>