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00" r:id="rId2"/>
    <p:sldMasterId id="2147486758" r:id="rId3"/>
    <p:sldMasterId id="2147486818" r:id="rId4"/>
    <p:sldMasterId id="2147486951" r:id="rId5"/>
    <p:sldMasterId id="2147486963" r:id="rId6"/>
    <p:sldMasterId id="2147486975" r:id="rId7"/>
    <p:sldMasterId id="2147487617" r:id="rId8"/>
    <p:sldMasterId id="2147487629" r:id="rId9"/>
    <p:sldMasterId id="2147487641" r:id="rId10"/>
    <p:sldMasterId id="2147487845" r:id="rId11"/>
    <p:sldMasterId id="2147488063" r:id="rId12"/>
    <p:sldMasterId id="2147519114" r:id="rId13"/>
    <p:sldMasterId id="2147519128" r:id="rId14"/>
    <p:sldMasterId id="2147520743" r:id="rId15"/>
    <p:sldMasterId id="2147525251" r:id="rId16"/>
    <p:sldMasterId id="2147525299" r:id="rId17"/>
    <p:sldMasterId id="2147525311" r:id="rId18"/>
    <p:sldMasterId id="2147525341" r:id="rId19"/>
    <p:sldMasterId id="2147525353" r:id="rId20"/>
  </p:sldMasterIdLst>
  <p:notesMasterIdLst>
    <p:notesMasterId r:id="rId53"/>
  </p:notesMasterIdLst>
  <p:handoutMasterIdLst>
    <p:handoutMasterId r:id="rId54"/>
  </p:handoutMasterIdLst>
  <p:sldIdLst>
    <p:sldId id="256" r:id="rId21"/>
    <p:sldId id="731" r:id="rId22"/>
    <p:sldId id="732" r:id="rId23"/>
    <p:sldId id="733" r:id="rId24"/>
    <p:sldId id="734" r:id="rId25"/>
    <p:sldId id="735" r:id="rId26"/>
    <p:sldId id="736" r:id="rId27"/>
    <p:sldId id="737" r:id="rId28"/>
    <p:sldId id="749" r:id="rId29"/>
    <p:sldId id="680" r:id="rId30"/>
    <p:sldId id="738" r:id="rId31"/>
    <p:sldId id="329" r:id="rId32"/>
    <p:sldId id="321" r:id="rId33"/>
    <p:sldId id="740" r:id="rId34"/>
    <p:sldId id="741" r:id="rId35"/>
    <p:sldId id="320" r:id="rId36"/>
    <p:sldId id="323" r:id="rId37"/>
    <p:sldId id="317" r:id="rId38"/>
    <p:sldId id="333" r:id="rId39"/>
    <p:sldId id="326" r:id="rId40"/>
    <p:sldId id="319" r:id="rId41"/>
    <p:sldId id="745" r:id="rId42"/>
    <p:sldId id="746" r:id="rId43"/>
    <p:sldId id="318" r:id="rId44"/>
    <p:sldId id="334" r:id="rId45"/>
    <p:sldId id="747" r:id="rId46"/>
    <p:sldId id="742" r:id="rId47"/>
    <p:sldId id="750" r:id="rId48"/>
    <p:sldId id="743" r:id="rId49"/>
    <p:sldId id="748" r:id="rId50"/>
    <p:sldId id="744" r:id="rId51"/>
    <p:sldId id="671" r:id="rId52"/>
  </p:sldIdLst>
  <p:sldSz cx="12192000" cy="6858000"/>
  <p:notesSz cx="6811963" cy="9942513"/>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6" autoAdjust="0"/>
    <p:restoredTop sz="94663" autoAdjust="0"/>
  </p:normalViewPr>
  <p:slideViewPr>
    <p:cSldViewPr>
      <p:cViewPr varScale="1">
        <p:scale>
          <a:sx n="156" d="100"/>
          <a:sy n="156" d="100"/>
        </p:scale>
        <p:origin x="360" y="88"/>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file:///D:\Docs\Ennuste\Dataa\OECD%20QNA%20GDP%20&amp;%20Industry%20MB.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Maailman</a:t>
            </a:r>
            <a:r>
              <a:rPr lang="en-US" b="1" baseline="0" dirty="0"/>
              <a:t> </a:t>
            </a:r>
            <a:r>
              <a:rPr lang="en-US" b="1" baseline="0" dirty="0" err="1"/>
              <a:t>talouskasvu</a:t>
            </a:r>
            <a:r>
              <a:rPr lang="en-US" b="1" baseline="0" dirty="0"/>
              <a:t>, %</a:t>
            </a:r>
            <a:r>
              <a:rPr lang="en-US" b="1" dirty="0"/>
              <a:t> (</a:t>
            </a:r>
            <a:r>
              <a:rPr lang="en-US" b="1" dirty="0" err="1"/>
              <a:t>Lähde</a:t>
            </a:r>
            <a:r>
              <a:rPr lang="en-US" b="1" dirty="0"/>
              <a:t>:</a:t>
            </a:r>
            <a:r>
              <a:rPr lang="en-US" b="1" baseline="0" dirty="0"/>
              <a:t> World Bank, ETLA)</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8845619840998137E-2"/>
          <c:y val="5.5716885243113731E-2"/>
          <c:w val="0.95994665069040286"/>
          <c:h val="0.85964248238128138"/>
        </c:manualLayout>
      </c:layout>
      <c:barChart>
        <c:barDir val="col"/>
        <c:grouping val="clustered"/>
        <c:varyColors val="0"/>
        <c:ser>
          <c:idx val="0"/>
          <c:order val="0"/>
          <c:tx>
            <c:strRef>
              <c:f>'[World GDP growth_World Bank.xls]Data'!$E$262</c:f>
              <c:strCache>
                <c:ptCount val="1"/>
                <c:pt idx="0">
                  <c:v>World GDP growth</c:v>
                </c:pt>
              </c:strCache>
            </c:strRef>
          </c:tx>
          <c:spPr>
            <a:solidFill>
              <a:schemeClr val="accent1"/>
            </a:solidFill>
            <a:ln>
              <a:noFill/>
            </a:ln>
            <a:effectLst/>
          </c:spPr>
          <c:invertIfNegative val="0"/>
          <c:dPt>
            <c:idx val="59"/>
            <c:invertIfNegative val="0"/>
            <c:bubble3D val="0"/>
            <c:spPr>
              <a:solidFill>
                <a:srgbClr val="ED7D31">
                  <a:alpha val="70000"/>
                </a:srgbClr>
              </a:solidFill>
              <a:ln>
                <a:solidFill>
                  <a:srgbClr val="ED7D31">
                    <a:alpha val="25000"/>
                  </a:srgbClr>
                </a:solidFill>
              </a:ln>
              <a:effectLst/>
            </c:spPr>
            <c:extLst>
              <c:ext xmlns:c16="http://schemas.microsoft.com/office/drawing/2014/chart" uri="{C3380CC4-5D6E-409C-BE32-E72D297353CC}">
                <c16:uniqueId val="{00000002-19A7-4C00-9F52-E546937F34F5}"/>
              </c:ext>
            </c:extLst>
          </c:dPt>
          <c:dPt>
            <c:idx val="60"/>
            <c:invertIfNegative val="0"/>
            <c:bubble3D val="0"/>
            <c:spPr>
              <a:solidFill>
                <a:srgbClr val="ED7D31">
                  <a:alpha val="70000"/>
                </a:srgbClr>
              </a:solidFill>
              <a:ln w="6350">
                <a:solidFill>
                  <a:srgbClr val="ED7D31">
                    <a:alpha val="50000"/>
                  </a:srgbClr>
                </a:solidFill>
              </a:ln>
              <a:effectLst/>
            </c:spPr>
            <c:extLst>
              <c:ext xmlns:c16="http://schemas.microsoft.com/office/drawing/2014/chart" uri="{C3380CC4-5D6E-409C-BE32-E72D297353CC}">
                <c16:uniqueId val="{00000001-19A7-4C00-9F52-E546937F34F5}"/>
              </c:ext>
            </c:extLst>
          </c:dPt>
          <c:dPt>
            <c:idx val="61"/>
            <c:invertIfNegative val="0"/>
            <c:bubble3D val="0"/>
            <c:spPr>
              <a:solidFill>
                <a:srgbClr val="ED7D31">
                  <a:alpha val="70000"/>
                </a:srgbClr>
              </a:solidFill>
              <a:ln>
                <a:solidFill>
                  <a:srgbClr val="ED7D31">
                    <a:alpha val="50000"/>
                  </a:srgbClr>
                </a:solidFill>
              </a:ln>
              <a:effectLst/>
            </c:spPr>
            <c:extLst>
              <c:ext xmlns:c16="http://schemas.microsoft.com/office/drawing/2014/chart" uri="{C3380CC4-5D6E-409C-BE32-E72D297353CC}">
                <c16:uniqueId val="{00000003-19A7-4C00-9F52-E546937F34F5}"/>
              </c:ext>
            </c:extLst>
          </c:dPt>
          <c:cat>
            <c:strRef>
              <c:f>'[World GDP growth_World Bank.xls]Data'!$F$4:$BO$4</c:f>
              <c:strCache>
                <c:ptCount val="6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strCache>
            </c:strRef>
          </c:cat>
          <c:val>
            <c:numRef>
              <c:f>'[World GDP growth_World Bank.xls]Data'!$F$262:$BO$262</c:f>
              <c:numCache>
                <c:formatCode>General</c:formatCode>
                <c:ptCount val="62"/>
                <c:pt idx="0">
                  <c:v>4.3390131785087931</c:v>
                </c:pt>
                <c:pt idx="1">
                  <c:v>5.491865503839847</c:v>
                </c:pt>
                <c:pt idx="2">
                  <c:v>5.3517041109720367</c:v>
                </c:pt>
                <c:pt idx="3">
                  <c:v>6.7158114122071453</c:v>
                </c:pt>
                <c:pt idx="4">
                  <c:v>5.493044267933243</c:v>
                </c:pt>
                <c:pt idx="5">
                  <c:v>5.7361725382067306</c:v>
                </c:pt>
                <c:pt idx="6">
                  <c:v>4.5346899143193582</c:v>
                </c:pt>
                <c:pt idx="7">
                  <c:v>6.3607072503754267</c:v>
                </c:pt>
                <c:pt idx="8">
                  <c:v>6.14987157813907</c:v>
                </c:pt>
                <c:pt idx="9">
                  <c:v>3.6089416628901887</c:v>
                </c:pt>
                <c:pt idx="10">
                  <c:v>4.3429340044045546</c:v>
                </c:pt>
                <c:pt idx="11">
                  <c:v>5.7253106633054216</c:v>
                </c:pt>
                <c:pt idx="12">
                  <c:v>6.5046697096169623</c:v>
                </c:pt>
                <c:pt idx="13">
                  <c:v>1.9933438421006429</c:v>
                </c:pt>
                <c:pt idx="14">
                  <c:v>0.60138334612859978</c:v>
                </c:pt>
                <c:pt idx="15">
                  <c:v>5.2710195475557384</c:v>
                </c:pt>
                <c:pt idx="16">
                  <c:v>3.9342472442706651</c:v>
                </c:pt>
                <c:pt idx="17">
                  <c:v>3.8929440507663031</c:v>
                </c:pt>
                <c:pt idx="18">
                  <c:v>4.1249996689941781</c:v>
                </c:pt>
                <c:pt idx="19">
                  <c:v>1.9027938375823226</c:v>
                </c:pt>
                <c:pt idx="20">
                  <c:v>1.9216536402649496</c:v>
                </c:pt>
                <c:pt idx="21">
                  <c:v>0.4322138671582394</c:v>
                </c:pt>
                <c:pt idx="22">
                  <c:v>2.4130939263448141</c:v>
                </c:pt>
                <c:pt idx="23">
                  <c:v>4.5018953819328402</c:v>
                </c:pt>
                <c:pt idx="24">
                  <c:v>3.7107386427129256</c:v>
                </c:pt>
                <c:pt idx="25">
                  <c:v>3.3985644995217683</c:v>
                </c:pt>
                <c:pt idx="26">
                  <c:v>3.7093926525756586</c:v>
                </c:pt>
                <c:pt idx="27">
                  <c:v>4.6190458452081629</c:v>
                </c:pt>
                <c:pt idx="28">
                  <c:v>3.6775311090791405</c:v>
                </c:pt>
                <c:pt idx="29">
                  <c:v>2.916195526609485</c:v>
                </c:pt>
                <c:pt idx="30">
                  <c:v>1.4280234497523026</c:v>
                </c:pt>
                <c:pt idx="31">
                  <c:v>1.7681845123066182</c:v>
                </c:pt>
                <c:pt idx="32">
                  <c:v>1.5292267021161479</c:v>
                </c:pt>
                <c:pt idx="33">
                  <c:v>3.0004841585960662</c:v>
                </c:pt>
                <c:pt idx="34">
                  <c:v>3.0218963085821429</c:v>
                </c:pt>
                <c:pt idx="35">
                  <c:v>3.3887815735413227</c:v>
                </c:pt>
                <c:pt idx="36">
                  <c:v>3.6741249595098537</c:v>
                </c:pt>
                <c:pt idx="37">
                  <c:v>2.5562070854078058</c:v>
                </c:pt>
                <c:pt idx="38">
                  <c:v>3.2484449964623536</c:v>
                </c:pt>
                <c:pt idx="39">
                  <c:v>4.3846784275665556</c:v>
                </c:pt>
                <c:pt idx="40">
                  <c:v>1.9604501316330385</c:v>
                </c:pt>
                <c:pt idx="41">
                  <c:v>2.1820734759421754</c:v>
                </c:pt>
                <c:pt idx="42">
                  <c:v>2.9637153784765928</c:v>
                </c:pt>
                <c:pt idx="43">
                  <c:v>4.407461128558225</c:v>
                </c:pt>
                <c:pt idx="44">
                  <c:v>3.9149789266536033</c:v>
                </c:pt>
                <c:pt idx="45">
                  <c:v>4.3798649997101506</c:v>
                </c:pt>
                <c:pt idx="46">
                  <c:v>4.3237366234332768</c:v>
                </c:pt>
                <c:pt idx="47">
                  <c:v>1.8534630602227793</c:v>
                </c:pt>
                <c:pt idx="48">
                  <c:v>-1.67402065978645</c:v>
                </c:pt>
                <c:pt idx="49">
                  <c:v>4.3006518734678707</c:v>
                </c:pt>
                <c:pt idx="50">
                  <c:v>3.1402765536228401</c:v>
                </c:pt>
                <c:pt idx="51">
                  <c:v>2.5169628525503214</c:v>
                </c:pt>
                <c:pt idx="52">
                  <c:v>2.6629359785671056</c:v>
                </c:pt>
                <c:pt idx="53">
                  <c:v>2.8474592904936173</c:v>
                </c:pt>
                <c:pt idx="54">
                  <c:v>2.8791524563589235</c:v>
                </c:pt>
                <c:pt idx="55">
                  <c:v>2.5921716882874506</c:v>
                </c:pt>
                <c:pt idx="56">
                  <c:v>3.2619713391458021</c:v>
                </c:pt>
                <c:pt idx="57">
                  <c:v>3.0984750819885676</c:v>
                </c:pt>
                <c:pt idx="58">
                  <c:v>2.474999297006903</c:v>
                </c:pt>
                <c:pt idx="59">
                  <c:v>-4.5</c:v>
                </c:pt>
                <c:pt idx="60">
                  <c:v>5.4</c:v>
                </c:pt>
                <c:pt idx="61">
                  <c:v>3.8</c:v>
                </c:pt>
              </c:numCache>
            </c:numRef>
          </c:val>
          <c:extLst>
            <c:ext xmlns:c16="http://schemas.microsoft.com/office/drawing/2014/chart" uri="{C3380CC4-5D6E-409C-BE32-E72D297353CC}">
              <c16:uniqueId val="{00000000-19A7-4C00-9F52-E546937F34F5}"/>
            </c:ext>
          </c:extLst>
        </c:ser>
        <c:dLbls>
          <c:showLegendKey val="0"/>
          <c:showVal val="0"/>
          <c:showCatName val="0"/>
          <c:showSerName val="0"/>
          <c:showPercent val="0"/>
          <c:showBubbleSize val="0"/>
        </c:dLbls>
        <c:gapWidth val="33"/>
        <c:overlap val="-27"/>
        <c:axId val="1971343056"/>
        <c:axId val="1714071872"/>
      </c:barChart>
      <c:catAx>
        <c:axId val="197134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14071872"/>
        <c:crosses val="autoZero"/>
        <c:auto val="1"/>
        <c:lblAlgn val="ctr"/>
        <c:lblOffset val="100"/>
        <c:noMultiLvlLbl val="0"/>
      </c:catAx>
      <c:valAx>
        <c:axId val="171407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7134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39884260100791E-2"/>
          <c:y val="3.7931018518518517E-2"/>
          <c:w val="0.89778541666666667"/>
          <c:h val="0.75018402777777793"/>
        </c:manualLayout>
      </c:layout>
      <c:lineChart>
        <c:grouping val="standard"/>
        <c:varyColors val="0"/>
        <c:ser>
          <c:idx val="0"/>
          <c:order val="0"/>
          <c:tx>
            <c:strRef>
              <c:f>Data!$T$8</c:f>
              <c:strCache>
                <c:ptCount val="1"/>
                <c:pt idx="0">
                  <c:v>Suomi</c:v>
                </c:pt>
              </c:strCache>
            </c:strRef>
          </c:tx>
          <c:spPr>
            <a:ln>
              <a:solidFill>
                <a:srgbClr val="2278F6"/>
              </a:solidFill>
            </a:ln>
          </c:spPr>
          <c:marker>
            <c:symbol val="none"/>
          </c:marker>
          <c:cat>
            <c:strRef>
              <c:f>Data!$S$49:$S$132</c:f>
              <c:strCache>
                <c:ptCount val="84"/>
                <c:pt idx="0">
                  <c:v>Q1-2000</c:v>
                </c:pt>
                <c:pt idx="1">
                  <c:v>Q2-2000</c:v>
                </c:pt>
                <c:pt idx="2">
                  <c:v>Q3-2000</c:v>
                </c:pt>
                <c:pt idx="3">
                  <c:v>Q4-2000</c:v>
                </c:pt>
                <c:pt idx="4">
                  <c:v>Q1-2001</c:v>
                </c:pt>
                <c:pt idx="5">
                  <c:v>Q2-2001</c:v>
                </c:pt>
                <c:pt idx="6">
                  <c:v>Q3-2001</c:v>
                </c:pt>
                <c:pt idx="7">
                  <c:v>Q4-2001</c:v>
                </c:pt>
                <c:pt idx="8">
                  <c:v>Q1-2002</c:v>
                </c:pt>
                <c:pt idx="9">
                  <c:v>Q2-2002</c:v>
                </c:pt>
                <c:pt idx="10">
                  <c:v>Q3-2002</c:v>
                </c:pt>
                <c:pt idx="11">
                  <c:v>Q4-2002</c:v>
                </c:pt>
                <c:pt idx="12">
                  <c:v>Q1-2003</c:v>
                </c:pt>
                <c:pt idx="13">
                  <c:v>Q2-2003</c:v>
                </c:pt>
                <c:pt idx="14">
                  <c:v>Q3-2003</c:v>
                </c:pt>
                <c:pt idx="15">
                  <c:v>Q4-2003</c:v>
                </c:pt>
                <c:pt idx="16">
                  <c:v>Q1-2004</c:v>
                </c:pt>
                <c:pt idx="17">
                  <c:v>Q2-2004</c:v>
                </c:pt>
                <c:pt idx="18">
                  <c:v>Q3-2004</c:v>
                </c:pt>
                <c:pt idx="19">
                  <c:v>Q4-2004</c:v>
                </c:pt>
                <c:pt idx="20">
                  <c:v>Q1-2005</c:v>
                </c:pt>
                <c:pt idx="21">
                  <c:v>Q2-2005</c:v>
                </c:pt>
                <c:pt idx="22">
                  <c:v>Q3-2005</c:v>
                </c:pt>
                <c:pt idx="23">
                  <c:v>Q4-2005</c:v>
                </c:pt>
                <c:pt idx="24">
                  <c:v>Q1-2006</c:v>
                </c:pt>
                <c:pt idx="25">
                  <c:v>Q2-2006</c:v>
                </c:pt>
                <c:pt idx="26">
                  <c:v>Q3-2006</c:v>
                </c:pt>
                <c:pt idx="27">
                  <c:v>Q4-2006</c:v>
                </c:pt>
                <c:pt idx="28">
                  <c:v>Q1-2007</c:v>
                </c:pt>
                <c:pt idx="29">
                  <c:v>Q2-2007</c:v>
                </c:pt>
                <c:pt idx="30">
                  <c:v>Q3-2007</c:v>
                </c:pt>
                <c:pt idx="31">
                  <c:v>Q4-2007</c:v>
                </c:pt>
                <c:pt idx="32">
                  <c:v>Q1-2008</c:v>
                </c:pt>
                <c:pt idx="33">
                  <c:v>Q2-2008</c:v>
                </c:pt>
                <c:pt idx="34">
                  <c:v>Q3-2008</c:v>
                </c:pt>
                <c:pt idx="35">
                  <c:v>Q4-2008</c:v>
                </c:pt>
                <c:pt idx="36">
                  <c:v>Q1-2009</c:v>
                </c:pt>
                <c:pt idx="37">
                  <c:v>Q2-2009</c:v>
                </c:pt>
                <c:pt idx="38">
                  <c:v>Q3-2009</c:v>
                </c:pt>
                <c:pt idx="39">
                  <c:v>Q4-2009</c:v>
                </c:pt>
                <c:pt idx="40">
                  <c:v>Q1-2010</c:v>
                </c:pt>
                <c:pt idx="41">
                  <c:v>Q2-2010</c:v>
                </c:pt>
                <c:pt idx="42">
                  <c:v>Q3-2010</c:v>
                </c:pt>
                <c:pt idx="43">
                  <c:v>Q4-2010</c:v>
                </c:pt>
                <c:pt idx="44">
                  <c:v>Q1-2011</c:v>
                </c:pt>
                <c:pt idx="45">
                  <c:v>Q2-2011</c:v>
                </c:pt>
                <c:pt idx="46">
                  <c:v>Q3-2011</c:v>
                </c:pt>
                <c:pt idx="47">
                  <c:v>Q4-2011</c:v>
                </c:pt>
                <c:pt idx="48">
                  <c:v>Q1-2012</c:v>
                </c:pt>
                <c:pt idx="49">
                  <c:v>Q2-2012</c:v>
                </c:pt>
                <c:pt idx="50">
                  <c:v>Q3-2012</c:v>
                </c:pt>
                <c:pt idx="51">
                  <c:v>Q4-2012</c:v>
                </c:pt>
                <c:pt idx="52">
                  <c:v>Q1-2013</c:v>
                </c:pt>
                <c:pt idx="53">
                  <c:v>Q2-2013</c:v>
                </c:pt>
                <c:pt idx="54">
                  <c:v>Q3-2013</c:v>
                </c:pt>
                <c:pt idx="55">
                  <c:v>Q4-2013</c:v>
                </c:pt>
                <c:pt idx="56">
                  <c:v>Q1-2014</c:v>
                </c:pt>
                <c:pt idx="57">
                  <c:v>Q2-2014</c:v>
                </c:pt>
                <c:pt idx="58">
                  <c:v>Q3-2014</c:v>
                </c:pt>
                <c:pt idx="59">
                  <c:v>Q4-2014</c:v>
                </c:pt>
                <c:pt idx="60">
                  <c:v>Q1-2015</c:v>
                </c:pt>
                <c:pt idx="61">
                  <c:v>Q2-2015</c:v>
                </c:pt>
                <c:pt idx="62">
                  <c:v>Q3-2015</c:v>
                </c:pt>
                <c:pt idx="63">
                  <c:v>Q4-2015</c:v>
                </c:pt>
                <c:pt idx="64">
                  <c:v>Q1-2016</c:v>
                </c:pt>
                <c:pt idx="65">
                  <c:v>Q2-2016</c:v>
                </c:pt>
                <c:pt idx="66">
                  <c:v>Q3-2016</c:v>
                </c:pt>
                <c:pt idx="67">
                  <c:v>Q4-2016</c:v>
                </c:pt>
                <c:pt idx="68">
                  <c:v>Q1-2017</c:v>
                </c:pt>
                <c:pt idx="69">
                  <c:v>Q2-2017</c:v>
                </c:pt>
                <c:pt idx="70">
                  <c:v>Q3-2017</c:v>
                </c:pt>
                <c:pt idx="71">
                  <c:v>Q4-2017</c:v>
                </c:pt>
                <c:pt idx="72">
                  <c:v>Q1-2018</c:v>
                </c:pt>
                <c:pt idx="73">
                  <c:v>Q2-2018</c:v>
                </c:pt>
                <c:pt idx="74">
                  <c:v>Q3-2018</c:v>
                </c:pt>
                <c:pt idx="75">
                  <c:v>Q4-2018</c:v>
                </c:pt>
                <c:pt idx="76">
                  <c:v>Q1-2019</c:v>
                </c:pt>
                <c:pt idx="77">
                  <c:v>Q2-2019</c:v>
                </c:pt>
                <c:pt idx="78">
                  <c:v>Q3-2019</c:v>
                </c:pt>
                <c:pt idx="79">
                  <c:v>Q4-2019</c:v>
                </c:pt>
                <c:pt idx="80">
                  <c:v>Q1-2020</c:v>
                </c:pt>
                <c:pt idx="81">
                  <c:v>Q2-2020</c:v>
                </c:pt>
                <c:pt idx="82">
                  <c:v>Q3-2020</c:v>
                </c:pt>
                <c:pt idx="83">
                  <c:v>Q4-2020</c:v>
                </c:pt>
              </c:strCache>
            </c:strRef>
          </c:cat>
          <c:val>
            <c:numRef>
              <c:f>Data!$T$49:$T$132</c:f>
              <c:numCache>
                <c:formatCode>General</c:formatCode>
                <c:ptCount val="84"/>
                <c:pt idx="0">
                  <c:v>98.438430071302832</c:v>
                </c:pt>
                <c:pt idx="1">
                  <c:v>98.843703694322372</c:v>
                </c:pt>
                <c:pt idx="2">
                  <c:v>100.4318697045302</c:v>
                </c:pt>
                <c:pt idx="3">
                  <c:v>102.2859965298446</c:v>
                </c:pt>
                <c:pt idx="4">
                  <c:v>101.9769753922922</c:v>
                </c:pt>
                <c:pt idx="5">
                  <c:v>102.33918869286592</c:v>
                </c:pt>
                <c:pt idx="6">
                  <c:v>103.21559290264568</c:v>
                </c:pt>
                <c:pt idx="7">
                  <c:v>102.89897288466166</c:v>
                </c:pt>
                <c:pt idx="8">
                  <c:v>103.56260844235617</c:v>
                </c:pt>
                <c:pt idx="9">
                  <c:v>104.75056674983219</c:v>
                </c:pt>
                <c:pt idx="10">
                  <c:v>104.20851327904354</c:v>
                </c:pt>
                <c:pt idx="11">
                  <c:v>104.91520915918389</c:v>
                </c:pt>
                <c:pt idx="12">
                  <c:v>104.32756240580554</c:v>
                </c:pt>
                <c:pt idx="13">
                  <c:v>105.79414632910751</c:v>
                </c:pt>
                <c:pt idx="14">
                  <c:v>107.42537266176117</c:v>
                </c:pt>
                <c:pt idx="15">
                  <c:v>108.25618358895125</c:v>
                </c:pt>
                <c:pt idx="16">
                  <c:v>108.54747400549651</c:v>
                </c:pt>
                <c:pt idx="17">
                  <c:v>110.21162882002051</c:v>
                </c:pt>
                <c:pt idx="18">
                  <c:v>111.04243974721058</c:v>
                </c:pt>
                <c:pt idx="19">
                  <c:v>112.98268721741664</c:v>
                </c:pt>
                <c:pt idx="20">
                  <c:v>114.08199191985715</c:v>
                </c:pt>
                <c:pt idx="21">
                  <c:v>113.16506034777542</c:v>
                </c:pt>
                <c:pt idx="22">
                  <c:v>113.529806608493</c:v>
                </c:pt>
                <c:pt idx="23">
                  <c:v>114.30995833280564</c:v>
                </c:pt>
                <c:pt idx="24">
                  <c:v>117.58507579883231</c:v>
                </c:pt>
                <c:pt idx="25">
                  <c:v>117.42296634962447</c:v>
                </c:pt>
                <c:pt idx="26">
                  <c:v>118.40068896515913</c:v>
                </c:pt>
                <c:pt idx="27">
                  <c:v>120.01165161666181</c:v>
                </c:pt>
                <c:pt idx="28">
                  <c:v>122.01522309046466</c:v>
                </c:pt>
                <c:pt idx="29">
                  <c:v>124.09731632872756</c:v>
                </c:pt>
                <c:pt idx="30">
                  <c:v>125.14089590800288</c:v>
                </c:pt>
                <c:pt idx="31">
                  <c:v>127.25591762813613</c:v>
                </c:pt>
                <c:pt idx="32">
                  <c:v>126.09835484238656</c:v>
                </c:pt>
                <c:pt idx="33">
                  <c:v>126.64547423346293</c:v>
                </c:pt>
                <c:pt idx="34">
                  <c:v>126.10848668296204</c:v>
                </c:pt>
                <c:pt idx="35">
                  <c:v>123.55779581808279</c:v>
                </c:pt>
                <c:pt idx="36">
                  <c:v>115.48271887941843</c:v>
                </c:pt>
                <c:pt idx="37">
                  <c:v>114.85454476373815</c:v>
                </c:pt>
                <c:pt idx="38">
                  <c:v>116.23754100229233</c:v>
                </c:pt>
                <c:pt idx="39">
                  <c:v>115.2674172671893</c:v>
                </c:pt>
                <c:pt idx="40">
                  <c:v>116.3489912486227</c:v>
                </c:pt>
                <c:pt idx="41">
                  <c:v>119.5227903088945</c:v>
                </c:pt>
                <c:pt idx="42">
                  <c:v>119.04152788155878</c:v>
                </c:pt>
                <c:pt idx="43">
                  <c:v>121.64541090945934</c:v>
                </c:pt>
                <c:pt idx="44">
                  <c:v>122.26092022442027</c:v>
                </c:pt>
                <c:pt idx="45">
                  <c:v>122.0760141339176</c:v>
                </c:pt>
                <c:pt idx="46">
                  <c:v>122.11907445636344</c:v>
                </c:pt>
                <c:pt idx="47">
                  <c:v>122.24318950341318</c:v>
                </c:pt>
                <c:pt idx="48">
                  <c:v>122.06588229334213</c:v>
                </c:pt>
                <c:pt idx="49">
                  <c:v>120.22188730860319</c:v>
                </c:pt>
                <c:pt idx="50">
                  <c:v>119.96099241378437</c:v>
                </c:pt>
                <c:pt idx="51">
                  <c:v>119.61397687407388</c:v>
                </c:pt>
                <c:pt idx="52">
                  <c:v>118.86168771134386</c:v>
                </c:pt>
                <c:pt idx="53">
                  <c:v>119.36574677997443</c:v>
                </c:pt>
                <c:pt idx="54">
                  <c:v>119.82421256601528</c:v>
                </c:pt>
                <c:pt idx="55">
                  <c:v>119.46453222558544</c:v>
                </c:pt>
                <c:pt idx="56">
                  <c:v>118.81862738889804</c:v>
                </c:pt>
                <c:pt idx="57">
                  <c:v>118.75530338530123</c:v>
                </c:pt>
                <c:pt idx="58">
                  <c:v>119.33535125824794</c:v>
                </c:pt>
                <c:pt idx="59">
                  <c:v>118.86675363163161</c:v>
                </c:pt>
                <c:pt idx="60">
                  <c:v>118.35509568256943</c:v>
                </c:pt>
                <c:pt idx="61">
                  <c:v>119.62410871464937</c:v>
                </c:pt>
                <c:pt idx="62">
                  <c:v>119.83434440659076</c:v>
                </c:pt>
                <c:pt idx="63">
                  <c:v>120.55370508745045</c:v>
                </c:pt>
                <c:pt idx="64">
                  <c:v>121.57448802543091</c:v>
                </c:pt>
                <c:pt idx="65">
                  <c:v>122.58767208297978</c:v>
                </c:pt>
                <c:pt idx="66">
                  <c:v>123.40581820945047</c:v>
                </c:pt>
                <c:pt idx="67">
                  <c:v>124.01119568383592</c:v>
                </c:pt>
                <c:pt idx="68">
                  <c:v>125.82986106713612</c:v>
                </c:pt>
                <c:pt idx="69">
                  <c:v>126.30859053432795</c:v>
                </c:pt>
                <c:pt idx="70">
                  <c:v>126.96969313187859</c:v>
                </c:pt>
                <c:pt idx="71">
                  <c:v>128.54012842107929</c:v>
                </c:pt>
                <c:pt idx="72">
                  <c:v>128.68957306956773</c:v>
                </c:pt>
                <c:pt idx="73">
                  <c:v>128.5021340189212</c:v>
                </c:pt>
                <c:pt idx="74">
                  <c:v>128.82381995719297</c:v>
                </c:pt>
                <c:pt idx="75">
                  <c:v>129.31014830481641</c:v>
                </c:pt>
                <c:pt idx="76">
                  <c:v>129.41653263085905</c:v>
                </c:pt>
                <c:pt idx="77">
                  <c:v>130.48037589128535</c:v>
                </c:pt>
                <c:pt idx="78">
                  <c:v>130.8856495143049</c:v>
                </c:pt>
                <c:pt idx="79">
                  <c:v>130.44238148912729</c:v>
                </c:pt>
                <c:pt idx="80">
                  <c:v>127.9676794285642</c:v>
                </c:pt>
              </c:numCache>
            </c:numRef>
          </c:val>
          <c:smooth val="0"/>
          <c:extLst>
            <c:ext xmlns:c16="http://schemas.microsoft.com/office/drawing/2014/chart" uri="{C3380CC4-5D6E-409C-BE32-E72D297353CC}">
              <c16:uniqueId val="{00000000-6522-4989-AEEA-BFA0A82FB1DD}"/>
            </c:ext>
          </c:extLst>
        </c:ser>
        <c:ser>
          <c:idx val="1"/>
          <c:order val="1"/>
          <c:tx>
            <c:strRef>
              <c:f>Data!$W$8</c:f>
              <c:strCache>
                <c:ptCount val="1"/>
                <c:pt idx="0">
                  <c:v>Ruotsi</c:v>
                </c:pt>
              </c:strCache>
            </c:strRef>
          </c:tx>
          <c:spPr>
            <a:ln>
              <a:solidFill>
                <a:srgbClr val="FF0000"/>
              </a:solidFill>
            </a:ln>
          </c:spPr>
          <c:marker>
            <c:symbol val="none"/>
          </c:marker>
          <c:cat>
            <c:strRef>
              <c:f>Data!$S$49:$S$132</c:f>
              <c:strCache>
                <c:ptCount val="84"/>
                <c:pt idx="0">
                  <c:v>Q1-2000</c:v>
                </c:pt>
                <c:pt idx="1">
                  <c:v>Q2-2000</c:v>
                </c:pt>
                <c:pt idx="2">
                  <c:v>Q3-2000</c:v>
                </c:pt>
                <c:pt idx="3">
                  <c:v>Q4-2000</c:v>
                </c:pt>
                <c:pt idx="4">
                  <c:v>Q1-2001</c:v>
                </c:pt>
                <c:pt idx="5">
                  <c:v>Q2-2001</c:v>
                </c:pt>
                <c:pt idx="6">
                  <c:v>Q3-2001</c:v>
                </c:pt>
                <c:pt idx="7">
                  <c:v>Q4-2001</c:v>
                </c:pt>
                <c:pt idx="8">
                  <c:v>Q1-2002</c:v>
                </c:pt>
                <c:pt idx="9">
                  <c:v>Q2-2002</c:v>
                </c:pt>
                <c:pt idx="10">
                  <c:v>Q3-2002</c:v>
                </c:pt>
                <c:pt idx="11">
                  <c:v>Q4-2002</c:v>
                </c:pt>
                <c:pt idx="12">
                  <c:v>Q1-2003</c:v>
                </c:pt>
                <c:pt idx="13">
                  <c:v>Q2-2003</c:v>
                </c:pt>
                <c:pt idx="14">
                  <c:v>Q3-2003</c:v>
                </c:pt>
                <c:pt idx="15">
                  <c:v>Q4-2003</c:v>
                </c:pt>
                <c:pt idx="16">
                  <c:v>Q1-2004</c:v>
                </c:pt>
                <c:pt idx="17">
                  <c:v>Q2-2004</c:v>
                </c:pt>
                <c:pt idx="18">
                  <c:v>Q3-2004</c:v>
                </c:pt>
                <c:pt idx="19">
                  <c:v>Q4-2004</c:v>
                </c:pt>
                <c:pt idx="20">
                  <c:v>Q1-2005</c:v>
                </c:pt>
                <c:pt idx="21">
                  <c:v>Q2-2005</c:v>
                </c:pt>
                <c:pt idx="22">
                  <c:v>Q3-2005</c:v>
                </c:pt>
                <c:pt idx="23">
                  <c:v>Q4-2005</c:v>
                </c:pt>
                <c:pt idx="24">
                  <c:v>Q1-2006</c:v>
                </c:pt>
                <c:pt idx="25">
                  <c:v>Q2-2006</c:v>
                </c:pt>
                <c:pt idx="26">
                  <c:v>Q3-2006</c:v>
                </c:pt>
                <c:pt idx="27">
                  <c:v>Q4-2006</c:v>
                </c:pt>
                <c:pt idx="28">
                  <c:v>Q1-2007</c:v>
                </c:pt>
                <c:pt idx="29">
                  <c:v>Q2-2007</c:v>
                </c:pt>
                <c:pt idx="30">
                  <c:v>Q3-2007</c:v>
                </c:pt>
                <c:pt idx="31">
                  <c:v>Q4-2007</c:v>
                </c:pt>
                <c:pt idx="32">
                  <c:v>Q1-2008</c:v>
                </c:pt>
                <c:pt idx="33">
                  <c:v>Q2-2008</c:v>
                </c:pt>
                <c:pt idx="34">
                  <c:v>Q3-2008</c:v>
                </c:pt>
                <c:pt idx="35">
                  <c:v>Q4-2008</c:v>
                </c:pt>
                <c:pt idx="36">
                  <c:v>Q1-2009</c:v>
                </c:pt>
                <c:pt idx="37">
                  <c:v>Q2-2009</c:v>
                </c:pt>
                <c:pt idx="38">
                  <c:v>Q3-2009</c:v>
                </c:pt>
                <c:pt idx="39">
                  <c:v>Q4-2009</c:v>
                </c:pt>
                <c:pt idx="40">
                  <c:v>Q1-2010</c:v>
                </c:pt>
                <c:pt idx="41">
                  <c:v>Q2-2010</c:v>
                </c:pt>
                <c:pt idx="42">
                  <c:v>Q3-2010</c:v>
                </c:pt>
                <c:pt idx="43">
                  <c:v>Q4-2010</c:v>
                </c:pt>
                <c:pt idx="44">
                  <c:v>Q1-2011</c:v>
                </c:pt>
                <c:pt idx="45">
                  <c:v>Q2-2011</c:v>
                </c:pt>
                <c:pt idx="46">
                  <c:v>Q3-2011</c:v>
                </c:pt>
                <c:pt idx="47">
                  <c:v>Q4-2011</c:v>
                </c:pt>
                <c:pt idx="48">
                  <c:v>Q1-2012</c:v>
                </c:pt>
                <c:pt idx="49">
                  <c:v>Q2-2012</c:v>
                </c:pt>
                <c:pt idx="50">
                  <c:v>Q3-2012</c:v>
                </c:pt>
                <c:pt idx="51">
                  <c:v>Q4-2012</c:v>
                </c:pt>
                <c:pt idx="52">
                  <c:v>Q1-2013</c:v>
                </c:pt>
                <c:pt idx="53">
                  <c:v>Q2-2013</c:v>
                </c:pt>
                <c:pt idx="54">
                  <c:v>Q3-2013</c:v>
                </c:pt>
                <c:pt idx="55">
                  <c:v>Q4-2013</c:v>
                </c:pt>
                <c:pt idx="56">
                  <c:v>Q1-2014</c:v>
                </c:pt>
                <c:pt idx="57">
                  <c:v>Q2-2014</c:v>
                </c:pt>
                <c:pt idx="58">
                  <c:v>Q3-2014</c:v>
                </c:pt>
                <c:pt idx="59">
                  <c:v>Q4-2014</c:v>
                </c:pt>
                <c:pt idx="60">
                  <c:v>Q1-2015</c:v>
                </c:pt>
                <c:pt idx="61">
                  <c:v>Q2-2015</c:v>
                </c:pt>
                <c:pt idx="62">
                  <c:v>Q3-2015</c:v>
                </c:pt>
                <c:pt idx="63">
                  <c:v>Q4-2015</c:v>
                </c:pt>
                <c:pt idx="64">
                  <c:v>Q1-2016</c:v>
                </c:pt>
                <c:pt idx="65">
                  <c:v>Q2-2016</c:v>
                </c:pt>
                <c:pt idx="66">
                  <c:v>Q3-2016</c:v>
                </c:pt>
                <c:pt idx="67">
                  <c:v>Q4-2016</c:v>
                </c:pt>
                <c:pt idx="68">
                  <c:v>Q1-2017</c:v>
                </c:pt>
                <c:pt idx="69">
                  <c:v>Q2-2017</c:v>
                </c:pt>
                <c:pt idx="70">
                  <c:v>Q3-2017</c:v>
                </c:pt>
                <c:pt idx="71">
                  <c:v>Q4-2017</c:v>
                </c:pt>
                <c:pt idx="72">
                  <c:v>Q1-2018</c:v>
                </c:pt>
                <c:pt idx="73">
                  <c:v>Q2-2018</c:v>
                </c:pt>
                <c:pt idx="74">
                  <c:v>Q3-2018</c:v>
                </c:pt>
                <c:pt idx="75">
                  <c:v>Q4-2018</c:v>
                </c:pt>
                <c:pt idx="76">
                  <c:v>Q1-2019</c:v>
                </c:pt>
                <c:pt idx="77">
                  <c:v>Q2-2019</c:v>
                </c:pt>
                <c:pt idx="78">
                  <c:v>Q3-2019</c:v>
                </c:pt>
                <c:pt idx="79">
                  <c:v>Q4-2019</c:v>
                </c:pt>
                <c:pt idx="80">
                  <c:v>Q1-2020</c:v>
                </c:pt>
                <c:pt idx="81">
                  <c:v>Q2-2020</c:v>
                </c:pt>
                <c:pt idx="82">
                  <c:v>Q3-2020</c:v>
                </c:pt>
                <c:pt idx="83">
                  <c:v>Q4-2020</c:v>
                </c:pt>
              </c:strCache>
            </c:strRef>
          </c:cat>
          <c:val>
            <c:numRef>
              <c:f>Data!$W$49:$W$132</c:f>
              <c:numCache>
                <c:formatCode>General</c:formatCode>
                <c:ptCount val="84"/>
                <c:pt idx="0">
                  <c:v>97.919405839058953</c:v>
                </c:pt>
                <c:pt idx="1">
                  <c:v>100.21520100274191</c:v>
                </c:pt>
                <c:pt idx="2">
                  <c:v>101.07207222506752</c:v>
                </c:pt>
                <c:pt idx="3">
                  <c:v>100.79332093313155</c:v>
                </c:pt>
                <c:pt idx="4">
                  <c:v>101.26918835882641</c:v>
                </c:pt>
                <c:pt idx="5">
                  <c:v>101.16240718842258</c:v>
                </c:pt>
                <c:pt idx="6">
                  <c:v>101.53816726686382</c:v>
                </c:pt>
                <c:pt idx="7">
                  <c:v>102.46916559632247</c:v>
                </c:pt>
                <c:pt idx="8">
                  <c:v>102.36071597013104</c:v>
                </c:pt>
                <c:pt idx="9">
                  <c:v>103.91345243128269</c:v>
                </c:pt>
                <c:pt idx="10">
                  <c:v>104.44807333578237</c:v>
                </c:pt>
                <c:pt idx="11">
                  <c:v>104.72098503246188</c:v>
                </c:pt>
                <c:pt idx="12">
                  <c:v>105.85517744176268</c:v>
                </c:pt>
                <c:pt idx="13">
                  <c:v>105.4088655185903</c:v>
                </c:pt>
                <c:pt idx="14">
                  <c:v>106.79189619106437</c:v>
                </c:pt>
                <c:pt idx="15">
                  <c:v>107.56486792235837</c:v>
                </c:pt>
                <c:pt idx="16">
                  <c:v>109.31889165673785</c:v>
                </c:pt>
                <c:pt idx="17">
                  <c:v>109.98675067341554</c:v>
                </c:pt>
                <c:pt idx="18">
                  <c:v>110.73076277925405</c:v>
                </c:pt>
                <c:pt idx="19">
                  <c:v>111.72134881541128</c:v>
                </c:pt>
                <c:pt idx="20">
                  <c:v>112.18374941939227</c:v>
                </c:pt>
                <c:pt idx="21">
                  <c:v>112.90952768698099</c:v>
                </c:pt>
                <c:pt idx="22">
                  <c:v>114.21807372608184</c:v>
                </c:pt>
                <c:pt idx="23">
                  <c:v>115.06386163496151</c:v>
                </c:pt>
                <c:pt idx="24">
                  <c:v>116.82634682369218</c:v>
                </c:pt>
                <c:pt idx="25">
                  <c:v>118.79595888090708</c:v>
                </c:pt>
                <c:pt idx="26">
                  <c:v>120.10307481504718</c:v>
                </c:pt>
                <c:pt idx="27">
                  <c:v>120.86126879507995</c:v>
                </c:pt>
                <c:pt idx="28">
                  <c:v>122.194484144754</c:v>
                </c:pt>
                <c:pt idx="29">
                  <c:v>122.8473270593437</c:v>
                </c:pt>
                <c:pt idx="30">
                  <c:v>123.70527086038985</c:v>
                </c:pt>
                <c:pt idx="31">
                  <c:v>124.84494533870694</c:v>
                </c:pt>
                <c:pt idx="32">
                  <c:v>124.34774551401395</c:v>
                </c:pt>
                <c:pt idx="33">
                  <c:v>124.08031588635073</c:v>
                </c:pt>
                <c:pt idx="34">
                  <c:v>123.42115667485101</c:v>
                </c:pt>
                <c:pt idx="35">
                  <c:v>118.70860330288697</c:v>
                </c:pt>
                <c:pt idx="36">
                  <c:v>117.67153885550485</c:v>
                </c:pt>
                <c:pt idx="37">
                  <c:v>117.44355628967608</c:v>
                </c:pt>
                <c:pt idx="38">
                  <c:v>117.19733988559753</c:v>
                </c:pt>
                <c:pt idx="39">
                  <c:v>117.46870230190289</c:v>
                </c:pt>
                <c:pt idx="40">
                  <c:v>121.47371124452798</c:v>
                </c:pt>
                <c:pt idx="41">
                  <c:v>123.57143687114484</c:v>
                </c:pt>
                <c:pt idx="42">
                  <c:v>124.80073126033658</c:v>
                </c:pt>
                <c:pt idx="43">
                  <c:v>126.74388637577734</c:v>
                </c:pt>
                <c:pt idx="44">
                  <c:v>127.72744106254412</c:v>
                </c:pt>
                <c:pt idx="45">
                  <c:v>127.92682152915758</c:v>
                </c:pt>
                <c:pt idx="46">
                  <c:v>129.32022046259721</c:v>
                </c:pt>
                <c:pt idx="47">
                  <c:v>127.7699866851269</c:v>
                </c:pt>
                <c:pt idx="48">
                  <c:v>128.00357049538536</c:v>
                </c:pt>
                <c:pt idx="49">
                  <c:v>128.18793485991077</c:v>
                </c:pt>
                <c:pt idx="50">
                  <c:v>127.86759134869921</c:v>
                </c:pt>
                <c:pt idx="51">
                  <c:v>127.28982894454973</c:v>
                </c:pt>
                <c:pt idx="52">
                  <c:v>128.81908784926216</c:v>
                </c:pt>
                <c:pt idx="53">
                  <c:v>128.69168933234059</c:v>
                </c:pt>
                <c:pt idx="54">
                  <c:v>129.2543164589886</c:v>
                </c:pt>
                <c:pt idx="55">
                  <c:v>130.37575709905587</c:v>
                </c:pt>
                <c:pt idx="56">
                  <c:v>131.23942131994514</c:v>
                </c:pt>
                <c:pt idx="57">
                  <c:v>132.39899809229954</c:v>
                </c:pt>
                <c:pt idx="58">
                  <c:v>133.2912644124041</c:v>
                </c:pt>
                <c:pt idx="59">
                  <c:v>134.43844694176522</c:v>
                </c:pt>
                <c:pt idx="60">
                  <c:v>136.26063901260784</c:v>
                </c:pt>
                <c:pt idx="61">
                  <c:v>137.62638925013934</c:v>
                </c:pt>
                <c:pt idx="62">
                  <c:v>139.45013060135611</c:v>
                </c:pt>
                <c:pt idx="63">
                  <c:v>140.4727748237172</c:v>
                </c:pt>
                <c:pt idx="64">
                  <c:v>140.54416089634211</c:v>
                </c:pt>
                <c:pt idx="65">
                  <c:v>140.45251500343966</c:v>
                </c:pt>
                <c:pt idx="66">
                  <c:v>140.95769958083025</c:v>
                </c:pt>
                <c:pt idx="67">
                  <c:v>142.12061326475978</c:v>
                </c:pt>
                <c:pt idx="68">
                  <c:v>142.88154827930066</c:v>
                </c:pt>
                <c:pt idx="69">
                  <c:v>144.57109811503224</c:v>
                </c:pt>
                <c:pt idx="70">
                  <c:v>146.14731213262314</c:v>
                </c:pt>
                <c:pt idx="71">
                  <c:v>146.37040850650263</c:v>
                </c:pt>
                <c:pt idx="72">
                  <c:v>147.01395573884733</c:v>
                </c:pt>
                <c:pt idx="73">
                  <c:v>148.14373865785242</c:v>
                </c:pt>
                <c:pt idx="74">
                  <c:v>147.48398356928573</c:v>
                </c:pt>
                <c:pt idx="75">
                  <c:v>149.22251449992353</c:v>
                </c:pt>
                <c:pt idx="76">
                  <c:v>149.53415820595711</c:v>
                </c:pt>
                <c:pt idx="77">
                  <c:v>149.62735337923371</c:v>
                </c:pt>
                <c:pt idx="78">
                  <c:v>149.99560540663094</c:v>
                </c:pt>
                <c:pt idx="79">
                  <c:v>149.96080618591898</c:v>
                </c:pt>
                <c:pt idx="80">
                  <c:v>150.14350209465684</c:v>
                </c:pt>
                <c:pt idx="81">
                  <c:v>137.23120357931433</c:v>
                </c:pt>
              </c:numCache>
            </c:numRef>
          </c:val>
          <c:smooth val="0"/>
          <c:extLst>
            <c:ext xmlns:c16="http://schemas.microsoft.com/office/drawing/2014/chart" uri="{C3380CC4-5D6E-409C-BE32-E72D297353CC}">
              <c16:uniqueId val="{00000001-6522-4989-AEEA-BFA0A82FB1DD}"/>
            </c:ext>
          </c:extLst>
        </c:ser>
        <c:ser>
          <c:idx val="2"/>
          <c:order val="2"/>
          <c:tx>
            <c:strRef>
              <c:f>Data!$Y$8</c:f>
              <c:strCache>
                <c:ptCount val="1"/>
                <c:pt idx="0">
                  <c:v>Saksa</c:v>
                </c:pt>
              </c:strCache>
            </c:strRef>
          </c:tx>
          <c:spPr>
            <a:ln>
              <a:solidFill>
                <a:srgbClr val="25E73C"/>
              </a:solidFill>
            </a:ln>
          </c:spPr>
          <c:marker>
            <c:symbol val="none"/>
          </c:marker>
          <c:cat>
            <c:strRef>
              <c:f>Data!$S$49:$S$132</c:f>
              <c:strCache>
                <c:ptCount val="84"/>
                <c:pt idx="0">
                  <c:v>Q1-2000</c:v>
                </c:pt>
                <c:pt idx="1">
                  <c:v>Q2-2000</c:v>
                </c:pt>
                <c:pt idx="2">
                  <c:v>Q3-2000</c:v>
                </c:pt>
                <c:pt idx="3">
                  <c:v>Q4-2000</c:v>
                </c:pt>
                <c:pt idx="4">
                  <c:v>Q1-2001</c:v>
                </c:pt>
                <c:pt idx="5">
                  <c:v>Q2-2001</c:v>
                </c:pt>
                <c:pt idx="6">
                  <c:v>Q3-2001</c:v>
                </c:pt>
                <c:pt idx="7">
                  <c:v>Q4-2001</c:v>
                </c:pt>
                <c:pt idx="8">
                  <c:v>Q1-2002</c:v>
                </c:pt>
                <c:pt idx="9">
                  <c:v>Q2-2002</c:v>
                </c:pt>
                <c:pt idx="10">
                  <c:v>Q3-2002</c:v>
                </c:pt>
                <c:pt idx="11">
                  <c:v>Q4-2002</c:v>
                </c:pt>
                <c:pt idx="12">
                  <c:v>Q1-2003</c:v>
                </c:pt>
                <c:pt idx="13">
                  <c:v>Q2-2003</c:v>
                </c:pt>
                <c:pt idx="14">
                  <c:v>Q3-2003</c:v>
                </c:pt>
                <c:pt idx="15">
                  <c:v>Q4-2003</c:v>
                </c:pt>
                <c:pt idx="16">
                  <c:v>Q1-2004</c:v>
                </c:pt>
                <c:pt idx="17">
                  <c:v>Q2-2004</c:v>
                </c:pt>
                <c:pt idx="18">
                  <c:v>Q3-2004</c:v>
                </c:pt>
                <c:pt idx="19">
                  <c:v>Q4-2004</c:v>
                </c:pt>
                <c:pt idx="20">
                  <c:v>Q1-2005</c:v>
                </c:pt>
                <c:pt idx="21">
                  <c:v>Q2-2005</c:v>
                </c:pt>
                <c:pt idx="22">
                  <c:v>Q3-2005</c:v>
                </c:pt>
                <c:pt idx="23">
                  <c:v>Q4-2005</c:v>
                </c:pt>
                <c:pt idx="24">
                  <c:v>Q1-2006</c:v>
                </c:pt>
                <c:pt idx="25">
                  <c:v>Q2-2006</c:v>
                </c:pt>
                <c:pt idx="26">
                  <c:v>Q3-2006</c:v>
                </c:pt>
                <c:pt idx="27">
                  <c:v>Q4-2006</c:v>
                </c:pt>
                <c:pt idx="28">
                  <c:v>Q1-2007</c:v>
                </c:pt>
                <c:pt idx="29">
                  <c:v>Q2-2007</c:v>
                </c:pt>
                <c:pt idx="30">
                  <c:v>Q3-2007</c:v>
                </c:pt>
                <c:pt idx="31">
                  <c:v>Q4-2007</c:v>
                </c:pt>
                <c:pt idx="32">
                  <c:v>Q1-2008</c:v>
                </c:pt>
                <c:pt idx="33">
                  <c:v>Q2-2008</c:v>
                </c:pt>
                <c:pt idx="34">
                  <c:v>Q3-2008</c:v>
                </c:pt>
                <c:pt idx="35">
                  <c:v>Q4-2008</c:v>
                </c:pt>
                <c:pt idx="36">
                  <c:v>Q1-2009</c:v>
                </c:pt>
                <c:pt idx="37">
                  <c:v>Q2-2009</c:v>
                </c:pt>
                <c:pt idx="38">
                  <c:v>Q3-2009</c:v>
                </c:pt>
                <c:pt idx="39">
                  <c:v>Q4-2009</c:v>
                </c:pt>
                <c:pt idx="40">
                  <c:v>Q1-2010</c:v>
                </c:pt>
                <c:pt idx="41">
                  <c:v>Q2-2010</c:v>
                </c:pt>
                <c:pt idx="42">
                  <c:v>Q3-2010</c:v>
                </c:pt>
                <c:pt idx="43">
                  <c:v>Q4-2010</c:v>
                </c:pt>
                <c:pt idx="44">
                  <c:v>Q1-2011</c:v>
                </c:pt>
                <c:pt idx="45">
                  <c:v>Q2-2011</c:v>
                </c:pt>
                <c:pt idx="46">
                  <c:v>Q3-2011</c:v>
                </c:pt>
                <c:pt idx="47">
                  <c:v>Q4-2011</c:v>
                </c:pt>
                <c:pt idx="48">
                  <c:v>Q1-2012</c:v>
                </c:pt>
                <c:pt idx="49">
                  <c:v>Q2-2012</c:v>
                </c:pt>
                <c:pt idx="50">
                  <c:v>Q3-2012</c:v>
                </c:pt>
                <c:pt idx="51">
                  <c:v>Q4-2012</c:v>
                </c:pt>
                <c:pt idx="52">
                  <c:v>Q1-2013</c:v>
                </c:pt>
                <c:pt idx="53">
                  <c:v>Q2-2013</c:v>
                </c:pt>
                <c:pt idx="54">
                  <c:v>Q3-2013</c:v>
                </c:pt>
                <c:pt idx="55">
                  <c:v>Q4-2013</c:v>
                </c:pt>
                <c:pt idx="56">
                  <c:v>Q1-2014</c:v>
                </c:pt>
                <c:pt idx="57">
                  <c:v>Q2-2014</c:v>
                </c:pt>
                <c:pt idx="58">
                  <c:v>Q3-2014</c:v>
                </c:pt>
                <c:pt idx="59">
                  <c:v>Q4-2014</c:v>
                </c:pt>
                <c:pt idx="60">
                  <c:v>Q1-2015</c:v>
                </c:pt>
                <c:pt idx="61">
                  <c:v>Q2-2015</c:v>
                </c:pt>
                <c:pt idx="62">
                  <c:v>Q3-2015</c:v>
                </c:pt>
                <c:pt idx="63">
                  <c:v>Q4-2015</c:v>
                </c:pt>
                <c:pt idx="64">
                  <c:v>Q1-2016</c:v>
                </c:pt>
                <c:pt idx="65">
                  <c:v>Q2-2016</c:v>
                </c:pt>
                <c:pt idx="66">
                  <c:v>Q3-2016</c:v>
                </c:pt>
                <c:pt idx="67">
                  <c:v>Q4-2016</c:v>
                </c:pt>
                <c:pt idx="68">
                  <c:v>Q1-2017</c:v>
                </c:pt>
                <c:pt idx="69">
                  <c:v>Q2-2017</c:v>
                </c:pt>
                <c:pt idx="70">
                  <c:v>Q3-2017</c:v>
                </c:pt>
                <c:pt idx="71">
                  <c:v>Q4-2017</c:v>
                </c:pt>
                <c:pt idx="72">
                  <c:v>Q1-2018</c:v>
                </c:pt>
                <c:pt idx="73">
                  <c:v>Q2-2018</c:v>
                </c:pt>
                <c:pt idx="74">
                  <c:v>Q3-2018</c:v>
                </c:pt>
                <c:pt idx="75">
                  <c:v>Q4-2018</c:v>
                </c:pt>
                <c:pt idx="76">
                  <c:v>Q1-2019</c:v>
                </c:pt>
                <c:pt idx="77">
                  <c:v>Q2-2019</c:v>
                </c:pt>
                <c:pt idx="78">
                  <c:v>Q3-2019</c:v>
                </c:pt>
                <c:pt idx="79">
                  <c:v>Q4-2019</c:v>
                </c:pt>
                <c:pt idx="80">
                  <c:v>Q1-2020</c:v>
                </c:pt>
                <c:pt idx="81">
                  <c:v>Q2-2020</c:v>
                </c:pt>
                <c:pt idx="82">
                  <c:v>Q3-2020</c:v>
                </c:pt>
                <c:pt idx="83">
                  <c:v>Q4-2020</c:v>
                </c:pt>
              </c:strCache>
            </c:strRef>
          </c:cat>
          <c:val>
            <c:numRef>
              <c:f>Data!$Y$49:$Y$132</c:f>
              <c:numCache>
                <c:formatCode>General</c:formatCode>
                <c:ptCount val="84"/>
                <c:pt idx="0">
                  <c:v>99.478916500972261</c:v>
                </c:pt>
                <c:pt idx="1">
                  <c:v>100.29606782184712</c:v>
                </c:pt>
                <c:pt idx="2">
                  <c:v>100.27238690436498</c:v>
                </c:pt>
                <c:pt idx="3">
                  <c:v>99.952628772815672</c:v>
                </c:pt>
                <c:pt idx="4">
                  <c:v>101.96589340519009</c:v>
                </c:pt>
                <c:pt idx="5">
                  <c:v>101.91851591652572</c:v>
                </c:pt>
                <c:pt idx="6">
                  <c:v>101.74088085874946</c:v>
                </c:pt>
                <c:pt idx="7">
                  <c:v>101.63429794563972</c:v>
                </c:pt>
                <c:pt idx="8">
                  <c:v>101.0984295268857</c:v>
                </c:pt>
                <c:pt idx="9">
                  <c:v>101.52475804858472</c:v>
                </c:pt>
                <c:pt idx="10">
                  <c:v>102.04581650169233</c:v>
                </c:pt>
                <c:pt idx="11">
                  <c:v>101.90371534309939</c:v>
                </c:pt>
                <c:pt idx="12">
                  <c:v>100.37896981747474</c:v>
                </c:pt>
                <c:pt idx="13">
                  <c:v>100.49739005858555</c:v>
                </c:pt>
                <c:pt idx="14">
                  <c:v>101.26717171764608</c:v>
                </c:pt>
                <c:pt idx="15">
                  <c:v>101.53955392590103</c:v>
                </c:pt>
                <c:pt idx="16">
                  <c:v>101.36191573738475</c:v>
                </c:pt>
                <c:pt idx="17">
                  <c:v>101.88298984419247</c:v>
                </c:pt>
                <c:pt idx="18">
                  <c:v>101.68166917282406</c:v>
                </c:pt>
                <c:pt idx="19">
                  <c:v>101.57508312897427</c:v>
                </c:pt>
                <c:pt idx="20">
                  <c:v>101.57508156360426</c:v>
                </c:pt>
                <c:pt idx="21">
                  <c:v>102.11984284937417</c:v>
                </c:pt>
                <c:pt idx="22">
                  <c:v>102.98436383206335</c:v>
                </c:pt>
                <c:pt idx="23">
                  <c:v>103.48176015212893</c:v>
                </c:pt>
                <c:pt idx="24">
                  <c:v>104.47655122689005</c:v>
                </c:pt>
                <c:pt idx="25">
                  <c:v>106.27664220619492</c:v>
                </c:pt>
                <c:pt idx="26">
                  <c:v>107.10563711655089</c:v>
                </c:pt>
                <c:pt idx="27">
                  <c:v>108.71624162174838</c:v>
                </c:pt>
                <c:pt idx="28">
                  <c:v>108.79621637546089</c:v>
                </c:pt>
                <c:pt idx="29">
                  <c:v>109.70808510478432</c:v>
                </c:pt>
                <c:pt idx="30">
                  <c:v>110.26467276096518</c:v>
                </c:pt>
                <c:pt idx="31">
                  <c:v>110.99890643251236</c:v>
                </c:pt>
                <c:pt idx="32">
                  <c:v>111.70061484603178</c:v>
                </c:pt>
                <c:pt idx="33">
                  <c:v>111.41638904829576</c:v>
                </c:pt>
                <c:pt idx="34">
                  <c:v>110.71767205686176</c:v>
                </c:pt>
                <c:pt idx="35">
                  <c:v>108.94125573355902</c:v>
                </c:pt>
                <c:pt idx="36">
                  <c:v>103.84889107623259</c:v>
                </c:pt>
                <c:pt idx="37">
                  <c:v>104.01468880600777</c:v>
                </c:pt>
                <c:pt idx="38">
                  <c:v>104.58313570536984</c:v>
                </c:pt>
                <c:pt idx="39">
                  <c:v>105.35291110295033</c:v>
                </c:pt>
                <c:pt idx="40">
                  <c:v>106.22927880586064</c:v>
                </c:pt>
                <c:pt idx="41">
                  <c:v>108.59781824989756</c:v>
                </c:pt>
                <c:pt idx="42">
                  <c:v>109.49786843566001</c:v>
                </c:pt>
                <c:pt idx="43">
                  <c:v>110.36239098371922</c:v>
                </c:pt>
                <c:pt idx="44">
                  <c:v>112.52960506027772</c:v>
                </c:pt>
                <c:pt idx="45">
                  <c:v>112.62434908001642</c:v>
                </c:pt>
                <c:pt idx="46">
                  <c:v>113.60730126140648</c:v>
                </c:pt>
                <c:pt idx="47">
                  <c:v>113.25201079604388</c:v>
                </c:pt>
                <c:pt idx="48">
                  <c:v>113.49774884139138</c:v>
                </c:pt>
                <c:pt idx="49">
                  <c:v>113.7346034119431</c:v>
                </c:pt>
                <c:pt idx="50">
                  <c:v>114.04251012716126</c:v>
                </c:pt>
                <c:pt idx="51">
                  <c:v>113.54512006857573</c:v>
                </c:pt>
                <c:pt idx="52">
                  <c:v>113.02700138034328</c:v>
                </c:pt>
                <c:pt idx="53">
                  <c:v>114.2349551505839</c:v>
                </c:pt>
                <c:pt idx="54">
                  <c:v>114.85077953861034</c:v>
                </c:pt>
                <c:pt idx="55">
                  <c:v>115.21790733197396</c:v>
                </c:pt>
                <c:pt idx="56">
                  <c:v>116.31928601595489</c:v>
                </c:pt>
                <c:pt idx="57">
                  <c:v>116.33112177858594</c:v>
                </c:pt>
                <c:pt idx="58">
                  <c:v>116.89957180868799</c:v>
                </c:pt>
                <c:pt idx="59">
                  <c:v>117.87068509670702</c:v>
                </c:pt>
                <c:pt idx="60">
                  <c:v>117.27561125350761</c:v>
                </c:pt>
                <c:pt idx="61">
                  <c:v>118.11641844594449</c:v>
                </c:pt>
                <c:pt idx="62">
                  <c:v>118.62564113642107</c:v>
                </c:pt>
                <c:pt idx="63">
                  <c:v>119.18223505408199</c:v>
                </c:pt>
                <c:pt idx="64">
                  <c:v>120.21553579641176</c:v>
                </c:pt>
                <c:pt idx="65">
                  <c:v>120.68924806825517</c:v>
                </c:pt>
                <c:pt idx="66">
                  <c:v>120.98531745547227</c:v>
                </c:pt>
                <c:pt idx="67">
                  <c:v>121.44717987635457</c:v>
                </c:pt>
                <c:pt idx="68">
                  <c:v>122.93936414044124</c:v>
                </c:pt>
                <c:pt idx="69">
                  <c:v>123.74467030646501</c:v>
                </c:pt>
                <c:pt idx="70">
                  <c:v>124.83420227022484</c:v>
                </c:pt>
                <c:pt idx="71">
                  <c:v>125.87635517995027</c:v>
                </c:pt>
                <c:pt idx="72">
                  <c:v>125.61582438802643</c:v>
                </c:pt>
                <c:pt idx="73">
                  <c:v>126.20796159709067</c:v>
                </c:pt>
                <c:pt idx="74">
                  <c:v>125.79345944580267</c:v>
                </c:pt>
                <c:pt idx="75">
                  <c:v>126.21980049046175</c:v>
                </c:pt>
                <c:pt idx="76">
                  <c:v>126.99254696031757</c:v>
                </c:pt>
                <c:pt idx="77">
                  <c:v>126.3530213049989</c:v>
                </c:pt>
                <c:pt idx="78">
                  <c:v>126.74384566954475</c:v>
                </c:pt>
                <c:pt idx="79">
                  <c:v>126.72015692521259</c:v>
                </c:pt>
                <c:pt idx="80">
                  <c:v>124.16206526152796</c:v>
                </c:pt>
                <c:pt idx="81">
                  <c:v>112.1183745323066</c:v>
                </c:pt>
              </c:numCache>
            </c:numRef>
          </c:val>
          <c:smooth val="0"/>
          <c:extLst>
            <c:ext xmlns:c16="http://schemas.microsoft.com/office/drawing/2014/chart" uri="{C3380CC4-5D6E-409C-BE32-E72D297353CC}">
              <c16:uniqueId val="{00000002-6522-4989-AEEA-BFA0A82FB1DD}"/>
            </c:ext>
          </c:extLst>
        </c:ser>
        <c:ser>
          <c:idx val="3"/>
          <c:order val="3"/>
          <c:tx>
            <c:strRef>
              <c:f>Data!$AC$8</c:f>
              <c:strCache>
                <c:ptCount val="1"/>
                <c:pt idx="0">
                  <c:v>Euroalue</c:v>
                </c:pt>
              </c:strCache>
            </c:strRef>
          </c:tx>
          <c:spPr>
            <a:ln>
              <a:solidFill>
                <a:srgbClr val="FFC000"/>
              </a:solidFill>
            </a:ln>
          </c:spPr>
          <c:marker>
            <c:symbol val="none"/>
          </c:marker>
          <c:cat>
            <c:strRef>
              <c:f>Data!$S$49:$S$132</c:f>
              <c:strCache>
                <c:ptCount val="84"/>
                <c:pt idx="0">
                  <c:v>Q1-2000</c:v>
                </c:pt>
                <c:pt idx="1">
                  <c:v>Q2-2000</c:v>
                </c:pt>
                <c:pt idx="2">
                  <c:v>Q3-2000</c:v>
                </c:pt>
                <c:pt idx="3">
                  <c:v>Q4-2000</c:v>
                </c:pt>
                <c:pt idx="4">
                  <c:v>Q1-2001</c:v>
                </c:pt>
                <c:pt idx="5">
                  <c:v>Q2-2001</c:v>
                </c:pt>
                <c:pt idx="6">
                  <c:v>Q3-2001</c:v>
                </c:pt>
                <c:pt idx="7">
                  <c:v>Q4-2001</c:v>
                </c:pt>
                <c:pt idx="8">
                  <c:v>Q1-2002</c:v>
                </c:pt>
                <c:pt idx="9">
                  <c:v>Q2-2002</c:v>
                </c:pt>
                <c:pt idx="10">
                  <c:v>Q3-2002</c:v>
                </c:pt>
                <c:pt idx="11">
                  <c:v>Q4-2002</c:v>
                </c:pt>
                <c:pt idx="12">
                  <c:v>Q1-2003</c:v>
                </c:pt>
                <c:pt idx="13">
                  <c:v>Q2-2003</c:v>
                </c:pt>
                <c:pt idx="14">
                  <c:v>Q3-2003</c:v>
                </c:pt>
                <c:pt idx="15">
                  <c:v>Q4-2003</c:v>
                </c:pt>
                <c:pt idx="16">
                  <c:v>Q1-2004</c:v>
                </c:pt>
                <c:pt idx="17">
                  <c:v>Q2-2004</c:v>
                </c:pt>
                <c:pt idx="18">
                  <c:v>Q3-2004</c:v>
                </c:pt>
                <c:pt idx="19">
                  <c:v>Q4-2004</c:v>
                </c:pt>
                <c:pt idx="20">
                  <c:v>Q1-2005</c:v>
                </c:pt>
                <c:pt idx="21">
                  <c:v>Q2-2005</c:v>
                </c:pt>
                <c:pt idx="22">
                  <c:v>Q3-2005</c:v>
                </c:pt>
                <c:pt idx="23">
                  <c:v>Q4-2005</c:v>
                </c:pt>
                <c:pt idx="24">
                  <c:v>Q1-2006</c:v>
                </c:pt>
                <c:pt idx="25">
                  <c:v>Q2-2006</c:v>
                </c:pt>
                <c:pt idx="26">
                  <c:v>Q3-2006</c:v>
                </c:pt>
                <c:pt idx="27">
                  <c:v>Q4-2006</c:v>
                </c:pt>
                <c:pt idx="28">
                  <c:v>Q1-2007</c:v>
                </c:pt>
                <c:pt idx="29">
                  <c:v>Q2-2007</c:v>
                </c:pt>
                <c:pt idx="30">
                  <c:v>Q3-2007</c:v>
                </c:pt>
                <c:pt idx="31">
                  <c:v>Q4-2007</c:v>
                </c:pt>
                <c:pt idx="32">
                  <c:v>Q1-2008</c:v>
                </c:pt>
                <c:pt idx="33">
                  <c:v>Q2-2008</c:v>
                </c:pt>
                <c:pt idx="34">
                  <c:v>Q3-2008</c:v>
                </c:pt>
                <c:pt idx="35">
                  <c:v>Q4-2008</c:v>
                </c:pt>
                <c:pt idx="36">
                  <c:v>Q1-2009</c:v>
                </c:pt>
                <c:pt idx="37">
                  <c:v>Q2-2009</c:v>
                </c:pt>
                <c:pt idx="38">
                  <c:v>Q3-2009</c:v>
                </c:pt>
                <c:pt idx="39">
                  <c:v>Q4-2009</c:v>
                </c:pt>
                <c:pt idx="40">
                  <c:v>Q1-2010</c:v>
                </c:pt>
                <c:pt idx="41">
                  <c:v>Q2-2010</c:v>
                </c:pt>
                <c:pt idx="42">
                  <c:v>Q3-2010</c:v>
                </c:pt>
                <c:pt idx="43">
                  <c:v>Q4-2010</c:v>
                </c:pt>
                <c:pt idx="44">
                  <c:v>Q1-2011</c:v>
                </c:pt>
                <c:pt idx="45">
                  <c:v>Q2-2011</c:v>
                </c:pt>
                <c:pt idx="46">
                  <c:v>Q3-2011</c:v>
                </c:pt>
                <c:pt idx="47">
                  <c:v>Q4-2011</c:v>
                </c:pt>
                <c:pt idx="48">
                  <c:v>Q1-2012</c:v>
                </c:pt>
                <c:pt idx="49">
                  <c:v>Q2-2012</c:v>
                </c:pt>
                <c:pt idx="50">
                  <c:v>Q3-2012</c:v>
                </c:pt>
                <c:pt idx="51">
                  <c:v>Q4-2012</c:v>
                </c:pt>
                <c:pt idx="52">
                  <c:v>Q1-2013</c:v>
                </c:pt>
                <c:pt idx="53">
                  <c:v>Q2-2013</c:v>
                </c:pt>
                <c:pt idx="54">
                  <c:v>Q3-2013</c:v>
                </c:pt>
                <c:pt idx="55">
                  <c:v>Q4-2013</c:v>
                </c:pt>
                <c:pt idx="56">
                  <c:v>Q1-2014</c:v>
                </c:pt>
                <c:pt idx="57">
                  <c:v>Q2-2014</c:v>
                </c:pt>
                <c:pt idx="58">
                  <c:v>Q3-2014</c:v>
                </c:pt>
                <c:pt idx="59">
                  <c:v>Q4-2014</c:v>
                </c:pt>
                <c:pt idx="60">
                  <c:v>Q1-2015</c:v>
                </c:pt>
                <c:pt idx="61">
                  <c:v>Q2-2015</c:v>
                </c:pt>
                <c:pt idx="62">
                  <c:v>Q3-2015</c:v>
                </c:pt>
                <c:pt idx="63">
                  <c:v>Q4-2015</c:v>
                </c:pt>
                <c:pt idx="64">
                  <c:v>Q1-2016</c:v>
                </c:pt>
                <c:pt idx="65">
                  <c:v>Q2-2016</c:v>
                </c:pt>
                <c:pt idx="66">
                  <c:v>Q3-2016</c:v>
                </c:pt>
                <c:pt idx="67">
                  <c:v>Q4-2016</c:v>
                </c:pt>
                <c:pt idx="68">
                  <c:v>Q1-2017</c:v>
                </c:pt>
                <c:pt idx="69">
                  <c:v>Q2-2017</c:v>
                </c:pt>
                <c:pt idx="70">
                  <c:v>Q3-2017</c:v>
                </c:pt>
                <c:pt idx="71">
                  <c:v>Q4-2017</c:v>
                </c:pt>
                <c:pt idx="72">
                  <c:v>Q1-2018</c:v>
                </c:pt>
                <c:pt idx="73">
                  <c:v>Q2-2018</c:v>
                </c:pt>
                <c:pt idx="74">
                  <c:v>Q3-2018</c:v>
                </c:pt>
                <c:pt idx="75">
                  <c:v>Q4-2018</c:v>
                </c:pt>
                <c:pt idx="76">
                  <c:v>Q1-2019</c:v>
                </c:pt>
                <c:pt idx="77">
                  <c:v>Q2-2019</c:v>
                </c:pt>
                <c:pt idx="78">
                  <c:v>Q3-2019</c:v>
                </c:pt>
                <c:pt idx="79">
                  <c:v>Q4-2019</c:v>
                </c:pt>
                <c:pt idx="80">
                  <c:v>Q1-2020</c:v>
                </c:pt>
                <c:pt idx="81">
                  <c:v>Q2-2020</c:v>
                </c:pt>
                <c:pt idx="82">
                  <c:v>Q3-2020</c:v>
                </c:pt>
                <c:pt idx="83">
                  <c:v>Q4-2020</c:v>
                </c:pt>
              </c:strCache>
            </c:strRef>
          </c:cat>
          <c:val>
            <c:numRef>
              <c:f>Data!$AC$49:$AC$132</c:f>
              <c:numCache>
                <c:formatCode>General</c:formatCode>
                <c:ptCount val="84"/>
                <c:pt idx="0">
                  <c:v>98.894168119848189</c:v>
                </c:pt>
                <c:pt idx="1">
                  <c:v>99.762220355651593</c:v>
                </c:pt>
                <c:pt idx="2">
                  <c:v>100.3344646679158</c:v>
                </c:pt>
                <c:pt idx="3">
                  <c:v>101.00914685658439</c:v>
                </c:pt>
                <c:pt idx="4">
                  <c:v>101.99709354655546</c:v>
                </c:pt>
                <c:pt idx="5">
                  <c:v>102.11100982099043</c:v>
                </c:pt>
                <c:pt idx="6">
                  <c:v>102.24665311334597</c:v>
                </c:pt>
                <c:pt idx="7">
                  <c:v>102.37130694416037</c:v>
                </c:pt>
                <c:pt idx="8">
                  <c:v>102.43232156593017</c:v>
                </c:pt>
                <c:pt idx="9">
                  <c:v>102.99535316066395</c:v>
                </c:pt>
                <c:pt idx="10">
                  <c:v>103.42283736810987</c:v>
                </c:pt>
                <c:pt idx="11">
                  <c:v>103.59202355943862</c:v>
                </c:pt>
                <c:pt idx="12">
                  <c:v>103.22755934015744</c:v>
                </c:pt>
                <c:pt idx="13">
                  <c:v>103.32727672110424</c:v>
                </c:pt>
                <c:pt idx="14">
                  <c:v>103.91052168853491</c:v>
                </c:pt>
                <c:pt idx="15">
                  <c:v>104.69026191957668</c:v>
                </c:pt>
                <c:pt idx="16">
                  <c:v>105.22411127772567</c:v>
                </c:pt>
                <c:pt idx="17">
                  <c:v>105.85520826176875</c:v>
                </c:pt>
                <c:pt idx="18">
                  <c:v>106.11455613761483</c:v>
                </c:pt>
                <c:pt idx="19">
                  <c:v>106.48811221191141</c:v>
                </c:pt>
                <c:pt idx="20">
                  <c:v>106.75184342133417</c:v>
                </c:pt>
                <c:pt idx="21">
                  <c:v>107.3865446292611</c:v>
                </c:pt>
                <c:pt idx="22">
                  <c:v>108.17483024858585</c:v>
                </c:pt>
                <c:pt idx="23">
                  <c:v>108.84430532509188</c:v>
                </c:pt>
                <c:pt idx="24">
                  <c:v>109.80803941328587</c:v>
                </c:pt>
                <c:pt idx="25">
                  <c:v>111.01477585074598</c:v>
                </c:pt>
                <c:pt idx="26">
                  <c:v>111.66742040785063</c:v>
                </c:pt>
                <c:pt idx="27">
                  <c:v>112.99570119142371</c:v>
                </c:pt>
                <c:pt idx="28">
                  <c:v>113.67683098842541</c:v>
                </c:pt>
                <c:pt idx="29">
                  <c:v>114.50071087902015</c:v>
                </c:pt>
                <c:pt idx="30">
                  <c:v>114.98817101404495</c:v>
                </c:pt>
                <c:pt idx="31">
                  <c:v>115.61129320045444</c:v>
                </c:pt>
                <c:pt idx="32">
                  <c:v>116.14223265938131</c:v>
                </c:pt>
                <c:pt idx="33">
                  <c:v>115.75532929805463</c:v>
                </c:pt>
                <c:pt idx="34">
                  <c:v>115.12700706447198</c:v>
                </c:pt>
                <c:pt idx="35">
                  <c:v>113.1457522670128</c:v>
                </c:pt>
                <c:pt idx="36">
                  <c:v>109.58352512896457</c:v>
                </c:pt>
                <c:pt idx="37">
                  <c:v>109.55029092005995</c:v>
                </c:pt>
                <c:pt idx="38">
                  <c:v>109.95543919385133</c:v>
                </c:pt>
                <c:pt idx="39">
                  <c:v>110.51289686545962</c:v>
                </c:pt>
                <c:pt idx="40">
                  <c:v>110.93055852149129</c:v>
                </c:pt>
                <c:pt idx="41">
                  <c:v>112.02537953262733</c:v>
                </c:pt>
                <c:pt idx="42">
                  <c:v>112.50876737148032</c:v>
                </c:pt>
                <c:pt idx="43">
                  <c:v>113.21317647292324</c:v>
                </c:pt>
                <c:pt idx="44">
                  <c:v>114.17293669950861</c:v>
                </c:pt>
                <c:pt idx="45">
                  <c:v>114.17948590258904</c:v>
                </c:pt>
                <c:pt idx="46">
                  <c:v>114.2898377722674</c:v>
                </c:pt>
                <c:pt idx="47">
                  <c:v>113.85865205780254</c:v>
                </c:pt>
                <c:pt idx="48">
                  <c:v>113.6226976754098</c:v>
                </c:pt>
                <c:pt idx="49">
                  <c:v>113.25551194569637</c:v>
                </c:pt>
                <c:pt idx="50">
                  <c:v>113.14563987222046</c:v>
                </c:pt>
                <c:pt idx="51">
                  <c:v>112.67130916945847</c:v>
                </c:pt>
                <c:pt idx="52">
                  <c:v>112.22888228265523</c:v>
                </c:pt>
                <c:pt idx="53">
                  <c:v>112.82730790583364</c:v>
                </c:pt>
                <c:pt idx="54">
                  <c:v>113.18907802527893</c:v>
                </c:pt>
                <c:pt idx="55">
                  <c:v>113.47144725013433</c:v>
                </c:pt>
                <c:pt idx="56">
                  <c:v>113.9995918266109</c:v>
                </c:pt>
                <c:pt idx="57">
                  <c:v>114.19824099431108</c:v>
                </c:pt>
                <c:pt idx="58">
                  <c:v>114.7362910251764</c:v>
                </c:pt>
                <c:pt idx="59">
                  <c:v>115.22624688854401</c:v>
                </c:pt>
                <c:pt idx="60">
                  <c:v>116.09916907746268</c:v>
                </c:pt>
                <c:pt idx="61">
                  <c:v>116.57003832203385</c:v>
                </c:pt>
                <c:pt idx="62">
                  <c:v>117.08054193930693</c:v>
                </c:pt>
                <c:pt idx="63">
                  <c:v>117.55795468303096</c:v>
                </c:pt>
                <c:pt idx="64">
                  <c:v>118.26215184694482</c:v>
                </c:pt>
                <c:pt idx="65">
                  <c:v>118.5921655377699</c:v>
                </c:pt>
                <c:pt idx="66">
                  <c:v>119.1146174221347</c:v>
                </c:pt>
                <c:pt idx="67">
                  <c:v>120.01011022885247</c:v>
                </c:pt>
                <c:pt idx="68">
                  <c:v>120.87130258843793</c:v>
                </c:pt>
                <c:pt idx="69">
                  <c:v>121.69411771242879</c:v>
                </c:pt>
                <c:pt idx="70">
                  <c:v>122.63260006189604</c:v>
                </c:pt>
                <c:pt idx="71">
                  <c:v>123.64755018651168</c:v>
                </c:pt>
                <c:pt idx="72">
                  <c:v>123.97820312521088</c:v>
                </c:pt>
                <c:pt idx="73">
                  <c:v>124.39929392575631</c:v>
                </c:pt>
                <c:pt idx="74">
                  <c:v>124.63965358524743</c:v>
                </c:pt>
                <c:pt idx="75">
                  <c:v>125.15216783018643</c:v>
                </c:pt>
                <c:pt idx="76">
                  <c:v>125.76029596650005</c:v>
                </c:pt>
                <c:pt idx="77">
                  <c:v>126.00961699913653</c:v>
                </c:pt>
                <c:pt idx="78">
                  <c:v>126.35714843196</c:v>
                </c:pt>
                <c:pt idx="79">
                  <c:v>126.40003437850878</c:v>
                </c:pt>
                <c:pt idx="80">
                  <c:v>121.86895382726412</c:v>
                </c:pt>
                <c:pt idx="81">
                  <c:v>107.11134367674538</c:v>
                </c:pt>
              </c:numCache>
            </c:numRef>
          </c:val>
          <c:smooth val="0"/>
          <c:extLst>
            <c:ext xmlns:c16="http://schemas.microsoft.com/office/drawing/2014/chart" uri="{C3380CC4-5D6E-409C-BE32-E72D297353CC}">
              <c16:uniqueId val="{00000003-6522-4989-AEEA-BFA0A82FB1DD}"/>
            </c:ext>
          </c:extLst>
        </c:ser>
        <c:ser>
          <c:idx val="4"/>
          <c:order val="4"/>
          <c:tx>
            <c:strRef>
              <c:f>Data!$AD$8</c:f>
              <c:strCache>
                <c:ptCount val="1"/>
                <c:pt idx="0">
                  <c:v>Yhdysvallat</c:v>
                </c:pt>
              </c:strCache>
            </c:strRef>
          </c:tx>
          <c:spPr>
            <a:ln>
              <a:solidFill>
                <a:srgbClr val="4D4E51"/>
              </a:solidFill>
            </a:ln>
          </c:spPr>
          <c:marker>
            <c:symbol val="none"/>
          </c:marker>
          <c:cat>
            <c:strRef>
              <c:f>Data!$S$49:$S$132</c:f>
              <c:strCache>
                <c:ptCount val="84"/>
                <c:pt idx="0">
                  <c:v>Q1-2000</c:v>
                </c:pt>
                <c:pt idx="1">
                  <c:v>Q2-2000</c:v>
                </c:pt>
                <c:pt idx="2">
                  <c:v>Q3-2000</c:v>
                </c:pt>
                <c:pt idx="3">
                  <c:v>Q4-2000</c:v>
                </c:pt>
                <c:pt idx="4">
                  <c:v>Q1-2001</c:v>
                </c:pt>
                <c:pt idx="5">
                  <c:v>Q2-2001</c:v>
                </c:pt>
                <c:pt idx="6">
                  <c:v>Q3-2001</c:v>
                </c:pt>
                <c:pt idx="7">
                  <c:v>Q4-2001</c:v>
                </c:pt>
                <c:pt idx="8">
                  <c:v>Q1-2002</c:v>
                </c:pt>
                <c:pt idx="9">
                  <c:v>Q2-2002</c:v>
                </c:pt>
                <c:pt idx="10">
                  <c:v>Q3-2002</c:v>
                </c:pt>
                <c:pt idx="11">
                  <c:v>Q4-2002</c:v>
                </c:pt>
                <c:pt idx="12">
                  <c:v>Q1-2003</c:v>
                </c:pt>
                <c:pt idx="13">
                  <c:v>Q2-2003</c:v>
                </c:pt>
                <c:pt idx="14">
                  <c:v>Q3-2003</c:v>
                </c:pt>
                <c:pt idx="15">
                  <c:v>Q4-2003</c:v>
                </c:pt>
                <c:pt idx="16">
                  <c:v>Q1-2004</c:v>
                </c:pt>
                <c:pt idx="17">
                  <c:v>Q2-2004</c:v>
                </c:pt>
                <c:pt idx="18">
                  <c:v>Q3-2004</c:v>
                </c:pt>
                <c:pt idx="19">
                  <c:v>Q4-2004</c:v>
                </c:pt>
                <c:pt idx="20">
                  <c:v>Q1-2005</c:v>
                </c:pt>
                <c:pt idx="21">
                  <c:v>Q2-2005</c:v>
                </c:pt>
                <c:pt idx="22">
                  <c:v>Q3-2005</c:v>
                </c:pt>
                <c:pt idx="23">
                  <c:v>Q4-2005</c:v>
                </c:pt>
                <c:pt idx="24">
                  <c:v>Q1-2006</c:v>
                </c:pt>
                <c:pt idx="25">
                  <c:v>Q2-2006</c:v>
                </c:pt>
                <c:pt idx="26">
                  <c:v>Q3-2006</c:v>
                </c:pt>
                <c:pt idx="27">
                  <c:v>Q4-2006</c:v>
                </c:pt>
                <c:pt idx="28">
                  <c:v>Q1-2007</c:v>
                </c:pt>
                <c:pt idx="29">
                  <c:v>Q2-2007</c:v>
                </c:pt>
                <c:pt idx="30">
                  <c:v>Q3-2007</c:v>
                </c:pt>
                <c:pt idx="31">
                  <c:v>Q4-2007</c:v>
                </c:pt>
                <c:pt idx="32">
                  <c:v>Q1-2008</c:v>
                </c:pt>
                <c:pt idx="33">
                  <c:v>Q2-2008</c:v>
                </c:pt>
                <c:pt idx="34">
                  <c:v>Q3-2008</c:v>
                </c:pt>
                <c:pt idx="35">
                  <c:v>Q4-2008</c:v>
                </c:pt>
                <c:pt idx="36">
                  <c:v>Q1-2009</c:v>
                </c:pt>
                <c:pt idx="37">
                  <c:v>Q2-2009</c:v>
                </c:pt>
                <c:pt idx="38">
                  <c:v>Q3-2009</c:v>
                </c:pt>
                <c:pt idx="39">
                  <c:v>Q4-2009</c:v>
                </c:pt>
                <c:pt idx="40">
                  <c:v>Q1-2010</c:v>
                </c:pt>
                <c:pt idx="41">
                  <c:v>Q2-2010</c:v>
                </c:pt>
                <c:pt idx="42">
                  <c:v>Q3-2010</c:v>
                </c:pt>
                <c:pt idx="43">
                  <c:v>Q4-2010</c:v>
                </c:pt>
                <c:pt idx="44">
                  <c:v>Q1-2011</c:v>
                </c:pt>
                <c:pt idx="45">
                  <c:v>Q2-2011</c:v>
                </c:pt>
                <c:pt idx="46">
                  <c:v>Q3-2011</c:v>
                </c:pt>
                <c:pt idx="47">
                  <c:v>Q4-2011</c:v>
                </c:pt>
                <c:pt idx="48">
                  <c:v>Q1-2012</c:v>
                </c:pt>
                <c:pt idx="49">
                  <c:v>Q2-2012</c:v>
                </c:pt>
                <c:pt idx="50">
                  <c:v>Q3-2012</c:v>
                </c:pt>
                <c:pt idx="51">
                  <c:v>Q4-2012</c:v>
                </c:pt>
                <c:pt idx="52">
                  <c:v>Q1-2013</c:v>
                </c:pt>
                <c:pt idx="53">
                  <c:v>Q2-2013</c:v>
                </c:pt>
                <c:pt idx="54">
                  <c:v>Q3-2013</c:v>
                </c:pt>
                <c:pt idx="55">
                  <c:v>Q4-2013</c:v>
                </c:pt>
                <c:pt idx="56">
                  <c:v>Q1-2014</c:v>
                </c:pt>
                <c:pt idx="57">
                  <c:v>Q2-2014</c:v>
                </c:pt>
                <c:pt idx="58">
                  <c:v>Q3-2014</c:v>
                </c:pt>
                <c:pt idx="59">
                  <c:v>Q4-2014</c:v>
                </c:pt>
                <c:pt idx="60">
                  <c:v>Q1-2015</c:v>
                </c:pt>
                <c:pt idx="61">
                  <c:v>Q2-2015</c:v>
                </c:pt>
                <c:pt idx="62">
                  <c:v>Q3-2015</c:v>
                </c:pt>
                <c:pt idx="63">
                  <c:v>Q4-2015</c:v>
                </c:pt>
                <c:pt idx="64">
                  <c:v>Q1-2016</c:v>
                </c:pt>
                <c:pt idx="65">
                  <c:v>Q2-2016</c:v>
                </c:pt>
                <c:pt idx="66">
                  <c:v>Q3-2016</c:v>
                </c:pt>
                <c:pt idx="67">
                  <c:v>Q4-2016</c:v>
                </c:pt>
                <c:pt idx="68">
                  <c:v>Q1-2017</c:v>
                </c:pt>
                <c:pt idx="69">
                  <c:v>Q2-2017</c:v>
                </c:pt>
                <c:pt idx="70">
                  <c:v>Q3-2017</c:v>
                </c:pt>
                <c:pt idx="71">
                  <c:v>Q4-2017</c:v>
                </c:pt>
                <c:pt idx="72">
                  <c:v>Q1-2018</c:v>
                </c:pt>
                <c:pt idx="73">
                  <c:v>Q2-2018</c:v>
                </c:pt>
                <c:pt idx="74">
                  <c:v>Q3-2018</c:v>
                </c:pt>
                <c:pt idx="75">
                  <c:v>Q4-2018</c:v>
                </c:pt>
                <c:pt idx="76">
                  <c:v>Q1-2019</c:v>
                </c:pt>
                <c:pt idx="77">
                  <c:v>Q2-2019</c:v>
                </c:pt>
                <c:pt idx="78">
                  <c:v>Q3-2019</c:v>
                </c:pt>
                <c:pt idx="79">
                  <c:v>Q4-2019</c:v>
                </c:pt>
                <c:pt idx="80">
                  <c:v>Q1-2020</c:v>
                </c:pt>
                <c:pt idx="81">
                  <c:v>Q2-2020</c:v>
                </c:pt>
                <c:pt idx="82">
                  <c:v>Q3-2020</c:v>
                </c:pt>
                <c:pt idx="83">
                  <c:v>Q4-2020</c:v>
                </c:pt>
              </c:strCache>
            </c:strRef>
          </c:cat>
          <c:val>
            <c:numRef>
              <c:f>Data!$AD$49:$AD$132</c:f>
              <c:numCache>
                <c:formatCode>General</c:formatCode>
                <c:ptCount val="84"/>
                <c:pt idx="0">
                  <c:v>98.425042170289331</c:v>
                </c:pt>
                <c:pt idx="1">
                  <c:v>100.22736677095814</c:v>
                </c:pt>
                <c:pt idx="2">
                  <c:v>100.36122571598105</c:v>
                </c:pt>
                <c:pt idx="3">
                  <c:v>100.98636534277148</c:v>
                </c:pt>
                <c:pt idx="4">
                  <c:v>100.69837479461272</c:v>
                </c:pt>
                <c:pt idx="5">
                  <c:v>101.2870129749962</c:v>
                </c:pt>
                <c:pt idx="6">
                  <c:v>100.86663328760564</c:v>
                </c:pt>
                <c:pt idx="7">
                  <c:v>101.14136512134864</c:v>
                </c:pt>
                <c:pt idx="8">
                  <c:v>102.02586073788133</c:v>
                </c:pt>
                <c:pt idx="9">
                  <c:v>102.64386457178978</c:v>
                </c:pt>
                <c:pt idx="10">
                  <c:v>103.10018976868187</c:v>
                </c:pt>
                <c:pt idx="11">
                  <c:v>103.25981220070557</c:v>
                </c:pt>
                <c:pt idx="12">
                  <c:v>103.83266329608975</c:v>
                </c:pt>
                <c:pt idx="13">
                  <c:v>104.72589397605428</c:v>
                </c:pt>
                <c:pt idx="14">
                  <c:v>106.50435898323406</c:v>
                </c:pt>
                <c:pt idx="15">
                  <c:v>107.72720693909783</c:v>
                </c:pt>
                <c:pt idx="16">
                  <c:v>108.30219801078923</c:v>
                </c:pt>
                <c:pt idx="17">
                  <c:v>109.1275434636994</c:v>
                </c:pt>
                <c:pt idx="18">
                  <c:v>110.15915673967069</c:v>
                </c:pt>
                <c:pt idx="19">
                  <c:v>111.26259249447861</c:v>
                </c:pt>
                <c:pt idx="20">
                  <c:v>112.49422882279256</c:v>
                </c:pt>
                <c:pt idx="21">
                  <c:v>113.01345866131231</c:v>
                </c:pt>
                <c:pt idx="22">
                  <c:v>114.02078587164794</c:v>
                </c:pt>
                <c:pt idx="23">
                  <c:v>114.74078508876696</c:v>
                </c:pt>
                <c:pt idx="24">
                  <c:v>116.26716697941926</c:v>
                </c:pt>
                <c:pt idx="25">
                  <c:v>116.5388830458397</c:v>
                </c:pt>
                <c:pt idx="26">
                  <c:v>116.71909037451222</c:v>
                </c:pt>
                <c:pt idx="27">
                  <c:v>117.71337972207954</c:v>
                </c:pt>
                <c:pt idx="28">
                  <c:v>117.99058661738782</c:v>
                </c:pt>
                <c:pt idx="29">
                  <c:v>118.66652212307125</c:v>
                </c:pt>
                <c:pt idx="30">
                  <c:v>119.31120331286608</c:v>
                </c:pt>
                <c:pt idx="31">
                  <c:v>120.03642681378128</c:v>
                </c:pt>
                <c:pt idx="32">
                  <c:v>119.34657765431409</c:v>
                </c:pt>
                <c:pt idx="33">
                  <c:v>119.96286798406197</c:v>
                </c:pt>
                <c:pt idx="34">
                  <c:v>119.31344229163589</c:v>
                </c:pt>
                <c:pt idx="35">
                  <c:v>116.73172461185611</c:v>
                </c:pt>
                <c:pt idx="36">
                  <c:v>115.42118332084188</c:v>
                </c:pt>
                <c:pt idx="37">
                  <c:v>115.2549886484157</c:v>
                </c:pt>
                <c:pt idx="38">
                  <c:v>115.67464485627184</c:v>
                </c:pt>
                <c:pt idx="39">
                  <c:v>116.9451967679656</c:v>
                </c:pt>
                <c:pt idx="40">
                  <c:v>117.39517819167659</c:v>
                </c:pt>
                <c:pt idx="41">
                  <c:v>118.47759496211501</c:v>
                </c:pt>
                <c:pt idx="42">
                  <c:v>119.35102514955749</c:v>
                </c:pt>
                <c:pt idx="43">
                  <c:v>119.950050972941</c:v>
                </c:pt>
                <c:pt idx="44">
                  <c:v>119.66164156820966</c:v>
                </c:pt>
                <c:pt idx="45">
                  <c:v>120.51719038778998</c:v>
                </c:pt>
                <c:pt idx="46">
                  <c:v>120.48371232427968</c:v>
                </c:pt>
                <c:pt idx="47">
                  <c:v>121.88046191350512</c:v>
                </c:pt>
                <c:pt idx="48">
                  <c:v>122.8347771129001</c:v>
                </c:pt>
                <c:pt idx="49">
                  <c:v>123.36321418044255</c:v>
                </c:pt>
                <c:pt idx="50">
                  <c:v>123.52969062910847</c:v>
                </c:pt>
                <c:pt idx="51">
                  <c:v>123.67035789732934</c:v>
                </c:pt>
                <c:pt idx="52">
                  <c:v>124.76567545020323</c:v>
                </c:pt>
                <c:pt idx="53">
                  <c:v>124.91963189513598</c:v>
                </c:pt>
                <c:pt idx="54">
                  <c:v>125.89827123803683</c:v>
                </c:pt>
                <c:pt idx="55">
                  <c:v>126.90325285156602</c:v>
                </c:pt>
                <c:pt idx="56">
                  <c:v>126.54449077378915</c:v>
                </c:pt>
                <c:pt idx="57">
                  <c:v>128.25749992203558</c:v>
                </c:pt>
                <c:pt idx="58">
                  <c:v>129.82343710428762</c:v>
                </c:pt>
                <c:pt idx="59">
                  <c:v>130.55407527835015</c:v>
                </c:pt>
                <c:pt idx="60">
                  <c:v>131.7932357938225</c:v>
                </c:pt>
                <c:pt idx="61">
                  <c:v>132.68496620569979</c:v>
                </c:pt>
                <c:pt idx="62">
                  <c:v>133.16608771168868</c:v>
                </c:pt>
                <c:pt idx="63">
                  <c:v>133.37963602353869</c:v>
                </c:pt>
                <c:pt idx="64">
                  <c:v>134.13511620014233</c:v>
                </c:pt>
                <c:pt idx="65">
                  <c:v>134.55350822270665</c:v>
                </c:pt>
                <c:pt idx="66">
                  <c:v>135.2860122124107</c:v>
                </c:pt>
                <c:pt idx="67">
                  <c:v>136.13736485069114</c:v>
                </c:pt>
                <c:pt idx="68">
                  <c:v>136.90745169831681</c:v>
                </c:pt>
                <c:pt idx="69">
                  <c:v>137.49196985314086</c:v>
                </c:pt>
                <c:pt idx="70">
                  <c:v>138.49405754853225</c:v>
                </c:pt>
                <c:pt idx="71">
                  <c:v>139.81761385559264</c:v>
                </c:pt>
                <c:pt idx="72">
                  <c:v>141.12026541189422</c:v>
                </c:pt>
                <c:pt idx="73">
                  <c:v>142.06383503630897</c:v>
                </c:pt>
                <c:pt idx="74">
                  <c:v>142.80994805683486</c:v>
                </c:pt>
                <c:pt idx="75">
                  <c:v>143.27882371975633</c:v>
                </c:pt>
                <c:pt idx="76">
                  <c:v>144.31777079353483</c:v>
                </c:pt>
                <c:pt idx="77">
                  <c:v>144.85278010147982</c:v>
                </c:pt>
                <c:pt idx="78">
                  <c:v>145.77536881939525</c:v>
                </c:pt>
                <c:pt idx="79">
                  <c:v>146.62995046107162</c:v>
                </c:pt>
                <c:pt idx="80">
                  <c:v>144.77852063894818</c:v>
                </c:pt>
                <c:pt idx="81">
                  <c:v>131.03221147931268</c:v>
                </c:pt>
              </c:numCache>
            </c:numRef>
          </c:val>
          <c:smooth val="0"/>
          <c:extLst>
            <c:ext xmlns:c16="http://schemas.microsoft.com/office/drawing/2014/chart" uri="{C3380CC4-5D6E-409C-BE32-E72D297353CC}">
              <c16:uniqueId val="{00000004-6522-4989-AEEA-BFA0A82FB1DD}"/>
            </c:ext>
          </c:extLst>
        </c:ser>
        <c:dLbls>
          <c:showLegendKey val="0"/>
          <c:showVal val="0"/>
          <c:showCatName val="0"/>
          <c:showSerName val="0"/>
          <c:showPercent val="0"/>
          <c:showBubbleSize val="0"/>
        </c:dLbls>
        <c:smooth val="0"/>
        <c:axId val="54496768"/>
        <c:axId val="58368000"/>
      </c:lineChart>
      <c:catAx>
        <c:axId val="54496768"/>
        <c:scaling>
          <c:orientation val="minMax"/>
        </c:scaling>
        <c:delete val="0"/>
        <c:axPos val="b"/>
        <c:majorGridlines>
          <c:spPr>
            <a:ln w="3175">
              <a:prstDash val="sysDot"/>
            </a:ln>
          </c:spPr>
        </c:majorGridlines>
        <c:numFmt formatCode="General" sourceLinked="1"/>
        <c:majorTickMark val="cross"/>
        <c:minorTickMark val="none"/>
        <c:tickLblPos val="low"/>
        <c:crossAx val="58368000"/>
        <c:crosses val="autoZero"/>
        <c:auto val="1"/>
        <c:lblAlgn val="ctr"/>
        <c:lblOffset val="100"/>
        <c:tickLblSkip val="16"/>
        <c:tickMarkSkip val="8"/>
        <c:noMultiLvlLbl val="0"/>
      </c:catAx>
      <c:valAx>
        <c:axId val="58368000"/>
        <c:scaling>
          <c:orientation val="minMax"/>
          <c:min val="90"/>
        </c:scaling>
        <c:delete val="0"/>
        <c:axPos val="l"/>
        <c:majorGridlines>
          <c:spPr>
            <a:ln w="3175">
              <a:prstDash val="sysDot"/>
            </a:ln>
          </c:spPr>
        </c:majorGridlines>
        <c:numFmt formatCode="0" sourceLinked="0"/>
        <c:majorTickMark val="out"/>
        <c:minorTickMark val="none"/>
        <c:tickLblPos val="nextTo"/>
        <c:crossAx val="54496768"/>
        <c:crosses val="autoZero"/>
        <c:crossBetween val="midCat"/>
      </c:valAx>
      <c:spPr>
        <a:ln>
          <a:solidFill>
            <a:sysClr val="windowText" lastClr="000000">
              <a:tint val="75000"/>
              <a:shade val="95000"/>
              <a:satMod val="105000"/>
            </a:sysClr>
          </a:solidFill>
        </a:ln>
      </c:spPr>
    </c:plotArea>
    <c:legend>
      <c:legendPos val="r"/>
      <c:layout>
        <c:manualLayout>
          <c:xMode val="edge"/>
          <c:yMode val="edge"/>
          <c:x val="8.3252916666666663E-2"/>
          <c:y val="0.88805324074074077"/>
          <c:w val="0.85823819444444449"/>
          <c:h val="7.6063425925925923E-2"/>
        </c:manualLayout>
      </c:layout>
      <c:overlay val="0"/>
      <c:spPr>
        <a:ln>
          <a:solidFill>
            <a:sysClr val="windowText" lastClr="000000">
              <a:tint val="75000"/>
              <a:shade val="95000"/>
              <a:satMod val="105000"/>
            </a:sysClr>
          </a:solidFill>
        </a:ln>
      </c:spPr>
    </c:legend>
    <c:plotVisOnly val="1"/>
    <c:dispBlanksAs val="gap"/>
    <c:showDLblsOverMax val="0"/>
  </c:chart>
  <c:spPr>
    <a:ln>
      <a:noFill/>
    </a:ln>
  </c:spPr>
  <c:txPr>
    <a:bodyPr/>
    <a:lstStyle/>
    <a:p>
      <a:pPr>
        <a:defRPr sz="14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'[Työllisyysaste 110920.xlsx]Työllisyysaste'!$F$41</c:f>
              <c:strCache>
                <c:ptCount val="1"/>
                <c:pt idx="0">
                  <c:v>Työlllisyysaste (Etlan ennuste 2020 - 2023)</c:v>
                </c:pt>
              </c:strCache>
            </c:strRef>
          </c:tx>
          <c:spPr>
            <a:ln w="34925" cap="rnd">
              <a:solidFill>
                <a:schemeClr val="accent1"/>
              </a:solidFill>
              <a:round/>
            </a:ln>
            <a:effectLst/>
          </c:spPr>
          <c:marker>
            <c:symbol val="none"/>
          </c:marker>
          <c:dPt>
            <c:idx val="12"/>
            <c:marker>
              <c:symbol val="none"/>
            </c:marker>
            <c:bubble3D val="0"/>
            <c:spPr>
              <a:ln w="34925" cap="rnd">
                <a:solidFill>
                  <a:schemeClr val="accent1"/>
                </a:solidFill>
                <a:prstDash val="sysDot"/>
                <a:round/>
              </a:ln>
              <a:effectLst/>
            </c:spPr>
            <c:extLst>
              <c:ext xmlns:c16="http://schemas.microsoft.com/office/drawing/2014/chart" uri="{C3380CC4-5D6E-409C-BE32-E72D297353CC}">
                <c16:uniqueId val="{00000001-437F-4D59-A956-CCA39132C6D8}"/>
              </c:ext>
            </c:extLst>
          </c:dPt>
          <c:dPt>
            <c:idx val="13"/>
            <c:marker>
              <c:symbol val="none"/>
            </c:marker>
            <c:bubble3D val="0"/>
            <c:spPr>
              <a:ln w="34925" cap="rnd">
                <a:solidFill>
                  <a:schemeClr val="accent1"/>
                </a:solidFill>
                <a:prstDash val="sysDot"/>
                <a:round/>
              </a:ln>
              <a:effectLst/>
            </c:spPr>
            <c:extLst>
              <c:ext xmlns:c16="http://schemas.microsoft.com/office/drawing/2014/chart" uri="{C3380CC4-5D6E-409C-BE32-E72D297353CC}">
                <c16:uniqueId val="{00000003-437F-4D59-A956-CCA39132C6D8}"/>
              </c:ext>
            </c:extLst>
          </c:dPt>
          <c:dPt>
            <c:idx val="14"/>
            <c:marker>
              <c:symbol val="none"/>
            </c:marker>
            <c:bubble3D val="0"/>
            <c:spPr>
              <a:ln w="34925" cap="rnd">
                <a:solidFill>
                  <a:schemeClr val="accent1"/>
                </a:solidFill>
                <a:prstDash val="sysDot"/>
                <a:round/>
              </a:ln>
              <a:effectLst/>
            </c:spPr>
            <c:extLst>
              <c:ext xmlns:c16="http://schemas.microsoft.com/office/drawing/2014/chart" uri="{C3380CC4-5D6E-409C-BE32-E72D297353CC}">
                <c16:uniqueId val="{00000005-437F-4D59-A956-CCA39132C6D8}"/>
              </c:ext>
            </c:extLst>
          </c:dPt>
          <c:dPt>
            <c:idx val="15"/>
            <c:marker>
              <c:symbol val="none"/>
            </c:marker>
            <c:bubble3D val="0"/>
            <c:spPr>
              <a:ln w="34925" cap="rnd">
                <a:solidFill>
                  <a:schemeClr val="accent1"/>
                </a:solidFill>
                <a:prstDash val="sysDot"/>
                <a:round/>
              </a:ln>
              <a:effectLst/>
            </c:spPr>
            <c:extLst>
              <c:ext xmlns:c16="http://schemas.microsoft.com/office/drawing/2014/chart" uri="{C3380CC4-5D6E-409C-BE32-E72D297353CC}">
                <c16:uniqueId val="{00000007-437F-4D59-A956-CCA39132C6D8}"/>
              </c:ext>
            </c:extLst>
          </c:dPt>
          <c:cat>
            <c:strRef>
              <c:f>'[Työllisyysaste 110920.xlsx]Työllisyysaste'!$E$42:$E$57</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2020E</c:v>
                </c:pt>
                <c:pt idx="13">
                  <c:v>2021E</c:v>
                </c:pt>
                <c:pt idx="14">
                  <c:v>2022E</c:v>
                </c:pt>
                <c:pt idx="15">
                  <c:v>2023E</c:v>
                </c:pt>
              </c:strCache>
            </c:strRef>
          </c:cat>
          <c:val>
            <c:numRef>
              <c:f>'[Työllisyysaste 110920.xlsx]Työllisyysaste'!$F$42:$F$57</c:f>
              <c:numCache>
                <c:formatCode>General</c:formatCode>
                <c:ptCount val="16"/>
                <c:pt idx="0">
                  <c:v>70.608333333333334</c:v>
                </c:pt>
                <c:pt idx="1">
                  <c:v>68.333333333333343</c:v>
                </c:pt>
                <c:pt idx="2">
                  <c:v>67.774999999999991</c:v>
                </c:pt>
                <c:pt idx="3">
                  <c:v>68.61666666666666</c:v>
                </c:pt>
                <c:pt idx="4">
                  <c:v>68.983333333333334</c:v>
                </c:pt>
                <c:pt idx="5">
                  <c:v>68.5</c:v>
                </c:pt>
                <c:pt idx="6">
                  <c:v>68.341666666666669</c:v>
                </c:pt>
                <c:pt idx="7">
                  <c:v>68.10833333333332</c:v>
                </c:pt>
                <c:pt idx="8">
                  <c:v>68.716666666666669</c:v>
                </c:pt>
                <c:pt idx="9">
                  <c:v>69.61666666666666</c:v>
                </c:pt>
                <c:pt idx="10">
                  <c:v>71.683333333333337</c:v>
                </c:pt>
                <c:pt idx="11">
                  <c:v>72.541666666666671</c:v>
                </c:pt>
                <c:pt idx="12">
                  <c:v>71.151135128483858</c:v>
                </c:pt>
                <c:pt idx="13">
                  <c:v>71.700728044783887</c:v>
                </c:pt>
                <c:pt idx="14">
                  <c:v>72.115872728638237</c:v>
                </c:pt>
                <c:pt idx="15">
                  <c:v>72.7</c:v>
                </c:pt>
              </c:numCache>
            </c:numRef>
          </c:val>
          <c:smooth val="0"/>
          <c:extLst>
            <c:ext xmlns:c16="http://schemas.microsoft.com/office/drawing/2014/chart" uri="{C3380CC4-5D6E-409C-BE32-E72D297353CC}">
              <c16:uniqueId val="{00000008-437F-4D59-A956-CCA39132C6D8}"/>
            </c:ext>
          </c:extLst>
        </c:ser>
        <c:ser>
          <c:idx val="1"/>
          <c:order val="1"/>
          <c:tx>
            <c:strRef>
              <c:f>'[Työllisyysaste 110920.xlsx]Työllisyysaste'!$G$41</c:f>
              <c:strCache>
                <c:ptCount val="1"/>
                <c:pt idx="0">
                  <c:v>Hallituksen tavoite</c:v>
                </c:pt>
              </c:strCache>
            </c:strRef>
          </c:tx>
          <c:spPr>
            <a:ln w="34925" cap="rnd">
              <a:solidFill>
                <a:schemeClr val="accent2"/>
              </a:solidFill>
              <a:prstDash val="sysDot"/>
              <a:round/>
            </a:ln>
            <a:effectLst/>
          </c:spPr>
          <c:marker>
            <c:symbol val="none"/>
          </c:marker>
          <c:cat>
            <c:strRef>
              <c:f>'[Työllisyysaste 110920.xlsx]Työllisyysaste'!$E$42:$E$57</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2020E</c:v>
                </c:pt>
                <c:pt idx="13">
                  <c:v>2021E</c:v>
                </c:pt>
                <c:pt idx="14">
                  <c:v>2022E</c:v>
                </c:pt>
                <c:pt idx="15">
                  <c:v>2023E</c:v>
                </c:pt>
              </c:strCache>
            </c:strRef>
          </c:cat>
          <c:val>
            <c:numRef>
              <c:f>'[Työllisyysaste 110920.xlsx]Työllisyysaste'!$G$42:$G$57</c:f>
              <c:numCache>
                <c:formatCode>General</c:formatCode>
                <c:ptCount val="16"/>
                <c:pt idx="11">
                  <c:v>72.541666666666671</c:v>
                </c:pt>
                <c:pt idx="12">
                  <c:v>73.15625</c:v>
                </c:pt>
                <c:pt idx="13">
                  <c:v>73.770833333333329</c:v>
                </c:pt>
                <c:pt idx="14">
                  <c:v>74.385416666666657</c:v>
                </c:pt>
                <c:pt idx="15">
                  <c:v>75</c:v>
                </c:pt>
              </c:numCache>
            </c:numRef>
          </c:val>
          <c:smooth val="0"/>
          <c:extLst>
            <c:ext xmlns:c16="http://schemas.microsoft.com/office/drawing/2014/chart" uri="{C3380CC4-5D6E-409C-BE32-E72D297353CC}">
              <c16:uniqueId val="{00000009-437F-4D59-A956-CCA39132C6D8}"/>
            </c:ext>
          </c:extLst>
        </c:ser>
        <c:dLbls>
          <c:showLegendKey val="0"/>
          <c:showVal val="0"/>
          <c:showCatName val="0"/>
          <c:showSerName val="0"/>
          <c:showPercent val="0"/>
          <c:showBubbleSize val="0"/>
        </c:dLbls>
        <c:smooth val="0"/>
        <c:axId val="2069793743"/>
        <c:axId val="1881122655"/>
      </c:lineChart>
      <c:catAx>
        <c:axId val="206979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81122655"/>
        <c:crosses val="autoZero"/>
        <c:auto val="1"/>
        <c:lblAlgn val="ctr"/>
        <c:lblOffset val="100"/>
        <c:noMultiLvlLbl val="0"/>
      </c:catAx>
      <c:valAx>
        <c:axId val="188112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69793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0.80815</cdr:x>
      <cdr:y>0.69945</cdr:y>
    </cdr:from>
    <cdr:to>
      <cdr:x>0.93141</cdr:x>
      <cdr:y>0.81529</cdr:y>
    </cdr:to>
    <cdr:cxnSp macro="">
      <cdr:nvCxnSpPr>
        <cdr:cNvPr id="3" name="Straight Arrow Connector 2">
          <a:extLst xmlns:a="http://schemas.openxmlformats.org/drawingml/2006/main">
            <a:ext uri="{FF2B5EF4-FFF2-40B4-BE49-F238E27FC236}">
              <a16:creationId xmlns:a16="http://schemas.microsoft.com/office/drawing/2014/main" id="{FA32717A-95F2-4781-B96A-4DB274E0B0B3}"/>
            </a:ext>
          </a:extLst>
        </cdr:cNvPr>
        <cdr:cNvCxnSpPr/>
      </cdr:nvCxnSpPr>
      <cdr:spPr>
        <a:xfrm xmlns:a="http://schemas.openxmlformats.org/drawingml/2006/main" flipV="1">
          <a:off x="8498160" y="3043535"/>
          <a:ext cx="1296144" cy="50405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0.6575</cdr:x>
      <cdr:y>0.66635</cdr:y>
    </cdr:from>
    <cdr:to>
      <cdr:x>0.76021</cdr:x>
      <cdr:y>0.76564</cdr:y>
    </cdr:to>
    <cdr:cxnSp macro="">
      <cdr:nvCxnSpPr>
        <cdr:cNvPr id="5" name="Straight Arrow Connector 4">
          <a:extLst xmlns:a="http://schemas.openxmlformats.org/drawingml/2006/main">
            <a:ext uri="{FF2B5EF4-FFF2-40B4-BE49-F238E27FC236}">
              <a16:creationId xmlns:a16="http://schemas.microsoft.com/office/drawing/2014/main" id="{68603476-2FA4-4EF7-8150-24D561A241F9}"/>
            </a:ext>
          </a:extLst>
        </cdr:cNvPr>
        <cdr:cNvCxnSpPr/>
      </cdr:nvCxnSpPr>
      <cdr:spPr>
        <a:xfrm xmlns:a="http://schemas.openxmlformats.org/drawingml/2006/main" flipV="1">
          <a:off x="6913984" y="2899519"/>
          <a:ext cx="1080120" cy="4320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0.56848</cdr:x>
      <cdr:y>0.78219</cdr:y>
    </cdr:from>
    <cdr:to>
      <cdr:x>0.70543</cdr:x>
      <cdr:y>0.84838</cdr:y>
    </cdr:to>
    <cdr:sp macro="" textlink="">
      <cdr:nvSpPr>
        <cdr:cNvPr id="6" name="TextBox 5">
          <a:extLst xmlns:a="http://schemas.openxmlformats.org/drawingml/2006/main">
            <a:ext uri="{FF2B5EF4-FFF2-40B4-BE49-F238E27FC236}">
              <a16:creationId xmlns:a16="http://schemas.microsoft.com/office/drawing/2014/main" id="{627C7C33-DF2E-485F-B329-2355452A29D0}"/>
            </a:ext>
          </a:extLst>
        </cdr:cNvPr>
        <cdr:cNvSpPr txBox="1"/>
      </cdr:nvSpPr>
      <cdr:spPr>
        <a:xfrm xmlns:a="http://schemas.openxmlformats.org/drawingml/2006/main">
          <a:off x="5977880" y="3403575"/>
          <a:ext cx="144016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dirty="0"/>
            <a:t>Finanssikriisi 2009</a:t>
          </a:r>
        </a:p>
      </cdr:txBody>
    </cdr:sp>
  </cdr:relSizeAnchor>
  <cdr:relSizeAnchor xmlns:cdr="http://schemas.openxmlformats.org/drawingml/2006/chartDrawing">
    <cdr:from>
      <cdr:x>0.73282</cdr:x>
      <cdr:y>0.81529</cdr:y>
    </cdr:from>
    <cdr:to>
      <cdr:x>0.82184</cdr:x>
      <cdr:y>0.94768</cdr:y>
    </cdr:to>
    <cdr:sp macro="" textlink="">
      <cdr:nvSpPr>
        <cdr:cNvPr id="7" name="TextBox 6">
          <a:extLst xmlns:a="http://schemas.openxmlformats.org/drawingml/2006/main">
            <a:ext uri="{FF2B5EF4-FFF2-40B4-BE49-F238E27FC236}">
              <a16:creationId xmlns:a16="http://schemas.microsoft.com/office/drawing/2014/main" id="{B546CDF1-20E2-4B53-A4B0-A68422D8645B}"/>
            </a:ext>
          </a:extLst>
        </cdr:cNvPr>
        <cdr:cNvSpPr txBox="1"/>
      </cdr:nvSpPr>
      <cdr:spPr>
        <a:xfrm xmlns:a="http://schemas.openxmlformats.org/drawingml/2006/main">
          <a:off x="7706072" y="3547591"/>
          <a:ext cx="93610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dirty="0"/>
            <a:t>Koronakriisi 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68F58A-DA66-4A64-A55A-AD716309529F}"/>
              </a:ext>
            </a:extLst>
          </p:cNvPr>
          <p:cNvSpPr>
            <a:spLocks noGrp="1"/>
          </p:cNvSpPr>
          <p:nvPr>
            <p:ph type="hdr" sz="quarter"/>
          </p:nvPr>
        </p:nvSpPr>
        <p:spPr>
          <a:xfrm>
            <a:off x="0" y="0"/>
            <a:ext cx="2951163" cy="498475"/>
          </a:xfrm>
          <a:prstGeom prst="rect">
            <a:avLst/>
          </a:prstGeom>
        </p:spPr>
        <p:txBody>
          <a:bodyPr vert="horz" lIns="91823" tIns="45911" rIns="91823" bIns="45911" rtlCol="0"/>
          <a:lstStyle>
            <a:lvl1pPr algn="l" eaLnBrk="1" hangingPunct="1">
              <a:defRPr sz="1200">
                <a:latin typeface="Arial" charset="0"/>
              </a:defRPr>
            </a:lvl1pPr>
          </a:lstStyle>
          <a:p>
            <a:pPr>
              <a:defRPr/>
            </a:pPr>
            <a:endParaRPr lang="fi-FI"/>
          </a:p>
        </p:txBody>
      </p:sp>
      <p:sp>
        <p:nvSpPr>
          <p:cNvPr id="3" name="Date Placeholder 2">
            <a:extLst>
              <a:ext uri="{FF2B5EF4-FFF2-40B4-BE49-F238E27FC236}">
                <a16:creationId xmlns:a16="http://schemas.microsoft.com/office/drawing/2014/main" id="{1BA9B070-2D02-47A8-845A-23AE3BA82673}"/>
              </a:ext>
            </a:extLst>
          </p:cNvPr>
          <p:cNvSpPr>
            <a:spLocks noGrp="1"/>
          </p:cNvSpPr>
          <p:nvPr>
            <p:ph type="dt" sz="quarter" idx="1"/>
          </p:nvPr>
        </p:nvSpPr>
        <p:spPr>
          <a:xfrm>
            <a:off x="3859213" y="0"/>
            <a:ext cx="2951162" cy="498475"/>
          </a:xfrm>
          <a:prstGeom prst="rect">
            <a:avLst/>
          </a:prstGeom>
        </p:spPr>
        <p:txBody>
          <a:bodyPr vert="horz" lIns="91823" tIns="45911" rIns="91823" bIns="45911" rtlCol="0"/>
          <a:lstStyle>
            <a:lvl1pPr algn="r" eaLnBrk="1" hangingPunct="1">
              <a:defRPr sz="1200">
                <a:latin typeface="Arial" charset="0"/>
              </a:defRPr>
            </a:lvl1pPr>
          </a:lstStyle>
          <a:p>
            <a:pPr>
              <a:defRPr/>
            </a:pPr>
            <a:fld id="{127639DC-61E9-4BE5-8F53-2734BF3B7378}" type="datetimeFigureOut">
              <a:rPr lang="fi-FI"/>
              <a:pPr>
                <a:defRPr/>
              </a:pPr>
              <a:t>14.9.2020</a:t>
            </a:fld>
            <a:endParaRPr lang="fi-FI"/>
          </a:p>
        </p:txBody>
      </p:sp>
      <p:sp>
        <p:nvSpPr>
          <p:cNvPr id="4" name="Footer Placeholder 3">
            <a:extLst>
              <a:ext uri="{FF2B5EF4-FFF2-40B4-BE49-F238E27FC236}">
                <a16:creationId xmlns:a16="http://schemas.microsoft.com/office/drawing/2014/main" id="{41BBA635-4719-4217-A544-50688683988D}"/>
              </a:ext>
            </a:extLst>
          </p:cNvPr>
          <p:cNvSpPr>
            <a:spLocks noGrp="1"/>
          </p:cNvSpPr>
          <p:nvPr>
            <p:ph type="ftr" sz="quarter" idx="2"/>
          </p:nvPr>
        </p:nvSpPr>
        <p:spPr>
          <a:xfrm>
            <a:off x="0" y="9442450"/>
            <a:ext cx="2951163" cy="498475"/>
          </a:xfrm>
          <a:prstGeom prst="rect">
            <a:avLst/>
          </a:prstGeom>
        </p:spPr>
        <p:txBody>
          <a:bodyPr vert="horz" lIns="91823" tIns="45911" rIns="91823" bIns="45911" rtlCol="0" anchor="b"/>
          <a:lstStyle>
            <a:lvl1pPr algn="l" eaLnBrk="1" hangingPunct="1">
              <a:defRPr sz="1200">
                <a:latin typeface="Arial" charset="0"/>
              </a:defRPr>
            </a:lvl1pPr>
          </a:lstStyle>
          <a:p>
            <a:pPr>
              <a:defRPr/>
            </a:pPr>
            <a:endParaRPr lang="fi-FI"/>
          </a:p>
        </p:txBody>
      </p:sp>
      <p:sp>
        <p:nvSpPr>
          <p:cNvPr id="5" name="Slide Number Placeholder 4">
            <a:extLst>
              <a:ext uri="{FF2B5EF4-FFF2-40B4-BE49-F238E27FC236}">
                <a16:creationId xmlns:a16="http://schemas.microsoft.com/office/drawing/2014/main" id="{D4ADD474-626D-4EA4-8F93-EAF8F6FAA958}"/>
              </a:ext>
            </a:extLst>
          </p:cNvPr>
          <p:cNvSpPr>
            <a:spLocks noGrp="1"/>
          </p:cNvSpPr>
          <p:nvPr>
            <p:ph type="sldNum" sz="quarter" idx="3"/>
          </p:nvPr>
        </p:nvSpPr>
        <p:spPr>
          <a:xfrm>
            <a:off x="3859213" y="9442450"/>
            <a:ext cx="2951162" cy="498475"/>
          </a:xfrm>
          <a:prstGeom prst="rect">
            <a:avLst/>
          </a:prstGeom>
        </p:spPr>
        <p:txBody>
          <a:bodyPr vert="horz" wrap="square" lIns="91823" tIns="45911" rIns="91823" bIns="45911" numCol="1" anchor="b" anchorCtr="0" compatLnSpc="1">
            <a:prstTxWarp prst="textNoShape">
              <a:avLst/>
            </a:prstTxWarp>
          </a:bodyPr>
          <a:lstStyle>
            <a:lvl1pPr algn="r" eaLnBrk="1" hangingPunct="1">
              <a:defRPr sz="1200"/>
            </a:lvl1pPr>
          </a:lstStyle>
          <a:p>
            <a:pPr>
              <a:defRPr/>
            </a:pPr>
            <a:fld id="{907B5091-00CB-430A-8434-A06C6EA2DEF5}" type="slidenum">
              <a:rPr lang="fi-FI" altLang="fi-FI"/>
              <a:pPr>
                <a:defRPr/>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C5F63A-59E6-4B49-9B06-BA6ECC16B957}"/>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a:extLst>
              <a:ext uri="{FF2B5EF4-FFF2-40B4-BE49-F238E27FC236}">
                <a16:creationId xmlns:a16="http://schemas.microsoft.com/office/drawing/2014/main" id="{0C803A5D-C81B-412B-9EBB-EF0C44334D7D}"/>
              </a:ext>
            </a:extLst>
          </p:cNvPr>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vl1pPr>
          </a:lstStyle>
          <a:p>
            <a:pPr>
              <a:defRPr/>
            </a:pPr>
            <a:fld id="{2B467830-AB32-49A3-BB00-BF1B376B3481}" type="datetimeFigureOut">
              <a:rPr lang="fi-FI"/>
              <a:pPr>
                <a:defRPr/>
              </a:pPr>
              <a:t>14.9.2020</a:t>
            </a:fld>
            <a:endParaRPr lang="fi-FI"/>
          </a:p>
        </p:txBody>
      </p:sp>
      <p:sp>
        <p:nvSpPr>
          <p:cNvPr id="4" name="Slide Image Placeholder 3">
            <a:extLst>
              <a:ext uri="{FF2B5EF4-FFF2-40B4-BE49-F238E27FC236}">
                <a16:creationId xmlns:a16="http://schemas.microsoft.com/office/drawing/2014/main" id="{28772ED1-8D25-43E4-B1B0-0BF0401CC78B}"/>
              </a:ext>
            </a:extLst>
          </p:cNvPr>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a:extLst>
              <a:ext uri="{FF2B5EF4-FFF2-40B4-BE49-F238E27FC236}">
                <a16:creationId xmlns:a16="http://schemas.microsoft.com/office/drawing/2014/main" id="{B3FE2359-AA5B-45CC-9308-D574206C0DAC}"/>
              </a:ext>
            </a:extLst>
          </p:cNvPr>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a:extLst>
              <a:ext uri="{FF2B5EF4-FFF2-40B4-BE49-F238E27FC236}">
                <a16:creationId xmlns:a16="http://schemas.microsoft.com/office/drawing/2014/main" id="{08BD4905-DBE6-4FD1-88BC-B261D01A6AC4}"/>
              </a:ext>
            </a:extLst>
          </p:cNvPr>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pPr>
              <a:defRPr/>
            </a:pPr>
            <a:endParaRPr lang="fi-FI"/>
          </a:p>
        </p:txBody>
      </p:sp>
      <p:sp>
        <p:nvSpPr>
          <p:cNvPr id="7" name="Slide Number Placeholder 6">
            <a:extLst>
              <a:ext uri="{FF2B5EF4-FFF2-40B4-BE49-F238E27FC236}">
                <a16:creationId xmlns:a16="http://schemas.microsoft.com/office/drawing/2014/main" id="{1A1776DF-262E-4E98-9DBA-064C55EBBBC3}"/>
              </a:ext>
            </a:extLst>
          </p:cNvPr>
          <p:cNvSpPr>
            <a:spLocks noGrp="1"/>
          </p:cNvSpPr>
          <p:nvPr>
            <p:ph type="sldNum" sz="quarter" idx="5"/>
          </p:nvPr>
        </p:nvSpPr>
        <p:spPr>
          <a:xfrm>
            <a:off x="3859213" y="9444038"/>
            <a:ext cx="2951162" cy="498475"/>
          </a:xfrm>
          <a:prstGeom prst="rect">
            <a:avLst/>
          </a:prstGeom>
        </p:spPr>
        <p:txBody>
          <a:bodyPr vert="horz" lIns="91440" tIns="45720" rIns="91440" bIns="45720" rtlCol="0" anchor="b"/>
          <a:lstStyle>
            <a:lvl1pPr algn="r">
              <a:defRPr sz="1200"/>
            </a:lvl1pPr>
          </a:lstStyle>
          <a:p>
            <a:pPr>
              <a:defRPr/>
            </a:pPr>
            <a:fld id="{7B9A978F-020C-425A-B3CE-B86D9B254E01}"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r>
              <a:rPr lang="en-US" sz="1000">
                <a:solidFill>
                  <a:srgbClr val="000000">
                    <a:alpha val="100000"/>
                  </a:srgbClr>
                </a:solidFill>
                <a:latin typeface="Calibri"/>
              </a:rPr>
              <a:t>Source:
            Baker, Scott R.
Source:
            Bloom, Nick
Source:
            Davis, Stephen J.
Release:
            Economic Policy Uncertainty
Units: 
Index, Not Seasonally Adjusted
Frequency: 
          Daily, 7-Day
The daily news-based Economic Policy Uncertainty Index is based on newspapers in the United States.For additional details, including an analysis of the performance of the model, see Baker, Scott, Nicholas Bloom and Steven Davis (2012), "Measuring Economic Policy Uncertainty"
Baker, Scott R., Bloom, Nick and Davis, Stephen J.,
                    Economic Policy Uncertainty Index for United States [USEPUINDXD],
                    retrieved from FRED,
                    Federal Reserve Bank of St. Louis;
                    https://fred.stlouisfed.org/series/USEPUINDXD,
                    August 23, 2020.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9A978F-020C-425A-B3CE-B86D9B254E01}"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41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7B9A978F-020C-425A-B3CE-B86D9B254E01}" type="slidenum">
              <a:rPr lang="fi-FI" smtClean="0"/>
              <a:pPr>
                <a:defRPr/>
              </a:pPr>
              <a:t>29</a:t>
            </a:fld>
            <a:endParaRPr lang="fi-FI"/>
          </a:p>
        </p:txBody>
      </p:sp>
    </p:spTree>
    <p:extLst>
      <p:ext uri="{BB962C8B-B14F-4D97-AF65-F5344CB8AC3E}">
        <p14:creationId xmlns:p14="http://schemas.microsoft.com/office/powerpoint/2010/main" val="2824041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7C506C72-DD6F-453F-906F-61F69510C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C4D2600-41DC-4B9D-89AE-38942426339C}"/>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sp>
        <p:nvSpPr>
          <p:cNvPr id="6" name="Rectangle 4">
            <a:extLst>
              <a:ext uri="{FF2B5EF4-FFF2-40B4-BE49-F238E27FC236}">
                <a16:creationId xmlns:a16="http://schemas.microsoft.com/office/drawing/2014/main" id="{6058B975-C4C5-4219-99BE-CC665776FA02}"/>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pic>
        <p:nvPicPr>
          <p:cNvPr id="7" name="Picture 5" descr="etla_pp">
            <a:extLst>
              <a:ext uri="{FF2B5EF4-FFF2-40B4-BE49-F238E27FC236}">
                <a16:creationId xmlns:a16="http://schemas.microsoft.com/office/drawing/2014/main" id="{8777092A-85C7-4E7F-B132-E69804F7F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BFA1E021-E210-481D-9E80-AF790EE681AC}"/>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sp>
        <p:nvSpPr>
          <p:cNvPr id="9" name="Rectangle 9">
            <a:extLst>
              <a:ext uri="{FF2B5EF4-FFF2-40B4-BE49-F238E27FC236}">
                <a16:creationId xmlns:a16="http://schemas.microsoft.com/office/drawing/2014/main" id="{667E2187-C488-4827-A90C-46624CFE5D2A}"/>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fi-FI" noProof="0"/>
              <a:t>Muokkaa perustyyl. napsautt.</a:t>
            </a:r>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fi-FI" noProof="0"/>
              <a:t>Muokkaa alaotsikon perustyyliä napsautt.</a:t>
            </a:r>
          </a:p>
        </p:txBody>
      </p:sp>
      <p:sp>
        <p:nvSpPr>
          <p:cNvPr id="10" name="Rectangle 10">
            <a:extLst>
              <a:ext uri="{FF2B5EF4-FFF2-40B4-BE49-F238E27FC236}">
                <a16:creationId xmlns:a16="http://schemas.microsoft.com/office/drawing/2014/main" id="{E28AF6C8-E1C4-438F-B757-20BD5D1423C6}"/>
              </a:ext>
            </a:extLst>
          </p:cNvPr>
          <p:cNvSpPr>
            <a:spLocks noGrp="1" noChangeArrowheads="1"/>
          </p:cNvSpPr>
          <p:nvPr>
            <p:ph type="dt" sz="half" idx="10"/>
          </p:nvPr>
        </p:nvSpPr>
        <p:spPr/>
        <p:txBody>
          <a:bodyPr/>
          <a:lstStyle>
            <a:lvl1pPr>
              <a:defRPr/>
            </a:lvl1pPr>
          </a:lstStyle>
          <a:p>
            <a:pPr>
              <a:defRPr/>
            </a:pPr>
            <a:endParaRPr lang="fi-FI"/>
          </a:p>
        </p:txBody>
      </p:sp>
      <p:sp>
        <p:nvSpPr>
          <p:cNvPr id="11" name="Rectangle 11">
            <a:extLst>
              <a:ext uri="{FF2B5EF4-FFF2-40B4-BE49-F238E27FC236}">
                <a16:creationId xmlns:a16="http://schemas.microsoft.com/office/drawing/2014/main" id="{FF60B101-94DA-40D1-B2F2-69D93AEA78ED}"/>
              </a:ext>
            </a:extLst>
          </p:cNvPr>
          <p:cNvSpPr>
            <a:spLocks noGrp="1" noChangeArrowheads="1"/>
          </p:cNvSpPr>
          <p:nvPr>
            <p:ph type="sldNum" sz="quarter" idx="11"/>
          </p:nvPr>
        </p:nvSpPr>
        <p:spPr/>
        <p:txBody>
          <a:bodyPr/>
          <a:lstStyle>
            <a:lvl1pPr>
              <a:defRPr/>
            </a:lvl1pPr>
          </a:lstStyle>
          <a:p>
            <a:pPr>
              <a:defRPr/>
            </a:pPr>
            <a:fld id="{CC556E53-34B5-4A99-A885-103E1B4D02DA}" type="slidenum">
              <a:rPr lang="fi-FI" altLang="fi-FI"/>
              <a:pPr>
                <a:defRPr/>
              </a:pPr>
              <a:t>‹#›</a:t>
            </a:fld>
            <a:endParaRPr lang="fi-FI" altLang="fi-FI"/>
          </a:p>
        </p:txBody>
      </p:sp>
      <p:sp>
        <p:nvSpPr>
          <p:cNvPr id="12" name="Rectangle 12">
            <a:extLst>
              <a:ext uri="{FF2B5EF4-FFF2-40B4-BE49-F238E27FC236}">
                <a16:creationId xmlns:a16="http://schemas.microsoft.com/office/drawing/2014/main" id="{46A186F4-90A8-4469-AA7C-A92376A179DB}"/>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196805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37418936-343E-4C16-A178-D78B433A7D84}"/>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AFDDE61A-AC06-49D5-9D05-FF8A1216FDA6}"/>
              </a:ext>
            </a:extLst>
          </p:cNvPr>
          <p:cNvSpPr>
            <a:spLocks noGrp="1" noChangeArrowheads="1"/>
          </p:cNvSpPr>
          <p:nvPr>
            <p:ph type="sldNum" sz="quarter" idx="11"/>
          </p:nvPr>
        </p:nvSpPr>
        <p:spPr>
          <a:ln/>
        </p:spPr>
        <p:txBody>
          <a:bodyPr/>
          <a:lstStyle>
            <a:lvl1pPr>
              <a:defRPr/>
            </a:lvl1pPr>
          </a:lstStyle>
          <a:p>
            <a:pPr>
              <a:defRPr/>
            </a:pPr>
            <a:fld id="{F60336BC-D7DA-4361-B72C-C059E67A60AE}" type="slidenum">
              <a:rPr lang="fi-FI" altLang="fi-FI"/>
              <a:pPr>
                <a:defRPr/>
              </a:pPr>
              <a:t>‹#›</a:t>
            </a:fld>
            <a:endParaRPr lang="fi-FI" altLang="fi-FI"/>
          </a:p>
        </p:txBody>
      </p:sp>
      <p:sp>
        <p:nvSpPr>
          <p:cNvPr id="6" name="Rectangle 11">
            <a:extLst>
              <a:ext uri="{FF2B5EF4-FFF2-40B4-BE49-F238E27FC236}">
                <a16:creationId xmlns:a16="http://schemas.microsoft.com/office/drawing/2014/main" id="{D984BBCF-885D-4683-B68F-665AEA8B85F3}"/>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6637795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46B1AD-9ADD-4C38-A615-AB844042CF8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431AF6A-EBC4-4B13-A766-58D85E371CB6}"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82634E71-09D2-4688-83E2-A5332B9B5C21}"/>
              </a:ext>
            </a:extLst>
          </p:cNvPr>
          <p:cNvSpPr>
            <a:spLocks noGrp="1"/>
          </p:cNvSpPr>
          <p:nvPr>
            <p:ph type="sldNum" sz="quarter" idx="11"/>
          </p:nvPr>
        </p:nvSpPr>
        <p:spPr/>
        <p:txBody>
          <a:bodyPr/>
          <a:lstStyle>
            <a:lvl1pPr>
              <a:defRPr/>
            </a:lvl1pPr>
          </a:lstStyle>
          <a:p>
            <a:pPr>
              <a:defRPr/>
            </a:pPr>
            <a:fld id="{76DA8F17-FA75-400D-AE53-9DE085CC1D7B}"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30873BB2-5831-4611-BB5C-979C5242E4A8}"/>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7841466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D4AB34E-DF79-4AB2-8977-CAB41D20367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D223A1-3CC6-4FA1-A7B9-2CA913B758E1}"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ADE9CBE0-3514-42A3-A1D9-FD1ECC5E6AF1}"/>
              </a:ext>
            </a:extLst>
          </p:cNvPr>
          <p:cNvSpPr>
            <a:spLocks noGrp="1"/>
          </p:cNvSpPr>
          <p:nvPr>
            <p:ph type="sldNum" sz="quarter" idx="11"/>
          </p:nvPr>
        </p:nvSpPr>
        <p:spPr/>
        <p:txBody>
          <a:bodyPr/>
          <a:lstStyle>
            <a:lvl1pPr>
              <a:defRPr/>
            </a:lvl1pPr>
          </a:lstStyle>
          <a:p>
            <a:pPr>
              <a:defRPr/>
            </a:pPr>
            <a:fld id="{AB49AAC3-C0EE-49C6-BFD6-CFA868A44C24}"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F9E201FD-472A-4C24-AD8E-E5FF5857A6D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2491626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E0ABDED6-6EE2-451A-831B-DB1E51748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1F6DB48-A488-4B91-AB3F-FC54BD051223}"/>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1ADAF4F5-56DE-498F-BA86-4758E55AB0ED}"/>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3A6C0983-93C8-40EA-95A6-026DAA32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D9B1FE9B-5118-414E-A792-AB5ED8C5A207}"/>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1321E696-6D66-4E79-A98B-A0B5C3CFDA20}"/>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4AB7B8D7-8570-4632-978A-5AE603F0CDC6}"/>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4FC8E417-ADDF-4225-A1C0-E14CA8C91A6C}" type="datetimeFigureOut">
              <a:rPr lang="en-GB"/>
              <a:pPr>
                <a:defRPr/>
              </a:pPr>
              <a:t>14/09/2020</a:t>
            </a:fld>
            <a:endParaRPr lang="en-GB"/>
          </a:p>
        </p:txBody>
      </p:sp>
      <p:sp>
        <p:nvSpPr>
          <p:cNvPr id="11" name="Rectangle 11">
            <a:extLst>
              <a:ext uri="{FF2B5EF4-FFF2-40B4-BE49-F238E27FC236}">
                <a16:creationId xmlns:a16="http://schemas.microsoft.com/office/drawing/2014/main" id="{297CC00E-21F6-4641-8528-2F2888087409}"/>
              </a:ext>
            </a:extLst>
          </p:cNvPr>
          <p:cNvSpPr>
            <a:spLocks noGrp="1" noChangeArrowheads="1"/>
          </p:cNvSpPr>
          <p:nvPr>
            <p:ph type="sldNum" sz="quarter" idx="11"/>
          </p:nvPr>
        </p:nvSpPr>
        <p:spPr/>
        <p:txBody>
          <a:bodyPr/>
          <a:lstStyle>
            <a:lvl1pPr>
              <a:defRPr/>
            </a:lvl1pPr>
          </a:lstStyle>
          <a:p>
            <a:pPr>
              <a:defRPr/>
            </a:pPr>
            <a:fld id="{DDEB78E2-4E12-47C5-9523-58870010D8AB}" type="slidenum">
              <a:rPr lang="en-GB" altLang="fi-FI"/>
              <a:pPr>
                <a:defRPr/>
              </a:pPr>
              <a:t>‹#›</a:t>
            </a:fld>
            <a:endParaRPr lang="en-GB" altLang="fi-FI"/>
          </a:p>
        </p:txBody>
      </p:sp>
      <p:sp>
        <p:nvSpPr>
          <p:cNvPr id="12" name="Rectangle 12">
            <a:extLst>
              <a:ext uri="{FF2B5EF4-FFF2-40B4-BE49-F238E27FC236}">
                <a16:creationId xmlns:a16="http://schemas.microsoft.com/office/drawing/2014/main" id="{6C6BD272-96D8-40AA-A12B-910826F0F1D4}"/>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639581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3AA2802-B6E3-43B0-A130-67B25AA0068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069D70B-F90C-4628-8BB0-8671DE5B1F6D}"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2EC4A7C2-0C42-47F0-9A2D-6373EB39CD3F}"/>
              </a:ext>
            </a:extLst>
          </p:cNvPr>
          <p:cNvSpPr>
            <a:spLocks noGrp="1"/>
          </p:cNvSpPr>
          <p:nvPr>
            <p:ph type="sldNum" sz="quarter" idx="11"/>
          </p:nvPr>
        </p:nvSpPr>
        <p:spPr/>
        <p:txBody>
          <a:bodyPr/>
          <a:lstStyle>
            <a:lvl1pPr>
              <a:defRPr/>
            </a:lvl1pPr>
          </a:lstStyle>
          <a:p>
            <a:pPr>
              <a:defRPr/>
            </a:pPr>
            <a:fld id="{7B882660-6731-4FF4-803F-903967ACED38}"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D2DD66BD-A258-4FD7-9C94-3A72F9019EA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491557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E247F02-61B0-4E4D-953F-1F4A62B0A52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19AA2D-AF89-4973-8582-6217804342D2}"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71629ED1-3AD3-44EB-8946-3F0660BDFA43}"/>
              </a:ext>
            </a:extLst>
          </p:cNvPr>
          <p:cNvSpPr>
            <a:spLocks noGrp="1"/>
          </p:cNvSpPr>
          <p:nvPr>
            <p:ph type="sldNum" sz="quarter" idx="11"/>
          </p:nvPr>
        </p:nvSpPr>
        <p:spPr/>
        <p:txBody>
          <a:bodyPr/>
          <a:lstStyle>
            <a:lvl1pPr>
              <a:defRPr/>
            </a:lvl1pPr>
          </a:lstStyle>
          <a:p>
            <a:pPr>
              <a:defRPr/>
            </a:pPr>
            <a:fld id="{3E607CC1-BB3F-426E-B755-08C5FAA72831}"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DC1F900E-4AD7-43AE-B1A5-189BE94F3B6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40771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09F9065B-8662-4B4D-B068-49734AC53CD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D072609-ED3B-448C-B447-2256E53525FB}"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8F9AFC5C-6071-4253-9935-AAED5F675FD6}"/>
              </a:ext>
            </a:extLst>
          </p:cNvPr>
          <p:cNvSpPr>
            <a:spLocks noGrp="1"/>
          </p:cNvSpPr>
          <p:nvPr>
            <p:ph type="sldNum" sz="quarter" idx="11"/>
          </p:nvPr>
        </p:nvSpPr>
        <p:spPr/>
        <p:txBody>
          <a:bodyPr/>
          <a:lstStyle>
            <a:lvl1pPr>
              <a:defRPr/>
            </a:lvl1pPr>
          </a:lstStyle>
          <a:p>
            <a:pPr>
              <a:defRPr/>
            </a:pPr>
            <a:fld id="{061E8B37-28E9-45FE-8845-A88186925F72}"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CF8C0211-45E3-4405-BEFF-AE6B70A084A8}"/>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632822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E9F49F30-F554-4099-A616-591D50C3E49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AB46855-4CD6-4DC5-A678-ADE9EBC8DF75}"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9DA46E74-2F23-4976-A72D-040588EDADA9}"/>
              </a:ext>
            </a:extLst>
          </p:cNvPr>
          <p:cNvSpPr>
            <a:spLocks noGrp="1"/>
          </p:cNvSpPr>
          <p:nvPr>
            <p:ph type="sldNum" sz="quarter" idx="11"/>
          </p:nvPr>
        </p:nvSpPr>
        <p:spPr/>
        <p:txBody>
          <a:bodyPr/>
          <a:lstStyle>
            <a:lvl1pPr>
              <a:defRPr/>
            </a:lvl1pPr>
          </a:lstStyle>
          <a:p>
            <a:pPr>
              <a:defRPr/>
            </a:pPr>
            <a:fld id="{F26996AF-BDA0-4384-B3D6-4E7EECA2691B}"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DDDD9862-5D48-4963-BCE0-7AC7BAECC8C8}"/>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4599656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B2D52681-62EC-422B-A67B-2CB928E7DD4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EE25A4A-08F4-4B73-A6A5-E94E74F15085}"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2F6E9320-A868-4C14-A83C-2FC2DBB8DE99}"/>
              </a:ext>
            </a:extLst>
          </p:cNvPr>
          <p:cNvSpPr>
            <a:spLocks noGrp="1"/>
          </p:cNvSpPr>
          <p:nvPr>
            <p:ph type="sldNum" sz="quarter" idx="11"/>
          </p:nvPr>
        </p:nvSpPr>
        <p:spPr/>
        <p:txBody>
          <a:bodyPr/>
          <a:lstStyle>
            <a:lvl1pPr>
              <a:defRPr/>
            </a:lvl1pPr>
          </a:lstStyle>
          <a:p>
            <a:pPr>
              <a:defRPr/>
            </a:pPr>
            <a:fld id="{4176185C-7475-4AE3-B8F8-3B60C499398B}"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8DC8E056-8280-460B-8A99-5F7CF9B5D0F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273397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F4201-413E-442B-BAB4-A86473E63C1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003317-83AC-4A5F-9C27-595A3264A711}"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FD3E5F0D-980E-43EA-A158-C1E3547905BA}"/>
              </a:ext>
            </a:extLst>
          </p:cNvPr>
          <p:cNvSpPr>
            <a:spLocks noGrp="1"/>
          </p:cNvSpPr>
          <p:nvPr>
            <p:ph type="sldNum" sz="quarter" idx="11"/>
          </p:nvPr>
        </p:nvSpPr>
        <p:spPr/>
        <p:txBody>
          <a:bodyPr/>
          <a:lstStyle>
            <a:lvl1pPr>
              <a:defRPr/>
            </a:lvl1pPr>
          </a:lstStyle>
          <a:p>
            <a:pPr>
              <a:defRPr/>
            </a:pPr>
            <a:fld id="{C8ADC808-DC31-425C-9B88-F5E5A87E46CF}"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E7D026EF-E8D8-469C-A517-4D2E03D8268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5648686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EBE2525-9620-473B-9661-9B6106B15B3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D7CB24-216A-472A-B99D-7BFC3AB2DCBC}"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CA5F06E8-9AFB-4DC8-BBF5-781169FA41B0}"/>
              </a:ext>
            </a:extLst>
          </p:cNvPr>
          <p:cNvSpPr>
            <a:spLocks noGrp="1"/>
          </p:cNvSpPr>
          <p:nvPr>
            <p:ph type="sldNum" sz="quarter" idx="11"/>
          </p:nvPr>
        </p:nvSpPr>
        <p:spPr/>
        <p:txBody>
          <a:bodyPr/>
          <a:lstStyle>
            <a:lvl1pPr>
              <a:defRPr/>
            </a:lvl1pPr>
          </a:lstStyle>
          <a:p>
            <a:pPr>
              <a:defRPr/>
            </a:pPr>
            <a:fld id="{99721737-AB88-486A-9763-A298323B18B3}"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2E73EFBA-9FFE-468B-8D50-8D978F3DF22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98766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3130529E-E10D-43A3-ADDA-3BB96D1C3E38}"/>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3E11248B-5716-42F5-B7C9-D6C6F31B2485}"/>
              </a:ext>
            </a:extLst>
          </p:cNvPr>
          <p:cNvSpPr>
            <a:spLocks noGrp="1" noChangeArrowheads="1"/>
          </p:cNvSpPr>
          <p:nvPr>
            <p:ph type="sldNum" sz="quarter" idx="11"/>
          </p:nvPr>
        </p:nvSpPr>
        <p:spPr>
          <a:ln/>
        </p:spPr>
        <p:txBody>
          <a:bodyPr/>
          <a:lstStyle>
            <a:lvl1pPr>
              <a:defRPr/>
            </a:lvl1pPr>
          </a:lstStyle>
          <a:p>
            <a:pPr>
              <a:defRPr/>
            </a:pPr>
            <a:fld id="{A987D8B8-90DE-45AC-B9A7-E164F69B0B26}" type="slidenum">
              <a:rPr lang="fi-FI" altLang="fi-FI"/>
              <a:pPr>
                <a:defRPr/>
              </a:pPr>
              <a:t>‹#›</a:t>
            </a:fld>
            <a:endParaRPr lang="fi-FI" altLang="fi-FI"/>
          </a:p>
        </p:txBody>
      </p:sp>
      <p:sp>
        <p:nvSpPr>
          <p:cNvPr id="6" name="Rectangle 11">
            <a:extLst>
              <a:ext uri="{FF2B5EF4-FFF2-40B4-BE49-F238E27FC236}">
                <a16:creationId xmlns:a16="http://schemas.microsoft.com/office/drawing/2014/main" id="{3577069D-52C1-43D6-8B74-6CB8E7064DEC}"/>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309869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C3D8145-7754-46A7-B468-E16A9CF03DE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07EA04-7D1F-4AAB-891D-DC2BF2D6423D}"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0DD9EF12-9D14-4719-A3A8-241FB350D966}"/>
              </a:ext>
            </a:extLst>
          </p:cNvPr>
          <p:cNvSpPr>
            <a:spLocks noGrp="1"/>
          </p:cNvSpPr>
          <p:nvPr>
            <p:ph type="sldNum" sz="quarter" idx="11"/>
          </p:nvPr>
        </p:nvSpPr>
        <p:spPr/>
        <p:txBody>
          <a:bodyPr/>
          <a:lstStyle>
            <a:lvl1pPr>
              <a:defRPr/>
            </a:lvl1pPr>
          </a:lstStyle>
          <a:p>
            <a:pPr>
              <a:defRPr/>
            </a:pPr>
            <a:fld id="{70E83B6B-7170-46F2-BDEA-F5FFB3BD7E3C}"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0E54FA7F-515F-41BA-841C-15FD0BA0E477}"/>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2715752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7D85530-2128-4127-B595-8901964757F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7B8278E-F5FF-4985-B6ED-D9A37BB4B67C}"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AB036E92-E2DF-41C2-8B1B-07AD292C5280}"/>
              </a:ext>
            </a:extLst>
          </p:cNvPr>
          <p:cNvSpPr>
            <a:spLocks noGrp="1"/>
          </p:cNvSpPr>
          <p:nvPr>
            <p:ph type="sldNum" sz="quarter" idx="11"/>
          </p:nvPr>
        </p:nvSpPr>
        <p:spPr/>
        <p:txBody>
          <a:bodyPr/>
          <a:lstStyle>
            <a:lvl1pPr>
              <a:defRPr/>
            </a:lvl1pPr>
          </a:lstStyle>
          <a:p>
            <a:pPr>
              <a:defRPr/>
            </a:pPr>
            <a:fld id="{002DE2AB-7BE8-44A5-9A2A-F39502BA5BB1}"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CB2B762F-3577-487D-9E37-8BC39B16C5C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798709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C878C86-FF30-4F9C-943C-8DD6FE0330D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276331C-3D7F-41C4-BAE8-91784A65AE06}"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063804C3-E557-4C54-A4AF-DD877BEA8D2A}"/>
              </a:ext>
            </a:extLst>
          </p:cNvPr>
          <p:cNvSpPr>
            <a:spLocks noGrp="1"/>
          </p:cNvSpPr>
          <p:nvPr>
            <p:ph type="sldNum" sz="quarter" idx="11"/>
          </p:nvPr>
        </p:nvSpPr>
        <p:spPr/>
        <p:txBody>
          <a:bodyPr/>
          <a:lstStyle>
            <a:lvl1pPr>
              <a:defRPr/>
            </a:lvl1pPr>
          </a:lstStyle>
          <a:p>
            <a:pPr>
              <a:defRPr/>
            </a:pPr>
            <a:fld id="{33026455-6CE0-4EB9-BC3F-CF473632DC13}"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7AD5071F-57A7-4890-9B04-011037B63047}"/>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8420064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C546AE6F-5A94-4AB0-98DF-B23F2B249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595B7189-7C51-4099-A877-A0BF9142E97D}"/>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B2877C1D-C031-4059-A74E-E3601679DBD4}"/>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7" name="Picture 5" descr="etla_pp">
            <a:extLst>
              <a:ext uri="{FF2B5EF4-FFF2-40B4-BE49-F238E27FC236}">
                <a16:creationId xmlns:a16="http://schemas.microsoft.com/office/drawing/2014/main" id="{B1CE1DFF-75D3-41AB-854E-B188892CE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88FED787-9296-4FFC-B4E1-3CF2E4B441EB}"/>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9" name="Rectangle 9">
            <a:extLst>
              <a:ext uri="{FF2B5EF4-FFF2-40B4-BE49-F238E27FC236}">
                <a16:creationId xmlns:a16="http://schemas.microsoft.com/office/drawing/2014/main" id="{30DDF397-D566-4E3B-A41F-9DD7F6554674}"/>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7175" name="Rectangle 7"/>
          <p:cNvSpPr>
            <a:spLocks noGrp="1" noChangeArrowheads="1"/>
          </p:cNvSpPr>
          <p:nvPr>
            <p:ph type="ctrTitle"/>
          </p:nvPr>
        </p:nvSpPr>
        <p:spPr>
          <a:xfrm>
            <a:off x="814917" y="1341438"/>
            <a:ext cx="10462683" cy="2259012"/>
          </a:xfrm>
        </p:spPr>
        <p:txBody>
          <a:bodyPr/>
          <a:lstStyle>
            <a:lvl1pPr>
              <a:defRPr sz="4400"/>
            </a:lvl1pPr>
          </a:lstStyle>
          <a:p>
            <a:pPr lvl="0"/>
            <a:r>
              <a:rPr lang="fi-FI" noProof="0"/>
              <a:t>Muokkaa perustyyl. napsautt.</a:t>
            </a:r>
          </a:p>
        </p:txBody>
      </p:sp>
      <p:sp>
        <p:nvSpPr>
          <p:cNvPr id="7176"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fi-FI" noProof="0"/>
              <a:t>Muokkaa alaotsikon perustyyliä napsautt.</a:t>
            </a:r>
          </a:p>
        </p:txBody>
      </p:sp>
      <p:sp>
        <p:nvSpPr>
          <p:cNvPr id="10" name="Rectangle 10">
            <a:extLst>
              <a:ext uri="{FF2B5EF4-FFF2-40B4-BE49-F238E27FC236}">
                <a16:creationId xmlns:a16="http://schemas.microsoft.com/office/drawing/2014/main" id="{F4EB6807-55D5-4106-97F1-7EBB576F56F5}"/>
              </a:ext>
            </a:extLst>
          </p:cNvPr>
          <p:cNvSpPr>
            <a:spLocks noGrp="1" noChangeArrowheads="1"/>
          </p:cNvSpPr>
          <p:nvPr>
            <p:ph type="dt" sz="half" idx="10"/>
          </p:nvPr>
        </p:nvSpPr>
        <p:spPr/>
        <p:txBody>
          <a:bodyPr/>
          <a:lstStyle>
            <a:lvl1pPr>
              <a:defRPr/>
            </a:lvl1pPr>
          </a:lstStyle>
          <a:p>
            <a:pPr>
              <a:defRPr/>
            </a:pPr>
            <a:endParaRPr lang="fi-FI"/>
          </a:p>
        </p:txBody>
      </p:sp>
      <p:sp>
        <p:nvSpPr>
          <p:cNvPr id="11" name="Rectangle 11">
            <a:extLst>
              <a:ext uri="{FF2B5EF4-FFF2-40B4-BE49-F238E27FC236}">
                <a16:creationId xmlns:a16="http://schemas.microsoft.com/office/drawing/2014/main" id="{CFD01891-7D56-4ACD-97E7-F11CAD42EFFF}"/>
              </a:ext>
            </a:extLst>
          </p:cNvPr>
          <p:cNvSpPr>
            <a:spLocks noGrp="1" noChangeArrowheads="1"/>
          </p:cNvSpPr>
          <p:nvPr>
            <p:ph type="sldNum" sz="quarter" idx="11"/>
          </p:nvPr>
        </p:nvSpPr>
        <p:spPr/>
        <p:txBody>
          <a:bodyPr/>
          <a:lstStyle>
            <a:lvl1pPr>
              <a:defRPr/>
            </a:lvl1pPr>
          </a:lstStyle>
          <a:p>
            <a:pPr>
              <a:defRPr/>
            </a:pPr>
            <a:fld id="{BA33DC24-762F-4B85-B9CC-CAF52CA52F49}" type="slidenum">
              <a:rPr lang="fi-FI" altLang="fi-FI"/>
              <a:pPr>
                <a:defRPr/>
              </a:pPr>
              <a:t>‹#›</a:t>
            </a:fld>
            <a:endParaRPr lang="fi-FI" altLang="fi-FI"/>
          </a:p>
        </p:txBody>
      </p:sp>
      <p:sp>
        <p:nvSpPr>
          <p:cNvPr id="12" name="Rectangle 12">
            <a:extLst>
              <a:ext uri="{FF2B5EF4-FFF2-40B4-BE49-F238E27FC236}">
                <a16:creationId xmlns:a16="http://schemas.microsoft.com/office/drawing/2014/main" id="{CB75B935-E06C-489B-B3A3-0BA55CAFD17F}"/>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38318961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D62BFF2D-9A2B-4526-B5C1-63EC288A56E8}"/>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DBE146BB-C07F-4CD3-9773-0D0D672D8365}"/>
              </a:ext>
            </a:extLst>
          </p:cNvPr>
          <p:cNvSpPr>
            <a:spLocks noGrp="1" noChangeArrowheads="1"/>
          </p:cNvSpPr>
          <p:nvPr>
            <p:ph type="sldNum" sz="quarter" idx="11"/>
          </p:nvPr>
        </p:nvSpPr>
        <p:spPr>
          <a:ln/>
        </p:spPr>
        <p:txBody>
          <a:bodyPr/>
          <a:lstStyle>
            <a:lvl1pPr>
              <a:defRPr/>
            </a:lvl1pPr>
          </a:lstStyle>
          <a:p>
            <a:pPr>
              <a:defRPr/>
            </a:pPr>
            <a:fld id="{2713C75E-C453-447A-95B4-78A753FDC478}" type="slidenum">
              <a:rPr lang="fi-FI" altLang="fi-FI"/>
              <a:pPr>
                <a:defRPr/>
              </a:pPr>
              <a:t>‹#›</a:t>
            </a:fld>
            <a:endParaRPr lang="fi-FI" altLang="fi-FI"/>
          </a:p>
        </p:txBody>
      </p:sp>
      <p:sp>
        <p:nvSpPr>
          <p:cNvPr id="6" name="Rectangle 12">
            <a:extLst>
              <a:ext uri="{FF2B5EF4-FFF2-40B4-BE49-F238E27FC236}">
                <a16:creationId xmlns:a16="http://schemas.microsoft.com/office/drawing/2014/main" id="{9C80FE2C-55EE-4A4D-8AAC-71960166952F}"/>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624354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94FC298E-E666-495D-B3D6-A189DD8652BE}"/>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9236E2ED-82BF-4050-9D30-F81E6AD8E3B3}"/>
              </a:ext>
            </a:extLst>
          </p:cNvPr>
          <p:cNvSpPr>
            <a:spLocks noGrp="1" noChangeArrowheads="1"/>
          </p:cNvSpPr>
          <p:nvPr>
            <p:ph type="sldNum" sz="quarter" idx="11"/>
          </p:nvPr>
        </p:nvSpPr>
        <p:spPr>
          <a:ln/>
        </p:spPr>
        <p:txBody>
          <a:bodyPr/>
          <a:lstStyle>
            <a:lvl1pPr>
              <a:defRPr/>
            </a:lvl1pPr>
          </a:lstStyle>
          <a:p>
            <a:pPr>
              <a:defRPr/>
            </a:pPr>
            <a:fld id="{71D4B14C-7643-4AA8-8A7D-4789DE5B1C1A}" type="slidenum">
              <a:rPr lang="fi-FI" altLang="fi-FI"/>
              <a:pPr>
                <a:defRPr/>
              </a:pPr>
              <a:t>‹#›</a:t>
            </a:fld>
            <a:endParaRPr lang="fi-FI" altLang="fi-FI"/>
          </a:p>
        </p:txBody>
      </p:sp>
      <p:sp>
        <p:nvSpPr>
          <p:cNvPr id="6" name="Rectangle 12">
            <a:extLst>
              <a:ext uri="{FF2B5EF4-FFF2-40B4-BE49-F238E27FC236}">
                <a16:creationId xmlns:a16="http://schemas.microsoft.com/office/drawing/2014/main" id="{A8AAD696-CC7A-4292-A15F-F930F1F1547B}"/>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52054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9">
            <a:extLst>
              <a:ext uri="{FF2B5EF4-FFF2-40B4-BE49-F238E27FC236}">
                <a16:creationId xmlns:a16="http://schemas.microsoft.com/office/drawing/2014/main" id="{85BF8134-616A-461B-A216-48BB27E5D507}"/>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3C7FB32C-7935-48B4-B3D8-6AC971B7834E}"/>
              </a:ext>
            </a:extLst>
          </p:cNvPr>
          <p:cNvSpPr>
            <a:spLocks noGrp="1" noChangeArrowheads="1"/>
          </p:cNvSpPr>
          <p:nvPr>
            <p:ph type="sldNum" sz="quarter" idx="11"/>
          </p:nvPr>
        </p:nvSpPr>
        <p:spPr>
          <a:ln/>
        </p:spPr>
        <p:txBody>
          <a:bodyPr/>
          <a:lstStyle>
            <a:lvl1pPr>
              <a:defRPr/>
            </a:lvl1pPr>
          </a:lstStyle>
          <a:p>
            <a:pPr>
              <a:defRPr/>
            </a:pPr>
            <a:fld id="{8BF3D34D-8CA9-4D18-B321-BE7EF3A91C06}" type="slidenum">
              <a:rPr lang="fi-FI" altLang="fi-FI"/>
              <a:pPr>
                <a:defRPr/>
              </a:pPr>
              <a:t>‹#›</a:t>
            </a:fld>
            <a:endParaRPr lang="fi-FI" altLang="fi-FI"/>
          </a:p>
        </p:txBody>
      </p:sp>
      <p:sp>
        <p:nvSpPr>
          <p:cNvPr id="7" name="Rectangle 12">
            <a:extLst>
              <a:ext uri="{FF2B5EF4-FFF2-40B4-BE49-F238E27FC236}">
                <a16:creationId xmlns:a16="http://schemas.microsoft.com/office/drawing/2014/main" id="{7AB19CEB-B06B-4AF5-A9A5-D49FC4FE1C30}"/>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090153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9">
            <a:extLst>
              <a:ext uri="{FF2B5EF4-FFF2-40B4-BE49-F238E27FC236}">
                <a16:creationId xmlns:a16="http://schemas.microsoft.com/office/drawing/2014/main" id="{84F6072B-3633-49A3-8EAF-FE8E3170D9E4}"/>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10">
            <a:extLst>
              <a:ext uri="{FF2B5EF4-FFF2-40B4-BE49-F238E27FC236}">
                <a16:creationId xmlns:a16="http://schemas.microsoft.com/office/drawing/2014/main" id="{461F743B-740D-4C9A-95B6-F9B96D01B23F}"/>
              </a:ext>
            </a:extLst>
          </p:cNvPr>
          <p:cNvSpPr>
            <a:spLocks noGrp="1" noChangeArrowheads="1"/>
          </p:cNvSpPr>
          <p:nvPr>
            <p:ph type="sldNum" sz="quarter" idx="11"/>
          </p:nvPr>
        </p:nvSpPr>
        <p:spPr>
          <a:ln/>
        </p:spPr>
        <p:txBody>
          <a:bodyPr/>
          <a:lstStyle>
            <a:lvl1pPr>
              <a:defRPr/>
            </a:lvl1pPr>
          </a:lstStyle>
          <a:p>
            <a:pPr>
              <a:defRPr/>
            </a:pPr>
            <a:fld id="{E2080988-FD7B-4A9C-A9A2-351682E39624}" type="slidenum">
              <a:rPr lang="fi-FI" altLang="fi-FI"/>
              <a:pPr>
                <a:defRPr/>
              </a:pPr>
              <a:t>‹#›</a:t>
            </a:fld>
            <a:endParaRPr lang="fi-FI" altLang="fi-FI"/>
          </a:p>
        </p:txBody>
      </p:sp>
      <p:sp>
        <p:nvSpPr>
          <p:cNvPr id="9" name="Rectangle 12">
            <a:extLst>
              <a:ext uri="{FF2B5EF4-FFF2-40B4-BE49-F238E27FC236}">
                <a16:creationId xmlns:a16="http://schemas.microsoft.com/office/drawing/2014/main" id="{15C0C61E-C7F5-4DDE-B5BB-32627F628ABA}"/>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4433558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9">
            <a:extLst>
              <a:ext uri="{FF2B5EF4-FFF2-40B4-BE49-F238E27FC236}">
                <a16:creationId xmlns:a16="http://schemas.microsoft.com/office/drawing/2014/main" id="{D5E958BD-E1B6-4507-B159-8E2B6C426422}"/>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10">
            <a:extLst>
              <a:ext uri="{FF2B5EF4-FFF2-40B4-BE49-F238E27FC236}">
                <a16:creationId xmlns:a16="http://schemas.microsoft.com/office/drawing/2014/main" id="{91F90591-90DE-421F-A7E9-9ECB9BB89091}"/>
              </a:ext>
            </a:extLst>
          </p:cNvPr>
          <p:cNvSpPr>
            <a:spLocks noGrp="1" noChangeArrowheads="1"/>
          </p:cNvSpPr>
          <p:nvPr>
            <p:ph type="sldNum" sz="quarter" idx="11"/>
          </p:nvPr>
        </p:nvSpPr>
        <p:spPr>
          <a:ln/>
        </p:spPr>
        <p:txBody>
          <a:bodyPr/>
          <a:lstStyle>
            <a:lvl1pPr>
              <a:defRPr/>
            </a:lvl1pPr>
          </a:lstStyle>
          <a:p>
            <a:pPr>
              <a:defRPr/>
            </a:pPr>
            <a:fld id="{74E16C9E-7B1E-4BEE-9C9C-2B6C99E5B228}" type="slidenum">
              <a:rPr lang="fi-FI" altLang="fi-FI"/>
              <a:pPr>
                <a:defRPr/>
              </a:pPr>
              <a:t>‹#›</a:t>
            </a:fld>
            <a:endParaRPr lang="fi-FI" altLang="fi-FI"/>
          </a:p>
        </p:txBody>
      </p:sp>
      <p:sp>
        <p:nvSpPr>
          <p:cNvPr id="5" name="Rectangle 12">
            <a:extLst>
              <a:ext uri="{FF2B5EF4-FFF2-40B4-BE49-F238E27FC236}">
                <a16:creationId xmlns:a16="http://schemas.microsoft.com/office/drawing/2014/main" id="{0DDF9530-C88A-4C8E-AA0A-921A92EC67B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472758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656E984-6C27-4BCF-B6F7-E2BDB83F6BFF}"/>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10">
            <a:extLst>
              <a:ext uri="{FF2B5EF4-FFF2-40B4-BE49-F238E27FC236}">
                <a16:creationId xmlns:a16="http://schemas.microsoft.com/office/drawing/2014/main" id="{32528914-4235-4BC4-B8AB-C6AE6DA1B691}"/>
              </a:ext>
            </a:extLst>
          </p:cNvPr>
          <p:cNvSpPr>
            <a:spLocks noGrp="1" noChangeArrowheads="1"/>
          </p:cNvSpPr>
          <p:nvPr>
            <p:ph type="sldNum" sz="quarter" idx="11"/>
          </p:nvPr>
        </p:nvSpPr>
        <p:spPr>
          <a:ln/>
        </p:spPr>
        <p:txBody>
          <a:bodyPr/>
          <a:lstStyle>
            <a:lvl1pPr>
              <a:defRPr/>
            </a:lvl1pPr>
          </a:lstStyle>
          <a:p>
            <a:pPr>
              <a:defRPr/>
            </a:pPr>
            <a:fld id="{BBA468F0-BA24-4B33-B357-D6F74AD4B3D2}" type="slidenum">
              <a:rPr lang="fi-FI" altLang="fi-FI"/>
              <a:pPr>
                <a:defRPr/>
              </a:pPr>
              <a:t>‹#›</a:t>
            </a:fld>
            <a:endParaRPr lang="fi-FI" altLang="fi-FI"/>
          </a:p>
        </p:txBody>
      </p:sp>
      <p:sp>
        <p:nvSpPr>
          <p:cNvPr id="4" name="Rectangle 12">
            <a:extLst>
              <a:ext uri="{FF2B5EF4-FFF2-40B4-BE49-F238E27FC236}">
                <a16:creationId xmlns:a16="http://schemas.microsoft.com/office/drawing/2014/main" id="{27E82613-9B5D-429F-ABFB-E7CBDE51360E}"/>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99334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4E6D904C-2ABD-4D44-8905-A8AC39A90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05D0F22-C07F-4086-AEF5-92E2A3BC6B6C}"/>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41E569FF-A95C-4B30-A76E-05305AB44F2C}"/>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C8B50D41-BBF4-4D7F-9746-0B4944B95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B2A5237F-3B30-4123-9909-14BDDC518AA5}"/>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EC63FEAC-04F1-4EE0-8F92-55162E3CD4BC}"/>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873E662B-466D-46D9-A1C2-644B63F0BC20}"/>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6C89DE4B-11F6-405C-8A0D-789010AC16D9}" type="datetimeFigureOut">
              <a:rPr lang="fi-FI"/>
              <a:pPr>
                <a:defRPr/>
              </a:pPr>
              <a:t>14.9.2020</a:t>
            </a:fld>
            <a:endParaRPr lang="fi-FI"/>
          </a:p>
        </p:txBody>
      </p:sp>
      <p:sp>
        <p:nvSpPr>
          <p:cNvPr id="11" name="Rectangle 11">
            <a:extLst>
              <a:ext uri="{FF2B5EF4-FFF2-40B4-BE49-F238E27FC236}">
                <a16:creationId xmlns:a16="http://schemas.microsoft.com/office/drawing/2014/main" id="{758F1154-C2E1-479C-BCBB-98558CFCD277}"/>
              </a:ext>
            </a:extLst>
          </p:cNvPr>
          <p:cNvSpPr>
            <a:spLocks noGrp="1" noChangeArrowheads="1"/>
          </p:cNvSpPr>
          <p:nvPr>
            <p:ph type="sldNum" sz="quarter" idx="11"/>
          </p:nvPr>
        </p:nvSpPr>
        <p:spPr/>
        <p:txBody>
          <a:bodyPr/>
          <a:lstStyle>
            <a:lvl1pPr>
              <a:defRPr/>
            </a:lvl1pPr>
          </a:lstStyle>
          <a:p>
            <a:pPr>
              <a:defRPr/>
            </a:pPr>
            <a:fld id="{9D1E2D36-1CFF-41A0-A693-64ADB3A871A0}" type="slidenum">
              <a:rPr lang="fi-FI" altLang="fi-FI"/>
              <a:pPr>
                <a:defRPr/>
              </a:pPr>
              <a:t>‹#›</a:t>
            </a:fld>
            <a:endParaRPr lang="fi-FI" altLang="fi-FI"/>
          </a:p>
        </p:txBody>
      </p:sp>
      <p:sp>
        <p:nvSpPr>
          <p:cNvPr id="12" name="Rectangle 12">
            <a:extLst>
              <a:ext uri="{FF2B5EF4-FFF2-40B4-BE49-F238E27FC236}">
                <a16:creationId xmlns:a16="http://schemas.microsoft.com/office/drawing/2014/main" id="{E10CC374-DC91-4595-9CB6-77F9761B0BC9}"/>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9089485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B31AA79-3C4C-4883-9E15-5790CA6A96F5}"/>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542E943B-2CDA-4647-955F-79414E6B9D47}"/>
              </a:ext>
            </a:extLst>
          </p:cNvPr>
          <p:cNvSpPr>
            <a:spLocks noGrp="1" noChangeArrowheads="1"/>
          </p:cNvSpPr>
          <p:nvPr>
            <p:ph type="sldNum" sz="quarter" idx="11"/>
          </p:nvPr>
        </p:nvSpPr>
        <p:spPr>
          <a:ln/>
        </p:spPr>
        <p:txBody>
          <a:bodyPr/>
          <a:lstStyle>
            <a:lvl1pPr>
              <a:defRPr/>
            </a:lvl1pPr>
          </a:lstStyle>
          <a:p>
            <a:pPr>
              <a:defRPr/>
            </a:pPr>
            <a:fld id="{A5F86F55-EDE7-40E3-8BDB-E943A4B35FE6}" type="slidenum">
              <a:rPr lang="fi-FI" altLang="fi-FI"/>
              <a:pPr>
                <a:defRPr/>
              </a:pPr>
              <a:t>‹#›</a:t>
            </a:fld>
            <a:endParaRPr lang="fi-FI" altLang="fi-FI"/>
          </a:p>
        </p:txBody>
      </p:sp>
      <p:sp>
        <p:nvSpPr>
          <p:cNvPr id="7" name="Rectangle 12">
            <a:extLst>
              <a:ext uri="{FF2B5EF4-FFF2-40B4-BE49-F238E27FC236}">
                <a16:creationId xmlns:a16="http://schemas.microsoft.com/office/drawing/2014/main" id="{AABB9938-B838-4B69-9119-516EC6232D1B}"/>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1087091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0DF4B885-7242-4DBA-9AB6-53FE86D157F6}"/>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72E620C9-B29F-4D28-99CF-2187F8696EE2}"/>
              </a:ext>
            </a:extLst>
          </p:cNvPr>
          <p:cNvSpPr>
            <a:spLocks noGrp="1" noChangeArrowheads="1"/>
          </p:cNvSpPr>
          <p:nvPr>
            <p:ph type="sldNum" sz="quarter" idx="11"/>
          </p:nvPr>
        </p:nvSpPr>
        <p:spPr>
          <a:ln/>
        </p:spPr>
        <p:txBody>
          <a:bodyPr/>
          <a:lstStyle>
            <a:lvl1pPr>
              <a:defRPr/>
            </a:lvl1pPr>
          </a:lstStyle>
          <a:p>
            <a:pPr>
              <a:defRPr/>
            </a:pPr>
            <a:fld id="{A58E8688-5C7A-4E64-B9FE-A881576ADFE3}" type="slidenum">
              <a:rPr lang="fi-FI" altLang="fi-FI"/>
              <a:pPr>
                <a:defRPr/>
              </a:pPr>
              <a:t>‹#›</a:t>
            </a:fld>
            <a:endParaRPr lang="fi-FI" altLang="fi-FI"/>
          </a:p>
        </p:txBody>
      </p:sp>
      <p:sp>
        <p:nvSpPr>
          <p:cNvPr id="7" name="Rectangle 12">
            <a:extLst>
              <a:ext uri="{FF2B5EF4-FFF2-40B4-BE49-F238E27FC236}">
                <a16:creationId xmlns:a16="http://schemas.microsoft.com/office/drawing/2014/main" id="{289EC513-C8C2-4E75-84FD-526F76DBE700}"/>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9226864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A64F4E92-4396-4129-BDC6-DA7F8EEA1952}"/>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F9BC79E3-E03E-48F8-AE3F-FD3361C7F533}"/>
              </a:ext>
            </a:extLst>
          </p:cNvPr>
          <p:cNvSpPr>
            <a:spLocks noGrp="1" noChangeArrowheads="1"/>
          </p:cNvSpPr>
          <p:nvPr>
            <p:ph type="sldNum" sz="quarter" idx="11"/>
          </p:nvPr>
        </p:nvSpPr>
        <p:spPr>
          <a:ln/>
        </p:spPr>
        <p:txBody>
          <a:bodyPr/>
          <a:lstStyle>
            <a:lvl1pPr>
              <a:defRPr/>
            </a:lvl1pPr>
          </a:lstStyle>
          <a:p>
            <a:pPr>
              <a:defRPr/>
            </a:pPr>
            <a:fld id="{C7FAA4DB-3923-41CB-A162-7A606664978D}" type="slidenum">
              <a:rPr lang="fi-FI" altLang="fi-FI"/>
              <a:pPr>
                <a:defRPr/>
              </a:pPr>
              <a:t>‹#›</a:t>
            </a:fld>
            <a:endParaRPr lang="fi-FI" altLang="fi-FI"/>
          </a:p>
        </p:txBody>
      </p:sp>
      <p:sp>
        <p:nvSpPr>
          <p:cNvPr id="6" name="Rectangle 12">
            <a:extLst>
              <a:ext uri="{FF2B5EF4-FFF2-40B4-BE49-F238E27FC236}">
                <a16:creationId xmlns:a16="http://schemas.microsoft.com/office/drawing/2014/main" id="{74E129A7-EEC3-4C47-9027-4DF47DDBA2E9}"/>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2588967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EBF8DEA3-DD67-4ACA-B369-B46A542EDBD7}"/>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73F085A0-821B-46EB-8D10-9DEE080CB28F}"/>
              </a:ext>
            </a:extLst>
          </p:cNvPr>
          <p:cNvSpPr>
            <a:spLocks noGrp="1" noChangeArrowheads="1"/>
          </p:cNvSpPr>
          <p:nvPr>
            <p:ph type="sldNum" sz="quarter" idx="11"/>
          </p:nvPr>
        </p:nvSpPr>
        <p:spPr>
          <a:ln/>
        </p:spPr>
        <p:txBody>
          <a:bodyPr/>
          <a:lstStyle>
            <a:lvl1pPr>
              <a:defRPr/>
            </a:lvl1pPr>
          </a:lstStyle>
          <a:p>
            <a:pPr>
              <a:defRPr/>
            </a:pPr>
            <a:fld id="{074FC49A-D93A-4DF0-A555-039536340B86}" type="slidenum">
              <a:rPr lang="fi-FI" altLang="fi-FI"/>
              <a:pPr>
                <a:defRPr/>
              </a:pPr>
              <a:t>‹#›</a:t>
            </a:fld>
            <a:endParaRPr lang="fi-FI" altLang="fi-FI"/>
          </a:p>
        </p:txBody>
      </p:sp>
      <p:sp>
        <p:nvSpPr>
          <p:cNvPr id="6" name="Rectangle 12">
            <a:extLst>
              <a:ext uri="{FF2B5EF4-FFF2-40B4-BE49-F238E27FC236}">
                <a16:creationId xmlns:a16="http://schemas.microsoft.com/office/drawing/2014/main" id="{3BA82EC3-39C8-460E-BB64-9A5A3088167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9935915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1" y="476250"/>
            <a:ext cx="8352367" cy="1143000"/>
          </a:xfrm>
        </p:spPr>
        <p:txBody>
          <a:bodyPr/>
          <a:lstStyle/>
          <a:p>
            <a:r>
              <a:rPr lang="en-US"/>
              <a:t>Click to edit Master title style</a:t>
            </a:r>
            <a:endParaRPr lang="fi-FI"/>
          </a:p>
        </p:txBody>
      </p:sp>
      <p:sp>
        <p:nvSpPr>
          <p:cNvPr id="3" name="Chart Placeholder 2"/>
          <p:cNvSpPr>
            <a:spLocks noGrp="1"/>
          </p:cNvSpPr>
          <p:nvPr>
            <p:ph type="chart" idx="1"/>
          </p:nvPr>
        </p:nvSpPr>
        <p:spPr>
          <a:xfrm>
            <a:off x="1102785" y="1844676"/>
            <a:ext cx="9986433" cy="4105275"/>
          </a:xfrm>
        </p:spPr>
        <p:txBody>
          <a:bodyPr/>
          <a:lstStyle/>
          <a:p>
            <a:pPr lvl="0"/>
            <a:endParaRPr lang="fi-FI" noProof="0"/>
          </a:p>
        </p:txBody>
      </p:sp>
      <p:sp>
        <p:nvSpPr>
          <p:cNvPr id="4" name="Rectangle 9">
            <a:extLst>
              <a:ext uri="{FF2B5EF4-FFF2-40B4-BE49-F238E27FC236}">
                <a16:creationId xmlns:a16="http://schemas.microsoft.com/office/drawing/2014/main" id="{18751D21-8C71-4820-B9F0-A78E620CAF11}"/>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9431A0F4-1485-4FE9-BE73-A5CB6AA443BB}"/>
              </a:ext>
            </a:extLst>
          </p:cNvPr>
          <p:cNvSpPr>
            <a:spLocks noGrp="1" noChangeArrowheads="1"/>
          </p:cNvSpPr>
          <p:nvPr>
            <p:ph type="sldNum" sz="quarter" idx="11"/>
          </p:nvPr>
        </p:nvSpPr>
        <p:spPr>
          <a:ln/>
        </p:spPr>
        <p:txBody>
          <a:bodyPr/>
          <a:lstStyle>
            <a:lvl1pPr>
              <a:defRPr/>
            </a:lvl1pPr>
          </a:lstStyle>
          <a:p>
            <a:pPr>
              <a:defRPr/>
            </a:pPr>
            <a:fld id="{30B84A76-6896-4F9B-A162-899CBE014266}" type="slidenum">
              <a:rPr lang="fi-FI" altLang="fi-FI"/>
              <a:pPr>
                <a:defRPr/>
              </a:pPr>
              <a:t>‹#›</a:t>
            </a:fld>
            <a:endParaRPr lang="fi-FI" altLang="fi-FI"/>
          </a:p>
        </p:txBody>
      </p:sp>
      <p:sp>
        <p:nvSpPr>
          <p:cNvPr id="6" name="Rectangle 12">
            <a:extLst>
              <a:ext uri="{FF2B5EF4-FFF2-40B4-BE49-F238E27FC236}">
                <a16:creationId xmlns:a16="http://schemas.microsoft.com/office/drawing/2014/main" id="{ACC814B7-F2D8-446A-B56A-E110231C1F4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0950283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94F2E6B5-9C78-4722-84BB-1E9191A59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B614CBBD-9070-4EBD-8F65-9C714852BEF1}"/>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1B54AA27-9D33-48DB-B9FA-B1B50548FAE9}"/>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DD8EF516-E752-46C3-89EC-2BC2532D3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9AE86BE4-3C97-42E4-9F99-850FC06FFA24}"/>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664E13DF-83E6-4DB8-BC6D-43CA3CEE0562}"/>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5E7A2BED-5E01-4B27-81D2-B0C3ABAFC0F5}"/>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E3C40991-9312-4E9D-9270-E96EE5CEAE1A}" type="datetimeFigureOut">
              <a:rPr lang="fi-FI"/>
              <a:pPr>
                <a:defRPr/>
              </a:pPr>
              <a:t>14.9.2020</a:t>
            </a:fld>
            <a:endParaRPr lang="fi-FI"/>
          </a:p>
        </p:txBody>
      </p:sp>
      <p:sp>
        <p:nvSpPr>
          <p:cNvPr id="11" name="Rectangle 11">
            <a:extLst>
              <a:ext uri="{FF2B5EF4-FFF2-40B4-BE49-F238E27FC236}">
                <a16:creationId xmlns:a16="http://schemas.microsoft.com/office/drawing/2014/main" id="{6A1EFE54-1F5B-4D06-B790-9F8B85FEEBAF}"/>
              </a:ext>
            </a:extLst>
          </p:cNvPr>
          <p:cNvSpPr>
            <a:spLocks noGrp="1" noChangeArrowheads="1"/>
          </p:cNvSpPr>
          <p:nvPr>
            <p:ph type="sldNum" sz="quarter" idx="11"/>
          </p:nvPr>
        </p:nvSpPr>
        <p:spPr/>
        <p:txBody>
          <a:bodyPr/>
          <a:lstStyle>
            <a:lvl1pPr>
              <a:defRPr/>
            </a:lvl1pPr>
          </a:lstStyle>
          <a:p>
            <a:pPr>
              <a:defRPr/>
            </a:pPr>
            <a:fld id="{CEEEB085-1EA8-4A70-8248-26B1192D6B97}" type="slidenum">
              <a:rPr lang="fi-FI" altLang="fi-FI"/>
              <a:pPr>
                <a:defRPr/>
              </a:pPr>
              <a:t>‹#›</a:t>
            </a:fld>
            <a:endParaRPr lang="fi-FI" altLang="fi-FI"/>
          </a:p>
        </p:txBody>
      </p:sp>
      <p:sp>
        <p:nvSpPr>
          <p:cNvPr id="12" name="Rectangle 12">
            <a:extLst>
              <a:ext uri="{FF2B5EF4-FFF2-40B4-BE49-F238E27FC236}">
                <a16:creationId xmlns:a16="http://schemas.microsoft.com/office/drawing/2014/main" id="{27C49292-8429-4DCB-B1F0-04033A7F5E3C}"/>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8277806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6D59274-1A4C-44BE-B776-280E5F0B797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33FB1BE-DE44-4E3B-BF25-D13092B9CF49}"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8C727F74-2B00-47A8-ADF6-D838FFD38E6B}"/>
              </a:ext>
            </a:extLst>
          </p:cNvPr>
          <p:cNvSpPr>
            <a:spLocks noGrp="1"/>
          </p:cNvSpPr>
          <p:nvPr>
            <p:ph type="sldNum" sz="quarter" idx="11"/>
          </p:nvPr>
        </p:nvSpPr>
        <p:spPr/>
        <p:txBody>
          <a:bodyPr/>
          <a:lstStyle>
            <a:lvl1pPr>
              <a:defRPr/>
            </a:lvl1pPr>
          </a:lstStyle>
          <a:p>
            <a:pPr>
              <a:defRPr/>
            </a:pPr>
            <a:fld id="{4CBF69D2-B155-4F95-9648-38212FA041AB}"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8CDC144A-B5BD-466A-A1DC-60AB46F4136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5129132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FEA7478-3B8E-4CA1-B35E-9D532D568A9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F07262-29FE-4572-8D6E-F1DD3DD739DF}"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B3624BE7-B091-41DA-85AE-571137715AF5}"/>
              </a:ext>
            </a:extLst>
          </p:cNvPr>
          <p:cNvSpPr>
            <a:spLocks noGrp="1"/>
          </p:cNvSpPr>
          <p:nvPr>
            <p:ph type="sldNum" sz="quarter" idx="11"/>
          </p:nvPr>
        </p:nvSpPr>
        <p:spPr/>
        <p:txBody>
          <a:bodyPr/>
          <a:lstStyle>
            <a:lvl1pPr>
              <a:defRPr/>
            </a:lvl1pPr>
          </a:lstStyle>
          <a:p>
            <a:pPr>
              <a:defRPr/>
            </a:pPr>
            <a:fld id="{1C500007-5FBD-4126-94D9-B77AD491173E}"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D86141EA-7865-41D9-AE82-8E4AD336962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6324034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293B1957-1A13-47BC-843B-63D61E18DEE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55563F7-4B7B-4D6B-8557-D5E9F402C8EE}"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3F212928-9290-4F17-813D-7D06DEAA5217}"/>
              </a:ext>
            </a:extLst>
          </p:cNvPr>
          <p:cNvSpPr>
            <a:spLocks noGrp="1"/>
          </p:cNvSpPr>
          <p:nvPr>
            <p:ph type="sldNum" sz="quarter" idx="11"/>
          </p:nvPr>
        </p:nvSpPr>
        <p:spPr/>
        <p:txBody>
          <a:bodyPr/>
          <a:lstStyle>
            <a:lvl1pPr>
              <a:defRPr/>
            </a:lvl1pPr>
          </a:lstStyle>
          <a:p>
            <a:pPr>
              <a:defRPr/>
            </a:pPr>
            <a:fld id="{21512372-8A88-4187-B72F-023E36E1B7D1}"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105DCDED-5A90-44B8-8B55-188257B88A99}"/>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9505700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9482E7B2-427C-4A54-A60A-EB2B1B488D46}"/>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7ADC6E-CD8A-481E-BD85-EBF8FF4EE26C}" type="datetimeFigureOut">
              <a:rPr lang="fi-FI"/>
              <a:pPr>
                <a:defRPr/>
              </a:pPr>
              <a:t>14.9.2020</a:t>
            </a:fld>
            <a:endParaRPr lang="fi-FI"/>
          </a:p>
        </p:txBody>
      </p:sp>
      <p:sp>
        <p:nvSpPr>
          <p:cNvPr id="8" name="Slide Number Placeholder 7">
            <a:extLst>
              <a:ext uri="{FF2B5EF4-FFF2-40B4-BE49-F238E27FC236}">
                <a16:creationId xmlns:a16="http://schemas.microsoft.com/office/drawing/2014/main" id="{D172F38D-F72D-4D6C-BBBB-3610C17FEFD7}"/>
              </a:ext>
            </a:extLst>
          </p:cNvPr>
          <p:cNvSpPr>
            <a:spLocks noGrp="1"/>
          </p:cNvSpPr>
          <p:nvPr>
            <p:ph type="sldNum" sz="quarter" idx="11"/>
          </p:nvPr>
        </p:nvSpPr>
        <p:spPr/>
        <p:txBody>
          <a:bodyPr/>
          <a:lstStyle>
            <a:lvl1pPr>
              <a:defRPr/>
            </a:lvl1pPr>
          </a:lstStyle>
          <a:p>
            <a:pPr>
              <a:defRPr/>
            </a:pPr>
            <a:fld id="{E7A5A2D0-4549-4F87-86B3-06C92BC24CB1}" type="slidenum">
              <a:rPr lang="fi-FI" altLang="fi-FI"/>
              <a:pPr>
                <a:defRPr/>
              </a:pPr>
              <a:t>‹#›</a:t>
            </a:fld>
            <a:endParaRPr lang="fi-FI" altLang="fi-FI"/>
          </a:p>
        </p:txBody>
      </p:sp>
      <p:sp>
        <p:nvSpPr>
          <p:cNvPr id="9" name="Footer Placeholder 8">
            <a:extLst>
              <a:ext uri="{FF2B5EF4-FFF2-40B4-BE49-F238E27FC236}">
                <a16:creationId xmlns:a16="http://schemas.microsoft.com/office/drawing/2014/main" id="{8B6F21D7-5F0D-46EB-A836-BB474789EFA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21192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3134CC1-823A-49BD-A97D-2D38E0F8690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5DEFDBC-CD97-4B66-BDF4-0742290E2C38}"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26830667-DB31-4956-9D32-269F139FFF30}"/>
              </a:ext>
            </a:extLst>
          </p:cNvPr>
          <p:cNvSpPr>
            <a:spLocks noGrp="1"/>
          </p:cNvSpPr>
          <p:nvPr>
            <p:ph type="sldNum" sz="quarter" idx="11"/>
          </p:nvPr>
        </p:nvSpPr>
        <p:spPr/>
        <p:txBody>
          <a:bodyPr/>
          <a:lstStyle>
            <a:lvl1pPr>
              <a:defRPr/>
            </a:lvl1pPr>
          </a:lstStyle>
          <a:p>
            <a:pPr>
              <a:defRPr/>
            </a:pPr>
            <a:fld id="{D4C984DD-091B-4553-88E1-CCA6E3D8D03B}"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B691FEB8-EA79-4554-8CED-489E7A177A9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1930377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ED1BA56E-0F5D-4B9F-9DB6-CFE0E1C1FC4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4AD20E-5EC1-4C4F-9038-EE4E9808D9E6}" type="datetimeFigureOut">
              <a:rPr lang="fi-FI"/>
              <a:pPr>
                <a:defRPr/>
              </a:pPr>
              <a:t>14.9.2020</a:t>
            </a:fld>
            <a:endParaRPr lang="fi-FI"/>
          </a:p>
        </p:txBody>
      </p:sp>
      <p:sp>
        <p:nvSpPr>
          <p:cNvPr id="4" name="Slide Number Placeholder 3">
            <a:extLst>
              <a:ext uri="{FF2B5EF4-FFF2-40B4-BE49-F238E27FC236}">
                <a16:creationId xmlns:a16="http://schemas.microsoft.com/office/drawing/2014/main" id="{B61E87CE-710E-4E81-AF87-2E1811D55E5A}"/>
              </a:ext>
            </a:extLst>
          </p:cNvPr>
          <p:cNvSpPr>
            <a:spLocks noGrp="1"/>
          </p:cNvSpPr>
          <p:nvPr>
            <p:ph type="sldNum" sz="quarter" idx="11"/>
          </p:nvPr>
        </p:nvSpPr>
        <p:spPr/>
        <p:txBody>
          <a:bodyPr/>
          <a:lstStyle>
            <a:lvl1pPr>
              <a:defRPr/>
            </a:lvl1pPr>
          </a:lstStyle>
          <a:p>
            <a:pPr>
              <a:defRPr/>
            </a:pPr>
            <a:fld id="{009817D3-8E13-45A7-849D-EEB2AF95A4CD}" type="slidenum">
              <a:rPr lang="fi-FI" altLang="fi-FI"/>
              <a:pPr>
                <a:defRPr/>
              </a:pPr>
              <a:t>‹#›</a:t>
            </a:fld>
            <a:endParaRPr lang="fi-FI" altLang="fi-FI"/>
          </a:p>
        </p:txBody>
      </p:sp>
      <p:sp>
        <p:nvSpPr>
          <p:cNvPr id="5" name="Footer Placeholder 4">
            <a:extLst>
              <a:ext uri="{FF2B5EF4-FFF2-40B4-BE49-F238E27FC236}">
                <a16:creationId xmlns:a16="http://schemas.microsoft.com/office/drawing/2014/main" id="{79FE4916-AD10-47B3-A2A5-44FDBC2ABB90}"/>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6364739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D3689-8DD3-45ED-AF07-B5629D192AD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F5D930-69CB-454F-9581-C42A7ECF4014}" type="datetimeFigureOut">
              <a:rPr lang="fi-FI"/>
              <a:pPr>
                <a:defRPr/>
              </a:pPr>
              <a:t>14.9.2020</a:t>
            </a:fld>
            <a:endParaRPr lang="fi-FI"/>
          </a:p>
        </p:txBody>
      </p:sp>
      <p:sp>
        <p:nvSpPr>
          <p:cNvPr id="3" name="Slide Number Placeholder 2">
            <a:extLst>
              <a:ext uri="{FF2B5EF4-FFF2-40B4-BE49-F238E27FC236}">
                <a16:creationId xmlns:a16="http://schemas.microsoft.com/office/drawing/2014/main" id="{6F314665-5661-4760-8488-698CA44959D3}"/>
              </a:ext>
            </a:extLst>
          </p:cNvPr>
          <p:cNvSpPr>
            <a:spLocks noGrp="1"/>
          </p:cNvSpPr>
          <p:nvPr>
            <p:ph type="sldNum" sz="quarter" idx="11"/>
          </p:nvPr>
        </p:nvSpPr>
        <p:spPr/>
        <p:txBody>
          <a:bodyPr/>
          <a:lstStyle>
            <a:lvl1pPr>
              <a:defRPr/>
            </a:lvl1pPr>
          </a:lstStyle>
          <a:p>
            <a:pPr>
              <a:defRPr/>
            </a:pPr>
            <a:fld id="{066FD99C-BA7C-47D3-899C-9294F3F92516}" type="slidenum">
              <a:rPr lang="fi-FI" altLang="fi-FI"/>
              <a:pPr>
                <a:defRPr/>
              </a:pPr>
              <a:t>‹#›</a:t>
            </a:fld>
            <a:endParaRPr lang="fi-FI" altLang="fi-FI"/>
          </a:p>
        </p:txBody>
      </p:sp>
      <p:sp>
        <p:nvSpPr>
          <p:cNvPr id="4" name="Footer Placeholder 3">
            <a:extLst>
              <a:ext uri="{FF2B5EF4-FFF2-40B4-BE49-F238E27FC236}">
                <a16:creationId xmlns:a16="http://schemas.microsoft.com/office/drawing/2014/main" id="{D28DF14C-C8BB-453A-8F1E-26B343F63A87}"/>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2049579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AABE6F3-0D68-42E0-81F2-D31019513D7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904465-2FF9-4737-87AF-FBBD47B8ADBE}"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DCBDC473-452F-4365-9A78-A5F45EAC541F}"/>
              </a:ext>
            </a:extLst>
          </p:cNvPr>
          <p:cNvSpPr>
            <a:spLocks noGrp="1"/>
          </p:cNvSpPr>
          <p:nvPr>
            <p:ph type="sldNum" sz="quarter" idx="11"/>
          </p:nvPr>
        </p:nvSpPr>
        <p:spPr/>
        <p:txBody>
          <a:bodyPr/>
          <a:lstStyle>
            <a:lvl1pPr>
              <a:defRPr/>
            </a:lvl1pPr>
          </a:lstStyle>
          <a:p>
            <a:pPr>
              <a:defRPr/>
            </a:pPr>
            <a:fld id="{5E9DDDB0-A5EA-42B0-93BB-79628676CF71}"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6C4A1E38-76E4-4539-AE6D-720FAE86A2F9}"/>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3961277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B54612C-497B-490C-BC65-BACD42DD1F9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5597199-89B1-4310-963C-EB99064C5281}"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864576D9-94AE-477D-B104-4BE544996558}"/>
              </a:ext>
            </a:extLst>
          </p:cNvPr>
          <p:cNvSpPr>
            <a:spLocks noGrp="1"/>
          </p:cNvSpPr>
          <p:nvPr>
            <p:ph type="sldNum" sz="quarter" idx="11"/>
          </p:nvPr>
        </p:nvSpPr>
        <p:spPr/>
        <p:txBody>
          <a:bodyPr/>
          <a:lstStyle>
            <a:lvl1pPr>
              <a:defRPr/>
            </a:lvl1pPr>
          </a:lstStyle>
          <a:p>
            <a:pPr>
              <a:defRPr/>
            </a:pPr>
            <a:fld id="{91112905-7D1D-45A7-84DA-04D2CF323F50}"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0D2B2076-EFB0-43A8-A511-5D1A8D2DF32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297742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0F28F45-4A32-4184-A0F0-990D2AE88EE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611CD0F-4F6E-4A38-9006-C0E0DFC60EEF}"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E7B813B3-5D9F-4028-8A5E-127B328B910B}"/>
              </a:ext>
            </a:extLst>
          </p:cNvPr>
          <p:cNvSpPr>
            <a:spLocks noGrp="1"/>
          </p:cNvSpPr>
          <p:nvPr>
            <p:ph type="sldNum" sz="quarter" idx="11"/>
          </p:nvPr>
        </p:nvSpPr>
        <p:spPr/>
        <p:txBody>
          <a:bodyPr/>
          <a:lstStyle>
            <a:lvl1pPr>
              <a:defRPr/>
            </a:lvl1pPr>
          </a:lstStyle>
          <a:p>
            <a:pPr>
              <a:defRPr/>
            </a:pPr>
            <a:fld id="{F1A61401-D101-4AC6-ADAA-E21F63817332}"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F84214B6-BA80-4708-B3C0-A148F213DB7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4304687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31196A7-44C8-49EF-96ED-8FE63D647FA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3D544E-0013-435F-A374-A42B94A1A44C}"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4208ECC3-A146-4376-B17A-B3CDDD02BF11}"/>
              </a:ext>
            </a:extLst>
          </p:cNvPr>
          <p:cNvSpPr>
            <a:spLocks noGrp="1"/>
          </p:cNvSpPr>
          <p:nvPr>
            <p:ph type="sldNum" sz="quarter" idx="11"/>
          </p:nvPr>
        </p:nvSpPr>
        <p:spPr/>
        <p:txBody>
          <a:bodyPr/>
          <a:lstStyle>
            <a:lvl1pPr>
              <a:defRPr/>
            </a:lvl1pPr>
          </a:lstStyle>
          <a:p>
            <a:pPr>
              <a:defRPr/>
            </a:pPr>
            <a:fld id="{68EBD425-F2EC-4C1F-B1E8-62B292E05F29}"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FDAF1957-1552-42EE-B85F-74BAF986D30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7087502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2C51B34B-9391-4204-8FBD-F783B171F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4CF4AA3E-5FF7-4C15-80B1-8530A05CCB68}"/>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6" name="Rectangle 4">
            <a:extLst>
              <a:ext uri="{FF2B5EF4-FFF2-40B4-BE49-F238E27FC236}">
                <a16:creationId xmlns:a16="http://schemas.microsoft.com/office/drawing/2014/main" id="{117BB5CB-B1D3-48A2-97A6-587DBB334CD0}"/>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pic>
        <p:nvPicPr>
          <p:cNvPr id="7" name="Picture 5" descr="etla_pp">
            <a:extLst>
              <a:ext uri="{FF2B5EF4-FFF2-40B4-BE49-F238E27FC236}">
                <a16:creationId xmlns:a16="http://schemas.microsoft.com/office/drawing/2014/main" id="{A35D34BF-B7A3-4FFC-9F37-48D838AFF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E902C90D-2725-4346-8F13-3037E5710144}"/>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9" name="Rectangle 9">
            <a:extLst>
              <a:ext uri="{FF2B5EF4-FFF2-40B4-BE49-F238E27FC236}">
                <a16:creationId xmlns:a16="http://schemas.microsoft.com/office/drawing/2014/main" id="{9CD6C4F2-354E-494D-85ED-0F22891AB1B0}"/>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i-FI" altLang="fi-FI" sz="1000" b="1">
                <a:solidFill>
                  <a:srgbClr val="164895"/>
                </a:solidFill>
              </a:rPr>
              <a:t>ELINKEINOELÄMÄN TUTKIMUSLAITOS</a:t>
            </a:r>
          </a:p>
          <a:p>
            <a:pPr>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1743963F-CB0E-4961-8E8E-72610F901CA8}"/>
              </a:ext>
            </a:extLst>
          </p:cNvPr>
          <p:cNvSpPr>
            <a:spLocks noGrp="1" noChangeArrowheads="1"/>
          </p:cNvSpPr>
          <p:nvPr>
            <p:ph type="dt" sz="half" idx="10"/>
          </p:nvPr>
        </p:nvSpPr>
        <p:spPr/>
        <p:txBody>
          <a:bodyPr/>
          <a:lstStyle>
            <a:lvl1pPr>
              <a:defRPr/>
            </a:lvl1pPr>
          </a:lstStyle>
          <a:p>
            <a:pPr>
              <a:defRPr/>
            </a:pPr>
            <a:fld id="{2195A193-9444-4D24-8D49-3D0B07ABDBAE}" type="datetimeFigureOut">
              <a:rPr lang="fi-FI"/>
              <a:pPr>
                <a:defRPr/>
              </a:pPr>
              <a:t>14.9.2020</a:t>
            </a:fld>
            <a:endParaRPr lang="fi-FI"/>
          </a:p>
        </p:txBody>
      </p:sp>
      <p:sp>
        <p:nvSpPr>
          <p:cNvPr id="11" name="Rectangle 11">
            <a:extLst>
              <a:ext uri="{FF2B5EF4-FFF2-40B4-BE49-F238E27FC236}">
                <a16:creationId xmlns:a16="http://schemas.microsoft.com/office/drawing/2014/main" id="{F5AE39DE-3CBE-406C-A363-9C683C6A4849}"/>
              </a:ext>
            </a:extLst>
          </p:cNvPr>
          <p:cNvSpPr>
            <a:spLocks noGrp="1" noChangeArrowheads="1"/>
          </p:cNvSpPr>
          <p:nvPr>
            <p:ph type="sldNum" sz="quarter" idx="11"/>
          </p:nvPr>
        </p:nvSpPr>
        <p:spPr/>
        <p:txBody>
          <a:bodyPr/>
          <a:lstStyle>
            <a:lvl1pPr>
              <a:defRPr/>
            </a:lvl1pPr>
          </a:lstStyle>
          <a:p>
            <a:pPr>
              <a:defRPr/>
            </a:pPr>
            <a:fld id="{9D4F16EE-0A78-4880-A9A0-78B87287B29A}" type="slidenum">
              <a:rPr lang="fi-FI"/>
              <a:pPr>
                <a:defRPr/>
              </a:pPr>
              <a:t>‹#›</a:t>
            </a:fld>
            <a:endParaRPr lang="fi-FI"/>
          </a:p>
        </p:txBody>
      </p:sp>
      <p:sp>
        <p:nvSpPr>
          <p:cNvPr id="12" name="Rectangle 12">
            <a:extLst>
              <a:ext uri="{FF2B5EF4-FFF2-40B4-BE49-F238E27FC236}">
                <a16:creationId xmlns:a16="http://schemas.microsoft.com/office/drawing/2014/main" id="{57E41BD1-667E-4677-9300-D0D98134D72A}"/>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865985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891B39B9-41E4-402D-95B1-2A468BE1B8A3}"/>
              </a:ext>
            </a:extLst>
          </p:cNvPr>
          <p:cNvSpPr>
            <a:spLocks noGrp="1" noChangeArrowheads="1"/>
          </p:cNvSpPr>
          <p:nvPr>
            <p:ph type="dt" sz="half" idx="10"/>
          </p:nvPr>
        </p:nvSpPr>
        <p:spPr>
          <a:ln/>
        </p:spPr>
        <p:txBody>
          <a:bodyPr/>
          <a:lstStyle>
            <a:lvl1pPr>
              <a:defRPr/>
            </a:lvl1pPr>
          </a:lstStyle>
          <a:p>
            <a:pPr>
              <a:defRPr/>
            </a:pPr>
            <a:fld id="{1009CC97-947D-4CA0-B9A2-F92CD654D44D}" type="datetimeFigureOut">
              <a:rPr lang="fi-FI"/>
              <a:pPr>
                <a:defRPr/>
              </a:pPr>
              <a:t>14.9.2020</a:t>
            </a:fld>
            <a:endParaRPr lang="fi-FI"/>
          </a:p>
        </p:txBody>
      </p:sp>
      <p:sp>
        <p:nvSpPr>
          <p:cNvPr id="5" name="Rectangle 9">
            <a:extLst>
              <a:ext uri="{FF2B5EF4-FFF2-40B4-BE49-F238E27FC236}">
                <a16:creationId xmlns:a16="http://schemas.microsoft.com/office/drawing/2014/main" id="{33ACF8AC-B93B-44D7-8C50-0658FA72386A}"/>
              </a:ext>
            </a:extLst>
          </p:cNvPr>
          <p:cNvSpPr>
            <a:spLocks noGrp="1" noChangeArrowheads="1"/>
          </p:cNvSpPr>
          <p:nvPr>
            <p:ph type="sldNum" sz="quarter" idx="11"/>
          </p:nvPr>
        </p:nvSpPr>
        <p:spPr>
          <a:ln/>
        </p:spPr>
        <p:txBody>
          <a:bodyPr/>
          <a:lstStyle>
            <a:lvl1pPr>
              <a:defRPr/>
            </a:lvl1pPr>
          </a:lstStyle>
          <a:p>
            <a:pPr>
              <a:defRPr/>
            </a:pPr>
            <a:fld id="{A0DDDCBB-4EE7-4533-AA58-0293EB674214}" type="slidenum">
              <a:rPr lang="fi-FI"/>
              <a:pPr>
                <a:defRPr/>
              </a:pPr>
              <a:t>‹#›</a:t>
            </a:fld>
            <a:endParaRPr lang="fi-FI"/>
          </a:p>
        </p:txBody>
      </p:sp>
      <p:sp>
        <p:nvSpPr>
          <p:cNvPr id="6" name="Rectangle 11">
            <a:extLst>
              <a:ext uri="{FF2B5EF4-FFF2-40B4-BE49-F238E27FC236}">
                <a16:creationId xmlns:a16="http://schemas.microsoft.com/office/drawing/2014/main" id="{01A8CE2C-2616-4643-BBA8-3F78062F9205}"/>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678386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0A4CA1BD-64E2-422C-8F89-3A458F5738BE}"/>
              </a:ext>
            </a:extLst>
          </p:cNvPr>
          <p:cNvSpPr>
            <a:spLocks noGrp="1" noChangeArrowheads="1"/>
          </p:cNvSpPr>
          <p:nvPr>
            <p:ph type="dt" sz="half" idx="10"/>
          </p:nvPr>
        </p:nvSpPr>
        <p:spPr>
          <a:ln/>
        </p:spPr>
        <p:txBody>
          <a:bodyPr/>
          <a:lstStyle>
            <a:lvl1pPr>
              <a:defRPr/>
            </a:lvl1pPr>
          </a:lstStyle>
          <a:p>
            <a:pPr>
              <a:defRPr/>
            </a:pPr>
            <a:fld id="{D11FFA2E-4883-46A1-9379-6F3E06AFD237}" type="datetimeFigureOut">
              <a:rPr lang="fi-FI"/>
              <a:pPr>
                <a:defRPr/>
              </a:pPr>
              <a:t>14.9.2020</a:t>
            </a:fld>
            <a:endParaRPr lang="fi-FI"/>
          </a:p>
        </p:txBody>
      </p:sp>
      <p:sp>
        <p:nvSpPr>
          <p:cNvPr id="5" name="Rectangle 9">
            <a:extLst>
              <a:ext uri="{FF2B5EF4-FFF2-40B4-BE49-F238E27FC236}">
                <a16:creationId xmlns:a16="http://schemas.microsoft.com/office/drawing/2014/main" id="{E40F5C02-F508-42C6-B102-AD5992574A4C}"/>
              </a:ext>
            </a:extLst>
          </p:cNvPr>
          <p:cNvSpPr>
            <a:spLocks noGrp="1" noChangeArrowheads="1"/>
          </p:cNvSpPr>
          <p:nvPr>
            <p:ph type="sldNum" sz="quarter" idx="11"/>
          </p:nvPr>
        </p:nvSpPr>
        <p:spPr>
          <a:ln/>
        </p:spPr>
        <p:txBody>
          <a:bodyPr/>
          <a:lstStyle>
            <a:lvl1pPr>
              <a:defRPr/>
            </a:lvl1pPr>
          </a:lstStyle>
          <a:p>
            <a:pPr>
              <a:defRPr/>
            </a:pPr>
            <a:fld id="{27BC7A83-0B77-4E1D-98D6-338EE25B6AF9}" type="slidenum">
              <a:rPr lang="fi-FI"/>
              <a:pPr>
                <a:defRPr/>
              </a:pPr>
              <a:t>‹#›</a:t>
            </a:fld>
            <a:endParaRPr lang="fi-FI"/>
          </a:p>
        </p:txBody>
      </p:sp>
      <p:sp>
        <p:nvSpPr>
          <p:cNvPr id="6" name="Rectangle 11">
            <a:extLst>
              <a:ext uri="{FF2B5EF4-FFF2-40B4-BE49-F238E27FC236}">
                <a16:creationId xmlns:a16="http://schemas.microsoft.com/office/drawing/2014/main" id="{A595CE72-D82F-4D1D-A868-6FB771074CD0}"/>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3825669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8">
            <a:extLst>
              <a:ext uri="{FF2B5EF4-FFF2-40B4-BE49-F238E27FC236}">
                <a16:creationId xmlns:a16="http://schemas.microsoft.com/office/drawing/2014/main" id="{1BCDADF9-DCD7-4D30-891A-3E4749C187FD}"/>
              </a:ext>
            </a:extLst>
          </p:cNvPr>
          <p:cNvSpPr>
            <a:spLocks noGrp="1" noChangeArrowheads="1"/>
          </p:cNvSpPr>
          <p:nvPr>
            <p:ph type="dt" sz="half" idx="10"/>
          </p:nvPr>
        </p:nvSpPr>
        <p:spPr>
          <a:ln/>
        </p:spPr>
        <p:txBody>
          <a:bodyPr/>
          <a:lstStyle>
            <a:lvl1pPr>
              <a:defRPr/>
            </a:lvl1pPr>
          </a:lstStyle>
          <a:p>
            <a:pPr>
              <a:defRPr/>
            </a:pPr>
            <a:fld id="{26AAA52A-795B-4E3E-809E-DB10478047F8}" type="datetimeFigureOut">
              <a:rPr lang="fi-FI"/>
              <a:pPr>
                <a:defRPr/>
              </a:pPr>
              <a:t>14.9.2020</a:t>
            </a:fld>
            <a:endParaRPr lang="fi-FI"/>
          </a:p>
        </p:txBody>
      </p:sp>
      <p:sp>
        <p:nvSpPr>
          <p:cNvPr id="6" name="Rectangle 9">
            <a:extLst>
              <a:ext uri="{FF2B5EF4-FFF2-40B4-BE49-F238E27FC236}">
                <a16:creationId xmlns:a16="http://schemas.microsoft.com/office/drawing/2014/main" id="{54D75507-D3E9-4853-9152-16E08A52DEA6}"/>
              </a:ext>
            </a:extLst>
          </p:cNvPr>
          <p:cNvSpPr>
            <a:spLocks noGrp="1" noChangeArrowheads="1"/>
          </p:cNvSpPr>
          <p:nvPr>
            <p:ph type="sldNum" sz="quarter" idx="11"/>
          </p:nvPr>
        </p:nvSpPr>
        <p:spPr>
          <a:ln/>
        </p:spPr>
        <p:txBody>
          <a:bodyPr/>
          <a:lstStyle>
            <a:lvl1pPr>
              <a:defRPr/>
            </a:lvl1pPr>
          </a:lstStyle>
          <a:p>
            <a:pPr>
              <a:defRPr/>
            </a:pPr>
            <a:fld id="{841330DD-AB05-4EFA-BE7D-C22F27A3DB19}" type="slidenum">
              <a:rPr lang="fi-FI"/>
              <a:pPr>
                <a:defRPr/>
              </a:pPr>
              <a:t>‹#›</a:t>
            </a:fld>
            <a:endParaRPr lang="fi-FI"/>
          </a:p>
        </p:txBody>
      </p:sp>
      <p:sp>
        <p:nvSpPr>
          <p:cNvPr id="7" name="Rectangle 11">
            <a:extLst>
              <a:ext uri="{FF2B5EF4-FFF2-40B4-BE49-F238E27FC236}">
                <a16:creationId xmlns:a16="http://schemas.microsoft.com/office/drawing/2014/main" id="{385E5A51-B493-4AFD-B2D7-3D48D6EEEAA8}"/>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72436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94B0ABB-932D-475C-AD40-20AE5D7EBBE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0A30A-741F-4902-B6BF-1B88B4B9A648}"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0B599F07-4ADD-45C9-8DA0-E4E688A0C297}"/>
              </a:ext>
            </a:extLst>
          </p:cNvPr>
          <p:cNvSpPr>
            <a:spLocks noGrp="1"/>
          </p:cNvSpPr>
          <p:nvPr>
            <p:ph type="sldNum" sz="quarter" idx="11"/>
          </p:nvPr>
        </p:nvSpPr>
        <p:spPr/>
        <p:txBody>
          <a:bodyPr/>
          <a:lstStyle>
            <a:lvl1pPr>
              <a:defRPr/>
            </a:lvl1pPr>
          </a:lstStyle>
          <a:p>
            <a:pPr>
              <a:defRPr/>
            </a:pPr>
            <a:fld id="{A599849D-5FDF-4C74-87E7-B139C7FD5D67}"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B57ED11D-F284-4C6B-9487-4EFB1D72EEA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286724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8">
            <a:extLst>
              <a:ext uri="{FF2B5EF4-FFF2-40B4-BE49-F238E27FC236}">
                <a16:creationId xmlns:a16="http://schemas.microsoft.com/office/drawing/2014/main" id="{2E823C5E-D06A-4D48-8098-51D4258D234E}"/>
              </a:ext>
            </a:extLst>
          </p:cNvPr>
          <p:cNvSpPr>
            <a:spLocks noGrp="1" noChangeArrowheads="1"/>
          </p:cNvSpPr>
          <p:nvPr>
            <p:ph type="dt" sz="half" idx="10"/>
          </p:nvPr>
        </p:nvSpPr>
        <p:spPr>
          <a:ln/>
        </p:spPr>
        <p:txBody>
          <a:bodyPr/>
          <a:lstStyle>
            <a:lvl1pPr>
              <a:defRPr/>
            </a:lvl1pPr>
          </a:lstStyle>
          <a:p>
            <a:pPr>
              <a:defRPr/>
            </a:pPr>
            <a:fld id="{0ADC0945-C496-4B0B-9984-8128CCC286EC}" type="datetimeFigureOut">
              <a:rPr lang="fi-FI"/>
              <a:pPr>
                <a:defRPr/>
              </a:pPr>
              <a:t>14.9.2020</a:t>
            </a:fld>
            <a:endParaRPr lang="fi-FI"/>
          </a:p>
        </p:txBody>
      </p:sp>
      <p:sp>
        <p:nvSpPr>
          <p:cNvPr id="8" name="Rectangle 9">
            <a:extLst>
              <a:ext uri="{FF2B5EF4-FFF2-40B4-BE49-F238E27FC236}">
                <a16:creationId xmlns:a16="http://schemas.microsoft.com/office/drawing/2014/main" id="{F83C818A-C14D-4D73-99ED-5AFAD2A8F48F}"/>
              </a:ext>
            </a:extLst>
          </p:cNvPr>
          <p:cNvSpPr>
            <a:spLocks noGrp="1" noChangeArrowheads="1"/>
          </p:cNvSpPr>
          <p:nvPr>
            <p:ph type="sldNum" sz="quarter" idx="11"/>
          </p:nvPr>
        </p:nvSpPr>
        <p:spPr>
          <a:ln/>
        </p:spPr>
        <p:txBody>
          <a:bodyPr/>
          <a:lstStyle>
            <a:lvl1pPr>
              <a:defRPr/>
            </a:lvl1pPr>
          </a:lstStyle>
          <a:p>
            <a:pPr>
              <a:defRPr/>
            </a:pPr>
            <a:fld id="{9178F23E-714A-4220-89AC-9FC631E158A9}" type="slidenum">
              <a:rPr lang="fi-FI"/>
              <a:pPr>
                <a:defRPr/>
              </a:pPr>
              <a:t>‹#›</a:t>
            </a:fld>
            <a:endParaRPr lang="fi-FI"/>
          </a:p>
        </p:txBody>
      </p:sp>
      <p:sp>
        <p:nvSpPr>
          <p:cNvPr id="9" name="Rectangle 11">
            <a:extLst>
              <a:ext uri="{FF2B5EF4-FFF2-40B4-BE49-F238E27FC236}">
                <a16:creationId xmlns:a16="http://schemas.microsoft.com/office/drawing/2014/main" id="{518ECD20-171F-4684-98B6-DF06769C5DC4}"/>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1321667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8">
            <a:extLst>
              <a:ext uri="{FF2B5EF4-FFF2-40B4-BE49-F238E27FC236}">
                <a16:creationId xmlns:a16="http://schemas.microsoft.com/office/drawing/2014/main" id="{94B7BA74-7601-4BFA-879E-F636B49024A5}"/>
              </a:ext>
            </a:extLst>
          </p:cNvPr>
          <p:cNvSpPr>
            <a:spLocks noGrp="1" noChangeArrowheads="1"/>
          </p:cNvSpPr>
          <p:nvPr>
            <p:ph type="dt" sz="half" idx="10"/>
          </p:nvPr>
        </p:nvSpPr>
        <p:spPr>
          <a:ln/>
        </p:spPr>
        <p:txBody>
          <a:bodyPr/>
          <a:lstStyle>
            <a:lvl1pPr>
              <a:defRPr/>
            </a:lvl1pPr>
          </a:lstStyle>
          <a:p>
            <a:pPr>
              <a:defRPr/>
            </a:pPr>
            <a:fld id="{A02D71DD-1196-471B-B5A0-EAB1137CB32A}" type="datetimeFigureOut">
              <a:rPr lang="fi-FI"/>
              <a:pPr>
                <a:defRPr/>
              </a:pPr>
              <a:t>14.9.2020</a:t>
            </a:fld>
            <a:endParaRPr lang="fi-FI"/>
          </a:p>
        </p:txBody>
      </p:sp>
      <p:sp>
        <p:nvSpPr>
          <p:cNvPr id="4" name="Rectangle 9">
            <a:extLst>
              <a:ext uri="{FF2B5EF4-FFF2-40B4-BE49-F238E27FC236}">
                <a16:creationId xmlns:a16="http://schemas.microsoft.com/office/drawing/2014/main" id="{D7182410-65F2-4ACC-9191-10EABA5CB622}"/>
              </a:ext>
            </a:extLst>
          </p:cNvPr>
          <p:cNvSpPr>
            <a:spLocks noGrp="1" noChangeArrowheads="1"/>
          </p:cNvSpPr>
          <p:nvPr>
            <p:ph type="sldNum" sz="quarter" idx="11"/>
          </p:nvPr>
        </p:nvSpPr>
        <p:spPr>
          <a:ln/>
        </p:spPr>
        <p:txBody>
          <a:bodyPr/>
          <a:lstStyle>
            <a:lvl1pPr>
              <a:defRPr/>
            </a:lvl1pPr>
          </a:lstStyle>
          <a:p>
            <a:pPr>
              <a:defRPr/>
            </a:pPr>
            <a:fld id="{BD9CD0AC-F7E2-4BD8-B0BF-56C457A9E4B4}" type="slidenum">
              <a:rPr lang="fi-FI"/>
              <a:pPr>
                <a:defRPr/>
              </a:pPr>
              <a:t>‹#›</a:t>
            </a:fld>
            <a:endParaRPr lang="fi-FI"/>
          </a:p>
        </p:txBody>
      </p:sp>
      <p:sp>
        <p:nvSpPr>
          <p:cNvPr id="5" name="Rectangle 11">
            <a:extLst>
              <a:ext uri="{FF2B5EF4-FFF2-40B4-BE49-F238E27FC236}">
                <a16:creationId xmlns:a16="http://schemas.microsoft.com/office/drawing/2014/main" id="{2EE56E1A-E1D5-4B29-8F5F-06149C79680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9193395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764865F-E2F6-4059-A366-CF35D6C55B13}"/>
              </a:ext>
            </a:extLst>
          </p:cNvPr>
          <p:cNvSpPr>
            <a:spLocks noGrp="1" noChangeArrowheads="1"/>
          </p:cNvSpPr>
          <p:nvPr>
            <p:ph type="dt" sz="half" idx="10"/>
          </p:nvPr>
        </p:nvSpPr>
        <p:spPr>
          <a:ln/>
        </p:spPr>
        <p:txBody>
          <a:bodyPr/>
          <a:lstStyle>
            <a:lvl1pPr>
              <a:defRPr/>
            </a:lvl1pPr>
          </a:lstStyle>
          <a:p>
            <a:pPr>
              <a:defRPr/>
            </a:pPr>
            <a:fld id="{E7CFB930-DA33-4D88-823B-F9F7B11C59D9}" type="datetimeFigureOut">
              <a:rPr lang="fi-FI"/>
              <a:pPr>
                <a:defRPr/>
              </a:pPr>
              <a:t>14.9.2020</a:t>
            </a:fld>
            <a:endParaRPr lang="fi-FI"/>
          </a:p>
        </p:txBody>
      </p:sp>
      <p:sp>
        <p:nvSpPr>
          <p:cNvPr id="3" name="Rectangle 9">
            <a:extLst>
              <a:ext uri="{FF2B5EF4-FFF2-40B4-BE49-F238E27FC236}">
                <a16:creationId xmlns:a16="http://schemas.microsoft.com/office/drawing/2014/main" id="{BD7E7B02-5594-46B3-94A3-248572C3B5BB}"/>
              </a:ext>
            </a:extLst>
          </p:cNvPr>
          <p:cNvSpPr>
            <a:spLocks noGrp="1" noChangeArrowheads="1"/>
          </p:cNvSpPr>
          <p:nvPr>
            <p:ph type="sldNum" sz="quarter" idx="11"/>
          </p:nvPr>
        </p:nvSpPr>
        <p:spPr>
          <a:ln/>
        </p:spPr>
        <p:txBody>
          <a:bodyPr/>
          <a:lstStyle>
            <a:lvl1pPr>
              <a:defRPr/>
            </a:lvl1pPr>
          </a:lstStyle>
          <a:p>
            <a:pPr>
              <a:defRPr/>
            </a:pPr>
            <a:fld id="{15DDCC97-F9E8-4F70-91FE-69480D21FCED}" type="slidenum">
              <a:rPr lang="fi-FI"/>
              <a:pPr>
                <a:defRPr/>
              </a:pPr>
              <a:t>‹#›</a:t>
            </a:fld>
            <a:endParaRPr lang="fi-FI"/>
          </a:p>
        </p:txBody>
      </p:sp>
      <p:sp>
        <p:nvSpPr>
          <p:cNvPr id="4" name="Rectangle 11">
            <a:extLst>
              <a:ext uri="{FF2B5EF4-FFF2-40B4-BE49-F238E27FC236}">
                <a16:creationId xmlns:a16="http://schemas.microsoft.com/office/drawing/2014/main" id="{63E9B19E-D6C5-4858-B186-B70A95C9CA23}"/>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5322044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47014E9-C33A-458A-9DE8-C3E18EAAA65B}"/>
              </a:ext>
            </a:extLst>
          </p:cNvPr>
          <p:cNvSpPr>
            <a:spLocks noGrp="1" noChangeArrowheads="1"/>
          </p:cNvSpPr>
          <p:nvPr>
            <p:ph type="dt" sz="half" idx="10"/>
          </p:nvPr>
        </p:nvSpPr>
        <p:spPr>
          <a:ln/>
        </p:spPr>
        <p:txBody>
          <a:bodyPr/>
          <a:lstStyle>
            <a:lvl1pPr>
              <a:defRPr/>
            </a:lvl1pPr>
          </a:lstStyle>
          <a:p>
            <a:pPr>
              <a:defRPr/>
            </a:pPr>
            <a:fld id="{304ABDA6-27BC-46A3-983C-279C3A6DC8B8}" type="datetimeFigureOut">
              <a:rPr lang="fi-FI"/>
              <a:pPr>
                <a:defRPr/>
              </a:pPr>
              <a:t>14.9.2020</a:t>
            </a:fld>
            <a:endParaRPr lang="fi-FI"/>
          </a:p>
        </p:txBody>
      </p:sp>
      <p:sp>
        <p:nvSpPr>
          <p:cNvPr id="6" name="Rectangle 9">
            <a:extLst>
              <a:ext uri="{FF2B5EF4-FFF2-40B4-BE49-F238E27FC236}">
                <a16:creationId xmlns:a16="http://schemas.microsoft.com/office/drawing/2014/main" id="{8255EC14-2BF2-4E5F-A7D1-C0B13CD8F8A2}"/>
              </a:ext>
            </a:extLst>
          </p:cNvPr>
          <p:cNvSpPr>
            <a:spLocks noGrp="1" noChangeArrowheads="1"/>
          </p:cNvSpPr>
          <p:nvPr>
            <p:ph type="sldNum" sz="quarter" idx="11"/>
          </p:nvPr>
        </p:nvSpPr>
        <p:spPr>
          <a:ln/>
        </p:spPr>
        <p:txBody>
          <a:bodyPr/>
          <a:lstStyle>
            <a:lvl1pPr>
              <a:defRPr/>
            </a:lvl1pPr>
          </a:lstStyle>
          <a:p>
            <a:pPr>
              <a:defRPr/>
            </a:pPr>
            <a:fld id="{731E7633-2E23-4417-A836-0957915CAEBD}" type="slidenum">
              <a:rPr lang="fi-FI"/>
              <a:pPr>
                <a:defRPr/>
              </a:pPr>
              <a:t>‹#›</a:t>
            </a:fld>
            <a:endParaRPr lang="fi-FI"/>
          </a:p>
        </p:txBody>
      </p:sp>
      <p:sp>
        <p:nvSpPr>
          <p:cNvPr id="7" name="Rectangle 11">
            <a:extLst>
              <a:ext uri="{FF2B5EF4-FFF2-40B4-BE49-F238E27FC236}">
                <a16:creationId xmlns:a16="http://schemas.microsoft.com/office/drawing/2014/main" id="{F3EFBDD1-81C1-485B-B762-A2A47CF10DEA}"/>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6933130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68DC2CF-3D81-4BFE-9B2F-8C7ECDE929A8}"/>
              </a:ext>
            </a:extLst>
          </p:cNvPr>
          <p:cNvSpPr>
            <a:spLocks noGrp="1" noChangeArrowheads="1"/>
          </p:cNvSpPr>
          <p:nvPr>
            <p:ph type="dt" sz="half" idx="10"/>
          </p:nvPr>
        </p:nvSpPr>
        <p:spPr>
          <a:ln/>
        </p:spPr>
        <p:txBody>
          <a:bodyPr/>
          <a:lstStyle>
            <a:lvl1pPr>
              <a:defRPr/>
            </a:lvl1pPr>
          </a:lstStyle>
          <a:p>
            <a:pPr>
              <a:defRPr/>
            </a:pPr>
            <a:fld id="{1118A7B3-9AD3-482F-9698-734533CB5492}" type="datetimeFigureOut">
              <a:rPr lang="fi-FI"/>
              <a:pPr>
                <a:defRPr/>
              </a:pPr>
              <a:t>14.9.2020</a:t>
            </a:fld>
            <a:endParaRPr lang="fi-FI"/>
          </a:p>
        </p:txBody>
      </p:sp>
      <p:sp>
        <p:nvSpPr>
          <p:cNvPr id="6" name="Rectangle 9">
            <a:extLst>
              <a:ext uri="{FF2B5EF4-FFF2-40B4-BE49-F238E27FC236}">
                <a16:creationId xmlns:a16="http://schemas.microsoft.com/office/drawing/2014/main" id="{A962CEA1-3766-4F9C-844E-205E4DE495B6}"/>
              </a:ext>
            </a:extLst>
          </p:cNvPr>
          <p:cNvSpPr>
            <a:spLocks noGrp="1" noChangeArrowheads="1"/>
          </p:cNvSpPr>
          <p:nvPr>
            <p:ph type="sldNum" sz="quarter" idx="11"/>
          </p:nvPr>
        </p:nvSpPr>
        <p:spPr>
          <a:ln/>
        </p:spPr>
        <p:txBody>
          <a:bodyPr/>
          <a:lstStyle>
            <a:lvl1pPr>
              <a:defRPr/>
            </a:lvl1pPr>
          </a:lstStyle>
          <a:p>
            <a:pPr>
              <a:defRPr/>
            </a:pPr>
            <a:fld id="{BAA4AAF6-4A41-4A65-9C0C-B163AC925F45}" type="slidenum">
              <a:rPr lang="fi-FI"/>
              <a:pPr>
                <a:defRPr/>
              </a:pPr>
              <a:t>‹#›</a:t>
            </a:fld>
            <a:endParaRPr lang="fi-FI"/>
          </a:p>
        </p:txBody>
      </p:sp>
      <p:sp>
        <p:nvSpPr>
          <p:cNvPr id="7" name="Rectangle 11">
            <a:extLst>
              <a:ext uri="{FF2B5EF4-FFF2-40B4-BE49-F238E27FC236}">
                <a16:creationId xmlns:a16="http://schemas.microsoft.com/office/drawing/2014/main" id="{151F8FBA-4774-4219-BC6A-FBA10D38083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0857219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55B5909D-025C-47D5-AE5A-8DB1E683F526}"/>
              </a:ext>
            </a:extLst>
          </p:cNvPr>
          <p:cNvSpPr>
            <a:spLocks noGrp="1" noChangeArrowheads="1"/>
          </p:cNvSpPr>
          <p:nvPr>
            <p:ph type="dt" sz="half" idx="10"/>
          </p:nvPr>
        </p:nvSpPr>
        <p:spPr>
          <a:ln/>
        </p:spPr>
        <p:txBody>
          <a:bodyPr/>
          <a:lstStyle>
            <a:lvl1pPr>
              <a:defRPr/>
            </a:lvl1pPr>
          </a:lstStyle>
          <a:p>
            <a:pPr>
              <a:defRPr/>
            </a:pPr>
            <a:fld id="{2DAFF713-4DFF-452F-BF73-BBAB452A7E9B}" type="datetimeFigureOut">
              <a:rPr lang="fi-FI"/>
              <a:pPr>
                <a:defRPr/>
              </a:pPr>
              <a:t>14.9.2020</a:t>
            </a:fld>
            <a:endParaRPr lang="fi-FI"/>
          </a:p>
        </p:txBody>
      </p:sp>
      <p:sp>
        <p:nvSpPr>
          <p:cNvPr id="5" name="Rectangle 9">
            <a:extLst>
              <a:ext uri="{FF2B5EF4-FFF2-40B4-BE49-F238E27FC236}">
                <a16:creationId xmlns:a16="http://schemas.microsoft.com/office/drawing/2014/main" id="{944F3392-EE4D-47AA-AC6E-B7FDFD990F43}"/>
              </a:ext>
            </a:extLst>
          </p:cNvPr>
          <p:cNvSpPr>
            <a:spLocks noGrp="1" noChangeArrowheads="1"/>
          </p:cNvSpPr>
          <p:nvPr>
            <p:ph type="sldNum" sz="quarter" idx="11"/>
          </p:nvPr>
        </p:nvSpPr>
        <p:spPr>
          <a:ln/>
        </p:spPr>
        <p:txBody>
          <a:bodyPr/>
          <a:lstStyle>
            <a:lvl1pPr>
              <a:defRPr/>
            </a:lvl1pPr>
          </a:lstStyle>
          <a:p>
            <a:pPr>
              <a:defRPr/>
            </a:pPr>
            <a:fld id="{6121701C-778D-46B8-9CC7-3064BF10E63E}" type="slidenum">
              <a:rPr lang="fi-FI"/>
              <a:pPr>
                <a:defRPr/>
              </a:pPr>
              <a:t>‹#›</a:t>
            </a:fld>
            <a:endParaRPr lang="fi-FI"/>
          </a:p>
        </p:txBody>
      </p:sp>
      <p:sp>
        <p:nvSpPr>
          <p:cNvPr id="6" name="Rectangle 11">
            <a:extLst>
              <a:ext uri="{FF2B5EF4-FFF2-40B4-BE49-F238E27FC236}">
                <a16:creationId xmlns:a16="http://schemas.microsoft.com/office/drawing/2014/main" id="{070FE8EB-FE33-41CC-A67A-74DC192B28C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1625067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C36F85EA-E3C8-4ED0-BBBA-6E411CB8EC2F}"/>
              </a:ext>
            </a:extLst>
          </p:cNvPr>
          <p:cNvSpPr>
            <a:spLocks noGrp="1" noChangeArrowheads="1"/>
          </p:cNvSpPr>
          <p:nvPr>
            <p:ph type="dt" sz="half" idx="10"/>
          </p:nvPr>
        </p:nvSpPr>
        <p:spPr>
          <a:ln/>
        </p:spPr>
        <p:txBody>
          <a:bodyPr/>
          <a:lstStyle>
            <a:lvl1pPr>
              <a:defRPr/>
            </a:lvl1pPr>
          </a:lstStyle>
          <a:p>
            <a:pPr>
              <a:defRPr/>
            </a:pPr>
            <a:fld id="{EAA619BB-BDBE-4850-9327-514B1EE6710A}" type="datetimeFigureOut">
              <a:rPr lang="fi-FI"/>
              <a:pPr>
                <a:defRPr/>
              </a:pPr>
              <a:t>14.9.2020</a:t>
            </a:fld>
            <a:endParaRPr lang="fi-FI"/>
          </a:p>
        </p:txBody>
      </p:sp>
      <p:sp>
        <p:nvSpPr>
          <p:cNvPr id="5" name="Rectangle 9">
            <a:extLst>
              <a:ext uri="{FF2B5EF4-FFF2-40B4-BE49-F238E27FC236}">
                <a16:creationId xmlns:a16="http://schemas.microsoft.com/office/drawing/2014/main" id="{DD5B7DED-CD60-4C19-A857-287C2A9598D5}"/>
              </a:ext>
            </a:extLst>
          </p:cNvPr>
          <p:cNvSpPr>
            <a:spLocks noGrp="1" noChangeArrowheads="1"/>
          </p:cNvSpPr>
          <p:nvPr>
            <p:ph type="sldNum" sz="quarter" idx="11"/>
          </p:nvPr>
        </p:nvSpPr>
        <p:spPr>
          <a:ln/>
        </p:spPr>
        <p:txBody>
          <a:bodyPr/>
          <a:lstStyle>
            <a:lvl1pPr>
              <a:defRPr/>
            </a:lvl1pPr>
          </a:lstStyle>
          <a:p>
            <a:pPr>
              <a:defRPr/>
            </a:pPr>
            <a:fld id="{00042DB4-4663-41C6-A1A8-51F922E61D95}" type="slidenum">
              <a:rPr lang="fi-FI"/>
              <a:pPr>
                <a:defRPr/>
              </a:pPr>
              <a:t>‹#›</a:t>
            </a:fld>
            <a:endParaRPr lang="fi-FI"/>
          </a:p>
        </p:txBody>
      </p:sp>
      <p:sp>
        <p:nvSpPr>
          <p:cNvPr id="6" name="Rectangle 11">
            <a:extLst>
              <a:ext uri="{FF2B5EF4-FFF2-40B4-BE49-F238E27FC236}">
                <a16:creationId xmlns:a16="http://schemas.microsoft.com/office/drawing/2014/main" id="{08382569-38E3-45F1-8D65-C7B23AF1A6FF}"/>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7761718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8833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4F7F8205-3A9C-482C-BC53-28464435C7B3}"/>
              </a:ext>
            </a:extLst>
          </p:cNvPr>
          <p:cNvSpPr>
            <a:spLocks noGrp="1"/>
          </p:cNvSpPr>
          <p:nvPr>
            <p:ph type="dt" sz="half" idx="10"/>
          </p:nvPr>
        </p:nvSpPr>
        <p:spPr/>
        <p:txBody>
          <a:bodyPr/>
          <a:lstStyle>
            <a:lvl1pPr>
              <a:defRPr/>
            </a:lvl1pPr>
          </a:lstStyle>
          <a:p>
            <a:pPr>
              <a:defRPr/>
            </a:pPr>
            <a:fld id="{36EC4387-EADC-497A-A2E8-F5A44FBF8838}" type="datetimeFigureOut">
              <a:rPr lang="fi-FI"/>
              <a:pPr>
                <a:defRPr/>
              </a:pPr>
              <a:t>14.9.2020</a:t>
            </a:fld>
            <a:endParaRPr lang="fi-FI"/>
          </a:p>
        </p:txBody>
      </p:sp>
      <p:sp>
        <p:nvSpPr>
          <p:cNvPr id="5" name="Footer Placeholder 4">
            <a:extLst>
              <a:ext uri="{FF2B5EF4-FFF2-40B4-BE49-F238E27FC236}">
                <a16:creationId xmlns:a16="http://schemas.microsoft.com/office/drawing/2014/main" id="{7432F6E1-0A16-4245-B815-CD9C1C0BF0C6}"/>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8D3768AF-8E94-4972-B036-8CEAE69D2569}"/>
              </a:ext>
            </a:extLst>
          </p:cNvPr>
          <p:cNvSpPr>
            <a:spLocks noGrp="1"/>
          </p:cNvSpPr>
          <p:nvPr>
            <p:ph type="sldNum" sz="quarter" idx="12"/>
          </p:nvPr>
        </p:nvSpPr>
        <p:spPr/>
        <p:txBody>
          <a:bodyPr/>
          <a:lstStyle>
            <a:lvl1pPr>
              <a:defRPr/>
            </a:lvl1pPr>
          </a:lstStyle>
          <a:p>
            <a:pPr>
              <a:defRPr/>
            </a:pPr>
            <a:fld id="{CA3F7140-8742-49C2-854E-351A9FE275F9}" type="slidenum">
              <a:rPr lang="fi-FI"/>
              <a:pPr>
                <a:defRPr/>
              </a:pPr>
              <a:t>‹#›</a:t>
            </a:fld>
            <a:endParaRPr lang="fi-FI"/>
          </a:p>
        </p:txBody>
      </p:sp>
    </p:spTree>
    <p:extLst>
      <p:ext uri="{BB962C8B-B14F-4D97-AF65-F5344CB8AC3E}">
        <p14:creationId xmlns:p14="http://schemas.microsoft.com/office/powerpoint/2010/main" val="314487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068E433-3E36-4A4B-9122-4F70C1FD1333}"/>
              </a:ext>
            </a:extLst>
          </p:cNvPr>
          <p:cNvSpPr>
            <a:spLocks noGrp="1"/>
          </p:cNvSpPr>
          <p:nvPr>
            <p:ph type="dt" sz="half" idx="10"/>
          </p:nvPr>
        </p:nvSpPr>
        <p:spPr/>
        <p:txBody>
          <a:bodyPr/>
          <a:lstStyle>
            <a:lvl1pPr>
              <a:defRPr/>
            </a:lvl1pPr>
          </a:lstStyle>
          <a:p>
            <a:pPr>
              <a:defRPr/>
            </a:pPr>
            <a:fld id="{4DE92C11-1A88-4BC0-B10C-4DBC7CD1D3BA}" type="datetimeFigureOut">
              <a:rPr lang="fi-FI"/>
              <a:pPr>
                <a:defRPr/>
              </a:pPr>
              <a:t>14.9.2020</a:t>
            </a:fld>
            <a:endParaRPr lang="fi-FI"/>
          </a:p>
        </p:txBody>
      </p:sp>
      <p:sp>
        <p:nvSpPr>
          <p:cNvPr id="5" name="Footer Placeholder 4">
            <a:extLst>
              <a:ext uri="{FF2B5EF4-FFF2-40B4-BE49-F238E27FC236}">
                <a16:creationId xmlns:a16="http://schemas.microsoft.com/office/drawing/2014/main" id="{2D1F7659-4D8A-43C0-AD95-15AF15751803}"/>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7431164B-279B-4B3C-B15E-97FB33BCB3FA}"/>
              </a:ext>
            </a:extLst>
          </p:cNvPr>
          <p:cNvSpPr>
            <a:spLocks noGrp="1"/>
          </p:cNvSpPr>
          <p:nvPr>
            <p:ph type="sldNum" sz="quarter" idx="12"/>
          </p:nvPr>
        </p:nvSpPr>
        <p:spPr/>
        <p:txBody>
          <a:bodyPr/>
          <a:lstStyle>
            <a:lvl1pPr>
              <a:defRPr/>
            </a:lvl1pPr>
          </a:lstStyle>
          <a:p>
            <a:pPr>
              <a:defRPr/>
            </a:pPr>
            <a:fld id="{93D30AE3-CC61-4BAD-B6D3-8C83888B5212}" type="slidenum">
              <a:rPr lang="fi-FI"/>
              <a:pPr>
                <a:defRPr/>
              </a:pPr>
              <a:t>‹#›</a:t>
            </a:fld>
            <a:endParaRPr lang="fi-FI"/>
          </a:p>
        </p:txBody>
      </p:sp>
    </p:spTree>
    <p:extLst>
      <p:ext uri="{BB962C8B-B14F-4D97-AF65-F5344CB8AC3E}">
        <p14:creationId xmlns:p14="http://schemas.microsoft.com/office/powerpoint/2010/main" val="280059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A5C3FC8-A592-4FD1-884D-E0F14BD1815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D1120B5-C1A2-4705-9966-8D1E96B259D7}"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AB974590-3D98-4DFA-BC4C-DE8E2F6C8B20}"/>
              </a:ext>
            </a:extLst>
          </p:cNvPr>
          <p:cNvSpPr>
            <a:spLocks noGrp="1"/>
          </p:cNvSpPr>
          <p:nvPr>
            <p:ph type="sldNum" sz="quarter" idx="11"/>
          </p:nvPr>
        </p:nvSpPr>
        <p:spPr/>
        <p:txBody>
          <a:bodyPr/>
          <a:lstStyle>
            <a:lvl1pPr>
              <a:defRPr/>
            </a:lvl1pPr>
          </a:lstStyle>
          <a:p>
            <a:pPr>
              <a:defRPr/>
            </a:pPr>
            <a:fld id="{7C8803CF-8828-4DE0-889A-BDA9A959E3BE}"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F8B34F19-339B-4C85-A11F-93A218A0639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0625412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AF51B-7E7A-4FDA-AF98-EE70F6EDD87B}"/>
              </a:ext>
            </a:extLst>
          </p:cNvPr>
          <p:cNvSpPr>
            <a:spLocks noGrp="1"/>
          </p:cNvSpPr>
          <p:nvPr>
            <p:ph type="dt" sz="half" idx="10"/>
          </p:nvPr>
        </p:nvSpPr>
        <p:spPr/>
        <p:txBody>
          <a:bodyPr/>
          <a:lstStyle>
            <a:lvl1pPr>
              <a:defRPr/>
            </a:lvl1pPr>
          </a:lstStyle>
          <a:p>
            <a:pPr>
              <a:defRPr/>
            </a:pPr>
            <a:fld id="{FA0423C0-2EC0-4CD7-8DD8-8F4BCA059604}" type="datetimeFigureOut">
              <a:rPr lang="fi-FI"/>
              <a:pPr>
                <a:defRPr/>
              </a:pPr>
              <a:t>14.9.2020</a:t>
            </a:fld>
            <a:endParaRPr lang="fi-FI"/>
          </a:p>
        </p:txBody>
      </p:sp>
      <p:sp>
        <p:nvSpPr>
          <p:cNvPr id="5" name="Footer Placeholder 4">
            <a:extLst>
              <a:ext uri="{FF2B5EF4-FFF2-40B4-BE49-F238E27FC236}">
                <a16:creationId xmlns:a16="http://schemas.microsoft.com/office/drawing/2014/main" id="{F8F642DA-4453-47C9-9CF5-A06204CB1B4D}"/>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C3BD1551-3B14-4780-B3FC-148A07503824}"/>
              </a:ext>
            </a:extLst>
          </p:cNvPr>
          <p:cNvSpPr>
            <a:spLocks noGrp="1"/>
          </p:cNvSpPr>
          <p:nvPr>
            <p:ph type="sldNum" sz="quarter" idx="12"/>
          </p:nvPr>
        </p:nvSpPr>
        <p:spPr/>
        <p:txBody>
          <a:bodyPr/>
          <a:lstStyle>
            <a:lvl1pPr>
              <a:defRPr/>
            </a:lvl1pPr>
          </a:lstStyle>
          <a:p>
            <a:pPr>
              <a:defRPr/>
            </a:pPr>
            <a:fld id="{C330CAFE-E4C9-4A92-887B-CB0D6D13CFAF}" type="slidenum">
              <a:rPr lang="fi-FI"/>
              <a:pPr>
                <a:defRPr/>
              </a:pPr>
              <a:t>‹#›</a:t>
            </a:fld>
            <a:endParaRPr lang="fi-FI"/>
          </a:p>
        </p:txBody>
      </p:sp>
    </p:spTree>
    <p:extLst>
      <p:ext uri="{BB962C8B-B14F-4D97-AF65-F5344CB8AC3E}">
        <p14:creationId xmlns:p14="http://schemas.microsoft.com/office/powerpoint/2010/main" val="35365366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544300F-8A0C-401B-9CC1-3991EED4E6C5}"/>
              </a:ext>
            </a:extLst>
          </p:cNvPr>
          <p:cNvSpPr>
            <a:spLocks noGrp="1"/>
          </p:cNvSpPr>
          <p:nvPr>
            <p:ph type="dt" sz="half" idx="10"/>
          </p:nvPr>
        </p:nvSpPr>
        <p:spPr/>
        <p:txBody>
          <a:bodyPr/>
          <a:lstStyle>
            <a:lvl1pPr>
              <a:defRPr/>
            </a:lvl1pPr>
          </a:lstStyle>
          <a:p>
            <a:pPr>
              <a:defRPr/>
            </a:pPr>
            <a:fld id="{06E5112D-0599-40F4-BEE2-0F57AC16E4E3}" type="datetimeFigureOut">
              <a:rPr lang="fi-FI"/>
              <a:pPr>
                <a:defRPr/>
              </a:pPr>
              <a:t>14.9.2020</a:t>
            </a:fld>
            <a:endParaRPr lang="fi-FI"/>
          </a:p>
        </p:txBody>
      </p:sp>
      <p:sp>
        <p:nvSpPr>
          <p:cNvPr id="6" name="Footer Placeholder 4">
            <a:extLst>
              <a:ext uri="{FF2B5EF4-FFF2-40B4-BE49-F238E27FC236}">
                <a16:creationId xmlns:a16="http://schemas.microsoft.com/office/drawing/2014/main" id="{7FB02433-0779-4ADC-A53D-2F6EE9EB4F55}"/>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B5CB8EE6-7E11-499B-8170-ABD26B16F9A7}"/>
              </a:ext>
            </a:extLst>
          </p:cNvPr>
          <p:cNvSpPr>
            <a:spLocks noGrp="1"/>
          </p:cNvSpPr>
          <p:nvPr>
            <p:ph type="sldNum" sz="quarter" idx="12"/>
          </p:nvPr>
        </p:nvSpPr>
        <p:spPr/>
        <p:txBody>
          <a:bodyPr/>
          <a:lstStyle>
            <a:lvl1pPr>
              <a:defRPr/>
            </a:lvl1pPr>
          </a:lstStyle>
          <a:p>
            <a:pPr>
              <a:defRPr/>
            </a:pPr>
            <a:fld id="{9478B678-2922-4A0D-A66E-718CE7C270F4}" type="slidenum">
              <a:rPr lang="fi-FI"/>
              <a:pPr>
                <a:defRPr/>
              </a:pPr>
              <a:t>‹#›</a:t>
            </a:fld>
            <a:endParaRPr lang="fi-FI"/>
          </a:p>
        </p:txBody>
      </p:sp>
    </p:spTree>
    <p:extLst>
      <p:ext uri="{BB962C8B-B14F-4D97-AF65-F5344CB8AC3E}">
        <p14:creationId xmlns:p14="http://schemas.microsoft.com/office/powerpoint/2010/main" val="21647601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3">
            <a:extLst>
              <a:ext uri="{FF2B5EF4-FFF2-40B4-BE49-F238E27FC236}">
                <a16:creationId xmlns:a16="http://schemas.microsoft.com/office/drawing/2014/main" id="{7481B6D2-9354-498F-A1A2-7E25AA2D74C7}"/>
              </a:ext>
            </a:extLst>
          </p:cNvPr>
          <p:cNvSpPr>
            <a:spLocks noGrp="1"/>
          </p:cNvSpPr>
          <p:nvPr>
            <p:ph type="dt" sz="half" idx="10"/>
          </p:nvPr>
        </p:nvSpPr>
        <p:spPr/>
        <p:txBody>
          <a:bodyPr/>
          <a:lstStyle>
            <a:lvl1pPr>
              <a:defRPr/>
            </a:lvl1pPr>
          </a:lstStyle>
          <a:p>
            <a:pPr>
              <a:defRPr/>
            </a:pPr>
            <a:fld id="{B8657386-8B29-4617-BCE8-07EDC671C9FF}" type="datetimeFigureOut">
              <a:rPr lang="fi-FI"/>
              <a:pPr>
                <a:defRPr/>
              </a:pPr>
              <a:t>14.9.2020</a:t>
            </a:fld>
            <a:endParaRPr lang="fi-FI"/>
          </a:p>
        </p:txBody>
      </p:sp>
      <p:sp>
        <p:nvSpPr>
          <p:cNvPr id="8" name="Footer Placeholder 4">
            <a:extLst>
              <a:ext uri="{FF2B5EF4-FFF2-40B4-BE49-F238E27FC236}">
                <a16:creationId xmlns:a16="http://schemas.microsoft.com/office/drawing/2014/main" id="{64CB3AE5-BD92-49BA-9CBF-61ED59E1C4B3}"/>
              </a:ext>
            </a:extLst>
          </p:cNvPr>
          <p:cNvSpPr>
            <a:spLocks noGrp="1"/>
          </p:cNvSpPr>
          <p:nvPr>
            <p:ph type="ftr" sz="quarter" idx="11"/>
          </p:nvPr>
        </p:nvSpPr>
        <p:spPr/>
        <p:txBody>
          <a:bodyPr/>
          <a:lstStyle>
            <a:lvl1pPr>
              <a:defRPr/>
            </a:lvl1pPr>
          </a:lstStyle>
          <a:p>
            <a:pPr>
              <a:defRPr/>
            </a:pPr>
            <a:endParaRPr lang="fi-FI"/>
          </a:p>
        </p:txBody>
      </p:sp>
      <p:sp>
        <p:nvSpPr>
          <p:cNvPr id="9" name="Slide Number Placeholder 5">
            <a:extLst>
              <a:ext uri="{FF2B5EF4-FFF2-40B4-BE49-F238E27FC236}">
                <a16:creationId xmlns:a16="http://schemas.microsoft.com/office/drawing/2014/main" id="{C63266E8-EDAF-4E43-A204-11C41F3CA0B4}"/>
              </a:ext>
            </a:extLst>
          </p:cNvPr>
          <p:cNvSpPr>
            <a:spLocks noGrp="1"/>
          </p:cNvSpPr>
          <p:nvPr>
            <p:ph type="sldNum" sz="quarter" idx="12"/>
          </p:nvPr>
        </p:nvSpPr>
        <p:spPr/>
        <p:txBody>
          <a:bodyPr/>
          <a:lstStyle>
            <a:lvl1pPr>
              <a:defRPr/>
            </a:lvl1pPr>
          </a:lstStyle>
          <a:p>
            <a:pPr>
              <a:defRPr/>
            </a:pPr>
            <a:fld id="{ADE3D926-6DA2-4C28-B006-E72B8B20166A}" type="slidenum">
              <a:rPr lang="fi-FI"/>
              <a:pPr>
                <a:defRPr/>
              </a:pPr>
              <a:t>‹#›</a:t>
            </a:fld>
            <a:endParaRPr lang="fi-FI"/>
          </a:p>
        </p:txBody>
      </p:sp>
    </p:spTree>
    <p:extLst>
      <p:ext uri="{BB962C8B-B14F-4D97-AF65-F5344CB8AC3E}">
        <p14:creationId xmlns:p14="http://schemas.microsoft.com/office/powerpoint/2010/main" val="6212642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3">
            <a:extLst>
              <a:ext uri="{FF2B5EF4-FFF2-40B4-BE49-F238E27FC236}">
                <a16:creationId xmlns:a16="http://schemas.microsoft.com/office/drawing/2014/main" id="{8615B10F-A0D3-465E-8DA1-1796C7161FB5}"/>
              </a:ext>
            </a:extLst>
          </p:cNvPr>
          <p:cNvSpPr>
            <a:spLocks noGrp="1"/>
          </p:cNvSpPr>
          <p:nvPr>
            <p:ph type="dt" sz="half" idx="10"/>
          </p:nvPr>
        </p:nvSpPr>
        <p:spPr/>
        <p:txBody>
          <a:bodyPr/>
          <a:lstStyle>
            <a:lvl1pPr>
              <a:defRPr/>
            </a:lvl1pPr>
          </a:lstStyle>
          <a:p>
            <a:pPr>
              <a:defRPr/>
            </a:pPr>
            <a:fld id="{93FA383D-254C-43CA-AD47-0B8E6755D1B9}" type="datetimeFigureOut">
              <a:rPr lang="fi-FI"/>
              <a:pPr>
                <a:defRPr/>
              </a:pPr>
              <a:t>14.9.2020</a:t>
            </a:fld>
            <a:endParaRPr lang="fi-FI"/>
          </a:p>
        </p:txBody>
      </p:sp>
      <p:sp>
        <p:nvSpPr>
          <p:cNvPr id="4" name="Footer Placeholder 4">
            <a:extLst>
              <a:ext uri="{FF2B5EF4-FFF2-40B4-BE49-F238E27FC236}">
                <a16:creationId xmlns:a16="http://schemas.microsoft.com/office/drawing/2014/main" id="{55BAE401-8D4D-4161-A2DF-5F9A85D3EB07}"/>
              </a:ext>
            </a:extLst>
          </p:cNvPr>
          <p:cNvSpPr>
            <a:spLocks noGrp="1"/>
          </p:cNvSpPr>
          <p:nvPr>
            <p:ph type="ftr" sz="quarter" idx="11"/>
          </p:nvPr>
        </p:nvSpPr>
        <p:spPr/>
        <p:txBody>
          <a:bodyPr/>
          <a:lstStyle>
            <a:lvl1pPr>
              <a:defRPr/>
            </a:lvl1pPr>
          </a:lstStyle>
          <a:p>
            <a:pPr>
              <a:defRPr/>
            </a:pPr>
            <a:endParaRPr lang="fi-FI"/>
          </a:p>
        </p:txBody>
      </p:sp>
      <p:sp>
        <p:nvSpPr>
          <p:cNvPr id="5" name="Slide Number Placeholder 5">
            <a:extLst>
              <a:ext uri="{FF2B5EF4-FFF2-40B4-BE49-F238E27FC236}">
                <a16:creationId xmlns:a16="http://schemas.microsoft.com/office/drawing/2014/main" id="{3ECC8D24-34BE-46D4-AD68-B879BD5F6E23}"/>
              </a:ext>
            </a:extLst>
          </p:cNvPr>
          <p:cNvSpPr>
            <a:spLocks noGrp="1"/>
          </p:cNvSpPr>
          <p:nvPr>
            <p:ph type="sldNum" sz="quarter" idx="12"/>
          </p:nvPr>
        </p:nvSpPr>
        <p:spPr/>
        <p:txBody>
          <a:bodyPr/>
          <a:lstStyle>
            <a:lvl1pPr>
              <a:defRPr/>
            </a:lvl1pPr>
          </a:lstStyle>
          <a:p>
            <a:pPr>
              <a:defRPr/>
            </a:pPr>
            <a:fld id="{2E944726-885A-45E9-BDD4-280CB21D9B62}" type="slidenum">
              <a:rPr lang="fi-FI"/>
              <a:pPr>
                <a:defRPr/>
              </a:pPr>
              <a:t>‹#›</a:t>
            </a:fld>
            <a:endParaRPr lang="fi-FI"/>
          </a:p>
        </p:txBody>
      </p:sp>
    </p:spTree>
    <p:extLst>
      <p:ext uri="{BB962C8B-B14F-4D97-AF65-F5344CB8AC3E}">
        <p14:creationId xmlns:p14="http://schemas.microsoft.com/office/powerpoint/2010/main" val="13739329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A453BA-690A-44FB-959C-DF56C4282F17}"/>
              </a:ext>
            </a:extLst>
          </p:cNvPr>
          <p:cNvSpPr>
            <a:spLocks noGrp="1"/>
          </p:cNvSpPr>
          <p:nvPr>
            <p:ph type="dt" sz="half" idx="10"/>
          </p:nvPr>
        </p:nvSpPr>
        <p:spPr/>
        <p:txBody>
          <a:bodyPr/>
          <a:lstStyle>
            <a:lvl1pPr>
              <a:defRPr/>
            </a:lvl1pPr>
          </a:lstStyle>
          <a:p>
            <a:pPr>
              <a:defRPr/>
            </a:pPr>
            <a:fld id="{F14E3079-A128-4A01-B1A9-E90BE5613D12}" type="datetimeFigureOut">
              <a:rPr lang="fi-FI"/>
              <a:pPr>
                <a:defRPr/>
              </a:pPr>
              <a:t>14.9.2020</a:t>
            </a:fld>
            <a:endParaRPr lang="fi-FI"/>
          </a:p>
        </p:txBody>
      </p:sp>
      <p:sp>
        <p:nvSpPr>
          <p:cNvPr id="3" name="Footer Placeholder 4">
            <a:extLst>
              <a:ext uri="{FF2B5EF4-FFF2-40B4-BE49-F238E27FC236}">
                <a16:creationId xmlns:a16="http://schemas.microsoft.com/office/drawing/2014/main" id="{F2363583-FE4D-48C4-9E3D-60CC7D7965A2}"/>
              </a:ext>
            </a:extLst>
          </p:cNvPr>
          <p:cNvSpPr>
            <a:spLocks noGrp="1"/>
          </p:cNvSpPr>
          <p:nvPr>
            <p:ph type="ftr" sz="quarter" idx="11"/>
          </p:nvPr>
        </p:nvSpPr>
        <p:spPr/>
        <p:txBody>
          <a:bodyPr/>
          <a:lstStyle>
            <a:lvl1pPr>
              <a:defRPr/>
            </a:lvl1pPr>
          </a:lstStyle>
          <a:p>
            <a:pPr>
              <a:defRPr/>
            </a:pPr>
            <a:endParaRPr lang="fi-FI"/>
          </a:p>
        </p:txBody>
      </p:sp>
      <p:sp>
        <p:nvSpPr>
          <p:cNvPr id="4" name="Slide Number Placeholder 5">
            <a:extLst>
              <a:ext uri="{FF2B5EF4-FFF2-40B4-BE49-F238E27FC236}">
                <a16:creationId xmlns:a16="http://schemas.microsoft.com/office/drawing/2014/main" id="{CC1D2981-8019-49F1-98D9-3B0D6F55486B}"/>
              </a:ext>
            </a:extLst>
          </p:cNvPr>
          <p:cNvSpPr>
            <a:spLocks noGrp="1"/>
          </p:cNvSpPr>
          <p:nvPr>
            <p:ph type="sldNum" sz="quarter" idx="12"/>
          </p:nvPr>
        </p:nvSpPr>
        <p:spPr/>
        <p:txBody>
          <a:bodyPr/>
          <a:lstStyle>
            <a:lvl1pPr>
              <a:defRPr/>
            </a:lvl1pPr>
          </a:lstStyle>
          <a:p>
            <a:pPr>
              <a:defRPr/>
            </a:pPr>
            <a:fld id="{06F06D76-E3C3-47D8-AE6D-FB9422EC4045}" type="slidenum">
              <a:rPr lang="fi-FI"/>
              <a:pPr>
                <a:defRPr/>
              </a:pPr>
              <a:t>‹#›</a:t>
            </a:fld>
            <a:endParaRPr lang="fi-FI"/>
          </a:p>
        </p:txBody>
      </p:sp>
    </p:spTree>
    <p:extLst>
      <p:ext uri="{BB962C8B-B14F-4D97-AF65-F5344CB8AC3E}">
        <p14:creationId xmlns:p14="http://schemas.microsoft.com/office/powerpoint/2010/main" val="26107010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C78E32-87B6-4D2D-A1F3-C75FC00B6C2D}"/>
              </a:ext>
            </a:extLst>
          </p:cNvPr>
          <p:cNvSpPr>
            <a:spLocks noGrp="1"/>
          </p:cNvSpPr>
          <p:nvPr>
            <p:ph type="dt" sz="half" idx="10"/>
          </p:nvPr>
        </p:nvSpPr>
        <p:spPr/>
        <p:txBody>
          <a:bodyPr/>
          <a:lstStyle>
            <a:lvl1pPr>
              <a:defRPr/>
            </a:lvl1pPr>
          </a:lstStyle>
          <a:p>
            <a:pPr>
              <a:defRPr/>
            </a:pPr>
            <a:fld id="{6EDC431C-0500-4688-B828-9E6B5E4A380A}" type="datetimeFigureOut">
              <a:rPr lang="fi-FI"/>
              <a:pPr>
                <a:defRPr/>
              </a:pPr>
              <a:t>14.9.2020</a:t>
            </a:fld>
            <a:endParaRPr lang="fi-FI"/>
          </a:p>
        </p:txBody>
      </p:sp>
      <p:sp>
        <p:nvSpPr>
          <p:cNvPr id="6" name="Footer Placeholder 4">
            <a:extLst>
              <a:ext uri="{FF2B5EF4-FFF2-40B4-BE49-F238E27FC236}">
                <a16:creationId xmlns:a16="http://schemas.microsoft.com/office/drawing/2014/main" id="{5FDB408A-5030-4491-9448-5303C27B2690}"/>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387F81AF-4248-46DC-8216-373B24D1BD2B}"/>
              </a:ext>
            </a:extLst>
          </p:cNvPr>
          <p:cNvSpPr>
            <a:spLocks noGrp="1"/>
          </p:cNvSpPr>
          <p:nvPr>
            <p:ph type="sldNum" sz="quarter" idx="12"/>
          </p:nvPr>
        </p:nvSpPr>
        <p:spPr/>
        <p:txBody>
          <a:bodyPr/>
          <a:lstStyle>
            <a:lvl1pPr>
              <a:defRPr/>
            </a:lvl1pPr>
          </a:lstStyle>
          <a:p>
            <a:pPr>
              <a:defRPr/>
            </a:pPr>
            <a:fld id="{1CF13134-6FDC-4DB6-A916-841D20DC3591}" type="slidenum">
              <a:rPr lang="fi-FI"/>
              <a:pPr>
                <a:defRPr/>
              </a:pPr>
              <a:t>‹#›</a:t>
            </a:fld>
            <a:endParaRPr lang="fi-FI"/>
          </a:p>
        </p:txBody>
      </p:sp>
    </p:spTree>
    <p:extLst>
      <p:ext uri="{BB962C8B-B14F-4D97-AF65-F5344CB8AC3E}">
        <p14:creationId xmlns:p14="http://schemas.microsoft.com/office/powerpoint/2010/main" val="492970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C56656C-3914-4BD5-9D92-3B714398EA45}"/>
              </a:ext>
            </a:extLst>
          </p:cNvPr>
          <p:cNvSpPr>
            <a:spLocks noGrp="1"/>
          </p:cNvSpPr>
          <p:nvPr>
            <p:ph type="dt" sz="half" idx="10"/>
          </p:nvPr>
        </p:nvSpPr>
        <p:spPr/>
        <p:txBody>
          <a:bodyPr/>
          <a:lstStyle>
            <a:lvl1pPr>
              <a:defRPr/>
            </a:lvl1pPr>
          </a:lstStyle>
          <a:p>
            <a:pPr>
              <a:defRPr/>
            </a:pPr>
            <a:fld id="{9996156B-751D-4E17-AEEE-26BAF2F27FA8}" type="datetimeFigureOut">
              <a:rPr lang="fi-FI"/>
              <a:pPr>
                <a:defRPr/>
              </a:pPr>
              <a:t>14.9.2020</a:t>
            </a:fld>
            <a:endParaRPr lang="fi-FI"/>
          </a:p>
        </p:txBody>
      </p:sp>
      <p:sp>
        <p:nvSpPr>
          <p:cNvPr id="6" name="Footer Placeholder 4">
            <a:extLst>
              <a:ext uri="{FF2B5EF4-FFF2-40B4-BE49-F238E27FC236}">
                <a16:creationId xmlns:a16="http://schemas.microsoft.com/office/drawing/2014/main" id="{2B63258C-669F-4901-8282-C1366A7C500C}"/>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5">
            <a:extLst>
              <a:ext uri="{FF2B5EF4-FFF2-40B4-BE49-F238E27FC236}">
                <a16:creationId xmlns:a16="http://schemas.microsoft.com/office/drawing/2014/main" id="{D56E8200-4AA1-4D75-8E41-3544C326D052}"/>
              </a:ext>
            </a:extLst>
          </p:cNvPr>
          <p:cNvSpPr>
            <a:spLocks noGrp="1"/>
          </p:cNvSpPr>
          <p:nvPr>
            <p:ph type="sldNum" sz="quarter" idx="12"/>
          </p:nvPr>
        </p:nvSpPr>
        <p:spPr/>
        <p:txBody>
          <a:bodyPr/>
          <a:lstStyle>
            <a:lvl1pPr>
              <a:defRPr/>
            </a:lvl1pPr>
          </a:lstStyle>
          <a:p>
            <a:pPr>
              <a:defRPr/>
            </a:pPr>
            <a:fld id="{7D6835C5-8399-4CA2-AE94-2F6C8D107086}" type="slidenum">
              <a:rPr lang="fi-FI"/>
              <a:pPr>
                <a:defRPr/>
              </a:pPr>
              <a:t>‹#›</a:t>
            </a:fld>
            <a:endParaRPr lang="fi-FI"/>
          </a:p>
        </p:txBody>
      </p:sp>
    </p:spTree>
    <p:extLst>
      <p:ext uri="{BB962C8B-B14F-4D97-AF65-F5344CB8AC3E}">
        <p14:creationId xmlns:p14="http://schemas.microsoft.com/office/powerpoint/2010/main" val="17270015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5CD395B-5F85-4935-9D7F-48A845CCF3D3}"/>
              </a:ext>
            </a:extLst>
          </p:cNvPr>
          <p:cNvSpPr>
            <a:spLocks noGrp="1"/>
          </p:cNvSpPr>
          <p:nvPr>
            <p:ph type="dt" sz="half" idx="10"/>
          </p:nvPr>
        </p:nvSpPr>
        <p:spPr/>
        <p:txBody>
          <a:bodyPr/>
          <a:lstStyle>
            <a:lvl1pPr>
              <a:defRPr/>
            </a:lvl1pPr>
          </a:lstStyle>
          <a:p>
            <a:pPr>
              <a:defRPr/>
            </a:pPr>
            <a:fld id="{E23EE214-FD4A-4D38-974D-63AE759BC4B4}" type="datetimeFigureOut">
              <a:rPr lang="fi-FI"/>
              <a:pPr>
                <a:defRPr/>
              </a:pPr>
              <a:t>14.9.2020</a:t>
            </a:fld>
            <a:endParaRPr lang="fi-FI"/>
          </a:p>
        </p:txBody>
      </p:sp>
      <p:sp>
        <p:nvSpPr>
          <p:cNvPr id="5" name="Footer Placeholder 4">
            <a:extLst>
              <a:ext uri="{FF2B5EF4-FFF2-40B4-BE49-F238E27FC236}">
                <a16:creationId xmlns:a16="http://schemas.microsoft.com/office/drawing/2014/main" id="{835E9398-ACBD-4C67-A4BF-A8A6A4B84E37}"/>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9DA92AA5-FB98-4B2B-98CB-F6EAC0072248}"/>
              </a:ext>
            </a:extLst>
          </p:cNvPr>
          <p:cNvSpPr>
            <a:spLocks noGrp="1"/>
          </p:cNvSpPr>
          <p:nvPr>
            <p:ph type="sldNum" sz="quarter" idx="12"/>
          </p:nvPr>
        </p:nvSpPr>
        <p:spPr/>
        <p:txBody>
          <a:bodyPr/>
          <a:lstStyle>
            <a:lvl1pPr>
              <a:defRPr/>
            </a:lvl1pPr>
          </a:lstStyle>
          <a:p>
            <a:pPr>
              <a:defRPr/>
            </a:pPr>
            <a:fld id="{F80468C2-ABEB-483B-A661-99A8A27F49BE}" type="slidenum">
              <a:rPr lang="fi-FI"/>
              <a:pPr>
                <a:defRPr/>
              </a:pPr>
              <a:t>‹#›</a:t>
            </a:fld>
            <a:endParaRPr lang="fi-FI"/>
          </a:p>
        </p:txBody>
      </p:sp>
    </p:spTree>
    <p:extLst>
      <p:ext uri="{BB962C8B-B14F-4D97-AF65-F5344CB8AC3E}">
        <p14:creationId xmlns:p14="http://schemas.microsoft.com/office/powerpoint/2010/main" val="18793812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02BFB4A-8E43-4514-B9B0-B046328B70EC}"/>
              </a:ext>
            </a:extLst>
          </p:cNvPr>
          <p:cNvSpPr>
            <a:spLocks noGrp="1"/>
          </p:cNvSpPr>
          <p:nvPr>
            <p:ph type="dt" sz="half" idx="10"/>
          </p:nvPr>
        </p:nvSpPr>
        <p:spPr/>
        <p:txBody>
          <a:bodyPr/>
          <a:lstStyle>
            <a:lvl1pPr>
              <a:defRPr/>
            </a:lvl1pPr>
          </a:lstStyle>
          <a:p>
            <a:pPr>
              <a:defRPr/>
            </a:pPr>
            <a:fld id="{8EEA7822-0BE0-4FEA-B0AA-4842231B0B04}" type="datetimeFigureOut">
              <a:rPr lang="fi-FI"/>
              <a:pPr>
                <a:defRPr/>
              </a:pPr>
              <a:t>14.9.2020</a:t>
            </a:fld>
            <a:endParaRPr lang="fi-FI"/>
          </a:p>
        </p:txBody>
      </p:sp>
      <p:sp>
        <p:nvSpPr>
          <p:cNvPr id="5" name="Footer Placeholder 4">
            <a:extLst>
              <a:ext uri="{FF2B5EF4-FFF2-40B4-BE49-F238E27FC236}">
                <a16:creationId xmlns:a16="http://schemas.microsoft.com/office/drawing/2014/main" id="{3E1705F1-2740-4FD7-A497-28C94B24201B}"/>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C2808086-BDCD-4D16-9101-3374FE5309E2}"/>
              </a:ext>
            </a:extLst>
          </p:cNvPr>
          <p:cNvSpPr>
            <a:spLocks noGrp="1"/>
          </p:cNvSpPr>
          <p:nvPr>
            <p:ph type="sldNum" sz="quarter" idx="12"/>
          </p:nvPr>
        </p:nvSpPr>
        <p:spPr/>
        <p:txBody>
          <a:bodyPr/>
          <a:lstStyle>
            <a:lvl1pPr>
              <a:defRPr/>
            </a:lvl1pPr>
          </a:lstStyle>
          <a:p>
            <a:pPr>
              <a:defRPr/>
            </a:pPr>
            <a:fld id="{DBCBAC3A-7DC5-4EDE-83A0-11C2BF755531}" type="slidenum">
              <a:rPr lang="fi-FI"/>
              <a:pPr>
                <a:defRPr/>
              </a:pPr>
              <a:t>‹#›</a:t>
            </a:fld>
            <a:endParaRPr lang="fi-FI"/>
          </a:p>
        </p:txBody>
      </p:sp>
    </p:spTree>
    <p:extLst>
      <p:ext uri="{BB962C8B-B14F-4D97-AF65-F5344CB8AC3E}">
        <p14:creationId xmlns:p14="http://schemas.microsoft.com/office/powerpoint/2010/main" val="37841049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A30A7714-C79C-4FE7-8C8A-C9911B26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E1AF5B8-DC76-4ADE-A668-9D02E80201FE}"/>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6" name="Rectangle 4">
            <a:extLst>
              <a:ext uri="{FF2B5EF4-FFF2-40B4-BE49-F238E27FC236}">
                <a16:creationId xmlns:a16="http://schemas.microsoft.com/office/drawing/2014/main" id="{A98A87C4-2DCF-4DF4-978E-C21EF878C741}"/>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pic>
        <p:nvPicPr>
          <p:cNvPr id="7" name="Picture 5" descr="etla_pp">
            <a:extLst>
              <a:ext uri="{FF2B5EF4-FFF2-40B4-BE49-F238E27FC236}">
                <a16:creationId xmlns:a16="http://schemas.microsoft.com/office/drawing/2014/main" id="{0D3385E2-6C3E-41A6-B5C9-AD6C9752C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5E0A6998-92D8-46E7-9280-6778154DB715}"/>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9" name="Rectangle 9">
            <a:extLst>
              <a:ext uri="{FF2B5EF4-FFF2-40B4-BE49-F238E27FC236}">
                <a16:creationId xmlns:a16="http://schemas.microsoft.com/office/drawing/2014/main" id="{92CDC79E-3806-4E76-8435-D7FE2B05C2A9}"/>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i-FI" altLang="fi-FI" sz="1000" b="1">
                <a:solidFill>
                  <a:srgbClr val="164895"/>
                </a:solidFill>
              </a:rPr>
              <a:t>ELINKEINOELÄMÄN TUTKIMUSLAITOS</a:t>
            </a:r>
          </a:p>
          <a:p>
            <a:pPr>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A45E10A3-346B-45DA-8E92-206517075B38}"/>
              </a:ext>
            </a:extLst>
          </p:cNvPr>
          <p:cNvSpPr>
            <a:spLocks noGrp="1" noChangeArrowheads="1"/>
          </p:cNvSpPr>
          <p:nvPr>
            <p:ph type="dt" sz="half" idx="10"/>
          </p:nvPr>
        </p:nvSpPr>
        <p:spPr/>
        <p:txBody>
          <a:bodyPr/>
          <a:lstStyle>
            <a:lvl1pPr>
              <a:defRPr/>
            </a:lvl1pPr>
          </a:lstStyle>
          <a:p>
            <a:pPr>
              <a:defRPr/>
            </a:pPr>
            <a:fld id="{B267517B-45F1-442A-B6DC-C20C16BB2D5F}" type="datetimeFigureOut">
              <a:rPr lang="fi-FI"/>
              <a:pPr>
                <a:defRPr/>
              </a:pPr>
              <a:t>14.9.2020</a:t>
            </a:fld>
            <a:endParaRPr lang="fi-FI"/>
          </a:p>
        </p:txBody>
      </p:sp>
      <p:sp>
        <p:nvSpPr>
          <p:cNvPr id="11" name="Rectangle 11">
            <a:extLst>
              <a:ext uri="{FF2B5EF4-FFF2-40B4-BE49-F238E27FC236}">
                <a16:creationId xmlns:a16="http://schemas.microsoft.com/office/drawing/2014/main" id="{C280FC2D-B185-4B7B-99F3-CE43DA5A639C}"/>
              </a:ext>
            </a:extLst>
          </p:cNvPr>
          <p:cNvSpPr>
            <a:spLocks noGrp="1" noChangeArrowheads="1"/>
          </p:cNvSpPr>
          <p:nvPr>
            <p:ph type="sldNum" sz="quarter" idx="11"/>
          </p:nvPr>
        </p:nvSpPr>
        <p:spPr/>
        <p:txBody>
          <a:bodyPr/>
          <a:lstStyle>
            <a:lvl1pPr>
              <a:defRPr/>
            </a:lvl1pPr>
          </a:lstStyle>
          <a:p>
            <a:pPr>
              <a:defRPr/>
            </a:pPr>
            <a:fld id="{83801000-F707-408E-AF3F-C4988CB80BA9}" type="slidenum">
              <a:rPr lang="fi-FI"/>
              <a:pPr>
                <a:defRPr/>
              </a:pPr>
              <a:t>‹#›</a:t>
            </a:fld>
            <a:endParaRPr lang="fi-FI"/>
          </a:p>
        </p:txBody>
      </p:sp>
      <p:sp>
        <p:nvSpPr>
          <p:cNvPr id="12" name="Rectangle 12">
            <a:extLst>
              <a:ext uri="{FF2B5EF4-FFF2-40B4-BE49-F238E27FC236}">
                <a16:creationId xmlns:a16="http://schemas.microsoft.com/office/drawing/2014/main" id="{4240CE78-2D21-4689-8D18-FA13E415D40D}"/>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195064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7FE999FD-65FD-4A8E-823C-0AC8B9D6C0E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BE7A02-12E4-4288-835D-D295EF3E47F8}" type="datetimeFigureOut">
              <a:rPr lang="fi-FI"/>
              <a:pPr>
                <a:defRPr/>
              </a:pPr>
              <a:t>14.9.2020</a:t>
            </a:fld>
            <a:endParaRPr lang="fi-FI"/>
          </a:p>
        </p:txBody>
      </p:sp>
      <p:sp>
        <p:nvSpPr>
          <p:cNvPr id="8" name="Slide Number Placeholder 7">
            <a:extLst>
              <a:ext uri="{FF2B5EF4-FFF2-40B4-BE49-F238E27FC236}">
                <a16:creationId xmlns:a16="http://schemas.microsoft.com/office/drawing/2014/main" id="{3DD8AC57-FD8B-4F91-A4F7-48B5A4A2E4B0}"/>
              </a:ext>
            </a:extLst>
          </p:cNvPr>
          <p:cNvSpPr>
            <a:spLocks noGrp="1"/>
          </p:cNvSpPr>
          <p:nvPr>
            <p:ph type="sldNum" sz="quarter" idx="11"/>
          </p:nvPr>
        </p:nvSpPr>
        <p:spPr/>
        <p:txBody>
          <a:bodyPr/>
          <a:lstStyle>
            <a:lvl1pPr>
              <a:defRPr/>
            </a:lvl1pPr>
          </a:lstStyle>
          <a:p>
            <a:pPr>
              <a:defRPr/>
            </a:pPr>
            <a:fld id="{90C28BF5-AE33-45C0-8173-DBBE3DC3776F}" type="slidenum">
              <a:rPr lang="fi-FI" altLang="fi-FI"/>
              <a:pPr>
                <a:defRPr/>
              </a:pPr>
              <a:t>‹#›</a:t>
            </a:fld>
            <a:endParaRPr lang="fi-FI" altLang="fi-FI"/>
          </a:p>
        </p:txBody>
      </p:sp>
      <p:sp>
        <p:nvSpPr>
          <p:cNvPr id="9" name="Footer Placeholder 8">
            <a:extLst>
              <a:ext uri="{FF2B5EF4-FFF2-40B4-BE49-F238E27FC236}">
                <a16:creationId xmlns:a16="http://schemas.microsoft.com/office/drawing/2014/main" id="{50DDA73C-75DC-43F2-BE50-B78B6CCAFAB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27210574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C12BEB8A-EB89-4482-8457-580DF753DCFC}"/>
              </a:ext>
            </a:extLst>
          </p:cNvPr>
          <p:cNvSpPr>
            <a:spLocks noGrp="1" noChangeArrowheads="1"/>
          </p:cNvSpPr>
          <p:nvPr>
            <p:ph type="dt" sz="half" idx="10"/>
          </p:nvPr>
        </p:nvSpPr>
        <p:spPr>
          <a:ln/>
        </p:spPr>
        <p:txBody>
          <a:bodyPr/>
          <a:lstStyle>
            <a:lvl1pPr>
              <a:defRPr/>
            </a:lvl1pPr>
          </a:lstStyle>
          <a:p>
            <a:pPr>
              <a:defRPr/>
            </a:pPr>
            <a:fld id="{7DE7D39C-A0EB-430E-BB70-093D2A259E26}" type="datetimeFigureOut">
              <a:rPr lang="fi-FI"/>
              <a:pPr>
                <a:defRPr/>
              </a:pPr>
              <a:t>14.9.2020</a:t>
            </a:fld>
            <a:endParaRPr lang="fi-FI"/>
          </a:p>
        </p:txBody>
      </p:sp>
      <p:sp>
        <p:nvSpPr>
          <p:cNvPr id="5" name="Rectangle 9">
            <a:extLst>
              <a:ext uri="{FF2B5EF4-FFF2-40B4-BE49-F238E27FC236}">
                <a16:creationId xmlns:a16="http://schemas.microsoft.com/office/drawing/2014/main" id="{A819AE2D-1CFD-4181-9510-186DD59F37BA}"/>
              </a:ext>
            </a:extLst>
          </p:cNvPr>
          <p:cNvSpPr>
            <a:spLocks noGrp="1" noChangeArrowheads="1"/>
          </p:cNvSpPr>
          <p:nvPr>
            <p:ph type="sldNum" sz="quarter" idx="11"/>
          </p:nvPr>
        </p:nvSpPr>
        <p:spPr>
          <a:ln/>
        </p:spPr>
        <p:txBody>
          <a:bodyPr/>
          <a:lstStyle>
            <a:lvl1pPr>
              <a:defRPr/>
            </a:lvl1pPr>
          </a:lstStyle>
          <a:p>
            <a:pPr>
              <a:defRPr/>
            </a:pPr>
            <a:fld id="{DADF79EE-B042-4848-92C3-0BCA47CC7EFD}" type="slidenum">
              <a:rPr lang="fi-FI"/>
              <a:pPr>
                <a:defRPr/>
              </a:pPr>
              <a:t>‹#›</a:t>
            </a:fld>
            <a:endParaRPr lang="fi-FI"/>
          </a:p>
        </p:txBody>
      </p:sp>
      <p:sp>
        <p:nvSpPr>
          <p:cNvPr id="6" name="Rectangle 11">
            <a:extLst>
              <a:ext uri="{FF2B5EF4-FFF2-40B4-BE49-F238E27FC236}">
                <a16:creationId xmlns:a16="http://schemas.microsoft.com/office/drawing/2014/main" id="{5C9D5F12-8BDE-4F35-8973-0CD6D042CE13}"/>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1136267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61CBD55-99DD-474E-8B27-3905E437B30C}"/>
              </a:ext>
            </a:extLst>
          </p:cNvPr>
          <p:cNvSpPr>
            <a:spLocks noGrp="1" noChangeArrowheads="1"/>
          </p:cNvSpPr>
          <p:nvPr>
            <p:ph type="dt" sz="half" idx="10"/>
          </p:nvPr>
        </p:nvSpPr>
        <p:spPr>
          <a:ln/>
        </p:spPr>
        <p:txBody>
          <a:bodyPr/>
          <a:lstStyle>
            <a:lvl1pPr>
              <a:defRPr/>
            </a:lvl1pPr>
          </a:lstStyle>
          <a:p>
            <a:pPr>
              <a:defRPr/>
            </a:pPr>
            <a:fld id="{5C29D84E-FAFB-4F39-AB94-ECA2E0F4B898}" type="datetimeFigureOut">
              <a:rPr lang="fi-FI"/>
              <a:pPr>
                <a:defRPr/>
              </a:pPr>
              <a:t>14.9.2020</a:t>
            </a:fld>
            <a:endParaRPr lang="fi-FI"/>
          </a:p>
        </p:txBody>
      </p:sp>
      <p:sp>
        <p:nvSpPr>
          <p:cNvPr id="5" name="Rectangle 9">
            <a:extLst>
              <a:ext uri="{FF2B5EF4-FFF2-40B4-BE49-F238E27FC236}">
                <a16:creationId xmlns:a16="http://schemas.microsoft.com/office/drawing/2014/main" id="{46E8FB4D-C31A-4D86-B716-F6C286EBE733}"/>
              </a:ext>
            </a:extLst>
          </p:cNvPr>
          <p:cNvSpPr>
            <a:spLocks noGrp="1" noChangeArrowheads="1"/>
          </p:cNvSpPr>
          <p:nvPr>
            <p:ph type="sldNum" sz="quarter" idx="11"/>
          </p:nvPr>
        </p:nvSpPr>
        <p:spPr>
          <a:ln/>
        </p:spPr>
        <p:txBody>
          <a:bodyPr/>
          <a:lstStyle>
            <a:lvl1pPr>
              <a:defRPr/>
            </a:lvl1pPr>
          </a:lstStyle>
          <a:p>
            <a:pPr>
              <a:defRPr/>
            </a:pPr>
            <a:fld id="{0B59457B-5E19-4A50-AD15-1778D4055482}" type="slidenum">
              <a:rPr lang="fi-FI"/>
              <a:pPr>
                <a:defRPr/>
              </a:pPr>
              <a:t>‹#›</a:t>
            </a:fld>
            <a:endParaRPr lang="fi-FI"/>
          </a:p>
        </p:txBody>
      </p:sp>
      <p:sp>
        <p:nvSpPr>
          <p:cNvPr id="6" name="Rectangle 11">
            <a:extLst>
              <a:ext uri="{FF2B5EF4-FFF2-40B4-BE49-F238E27FC236}">
                <a16:creationId xmlns:a16="http://schemas.microsoft.com/office/drawing/2014/main" id="{36ECA68E-F69F-4391-B0B6-FDBF78DEA1AE}"/>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4276006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8">
            <a:extLst>
              <a:ext uri="{FF2B5EF4-FFF2-40B4-BE49-F238E27FC236}">
                <a16:creationId xmlns:a16="http://schemas.microsoft.com/office/drawing/2014/main" id="{51B6BC04-E060-4443-8DDC-C15C832E6AA1}"/>
              </a:ext>
            </a:extLst>
          </p:cNvPr>
          <p:cNvSpPr>
            <a:spLocks noGrp="1" noChangeArrowheads="1"/>
          </p:cNvSpPr>
          <p:nvPr>
            <p:ph type="dt" sz="half" idx="10"/>
          </p:nvPr>
        </p:nvSpPr>
        <p:spPr>
          <a:ln/>
        </p:spPr>
        <p:txBody>
          <a:bodyPr/>
          <a:lstStyle>
            <a:lvl1pPr>
              <a:defRPr/>
            </a:lvl1pPr>
          </a:lstStyle>
          <a:p>
            <a:pPr>
              <a:defRPr/>
            </a:pPr>
            <a:fld id="{766CFC11-B724-42CD-A33F-5A2BB60EF884}" type="datetimeFigureOut">
              <a:rPr lang="fi-FI"/>
              <a:pPr>
                <a:defRPr/>
              </a:pPr>
              <a:t>14.9.2020</a:t>
            </a:fld>
            <a:endParaRPr lang="fi-FI"/>
          </a:p>
        </p:txBody>
      </p:sp>
      <p:sp>
        <p:nvSpPr>
          <p:cNvPr id="6" name="Rectangle 9">
            <a:extLst>
              <a:ext uri="{FF2B5EF4-FFF2-40B4-BE49-F238E27FC236}">
                <a16:creationId xmlns:a16="http://schemas.microsoft.com/office/drawing/2014/main" id="{1788DE32-496C-498F-B03F-9B48C1A17A6A}"/>
              </a:ext>
            </a:extLst>
          </p:cNvPr>
          <p:cNvSpPr>
            <a:spLocks noGrp="1" noChangeArrowheads="1"/>
          </p:cNvSpPr>
          <p:nvPr>
            <p:ph type="sldNum" sz="quarter" idx="11"/>
          </p:nvPr>
        </p:nvSpPr>
        <p:spPr>
          <a:ln/>
        </p:spPr>
        <p:txBody>
          <a:bodyPr/>
          <a:lstStyle>
            <a:lvl1pPr>
              <a:defRPr/>
            </a:lvl1pPr>
          </a:lstStyle>
          <a:p>
            <a:pPr>
              <a:defRPr/>
            </a:pPr>
            <a:fld id="{17420416-BAF0-4F3B-A168-B028ECA92AB8}" type="slidenum">
              <a:rPr lang="fi-FI"/>
              <a:pPr>
                <a:defRPr/>
              </a:pPr>
              <a:t>‹#›</a:t>
            </a:fld>
            <a:endParaRPr lang="fi-FI"/>
          </a:p>
        </p:txBody>
      </p:sp>
      <p:sp>
        <p:nvSpPr>
          <p:cNvPr id="7" name="Rectangle 11">
            <a:extLst>
              <a:ext uri="{FF2B5EF4-FFF2-40B4-BE49-F238E27FC236}">
                <a16:creationId xmlns:a16="http://schemas.microsoft.com/office/drawing/2014/main" id="{81D0581F-A42B-4BD9-A257-743C4ADD5A38}"/>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2385232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8">
            <a:extLst>
              <a:ext uri="{FF2B5EF4-FFF2-40B4-BE49-F238E27FC236}">
                <a16:creationId xmlns:a16="http://schemas.microsoft.com/office/drawing/2014/main" id="{11BAAE69-35CE-475A-AB23-5E7E3C7E309E}"/>
              </a:ext>
            </a:extLst>
          </p:cNvPr>
          <p:cNvSpPr>
            <a:spLocks noGrp="1" noChangeArrowheads="1"/>
          </p:cNvSpPr>
          <p:nvPr>
            <p:ph type="dt" sz="half" idx="10"/>
          </p:nvPr>
        </p:nvSpPr>
        <p:spPr>
          <a:ln/>
        </p:spPr>
        <p:txBody>
          <a:bodyPr/>
          <a:lstStyle>
            <a:lvl1pPr>
              <a:defRPr/>
            </a:lvl1pPr>
          </a:lstStyle>
          <a:p>
            <a:pPr>
              <a:defRPr/>
            </a:pPr>
            <a:fld id="{276C19D8-BA09-4A94-A842-3BC72D195C86}" type="datetimeFigureOut">
              <a:rPr lang="fi-FI"/>
              <a:pPr>
                <a:defRPr/>
              </a:pPr>
              <a:t>14.9.2020</a:t>
            </a:fld>
            <a:endParaRPr lang="fi-FI"/>
          </a:p>
        </p:txBody>
      </p:sp>
      <p:sp>
        <p:nvSpPr>
          <p:cNvPr id="8" name="Rectangle 9">
            <a:extLst>
              <a:ext uri="{FF2B5EF4-FFF2-40B4-BE49-F238E27FC236}">
                <a16:creationId xmlns:a16="http://schemas.microsoft.com/office/drawing/2014/main" id="{C111345A-878E-408E-8CE0-45FDB4407C59}"/>
              </a:ext>
            </a:extLst>
          </p:cNvPr>
          <p:cNvSpPr>
            <a:spLocks noGrp="1" noChangeArrowheads="1"/>
          </p:cNvSpPr>
          <p:nvPr>
            <p:ph type="sldNum" sz="quarter" idx="11"/>
          </p:nvPr>
        </p:nvSpPr>
        <p:spPr>
          <a:ln/>
        </p:spPr>
        <p:txBody>
          <a:bodyPr/>
          <a:lstStyle>
            <a:lvl1pPr>
              <a:defRPr/>
            </a:lvl1pPr>
          </a:lstStyle>
          <a:p>
            <a:pPr>
              <a:defRPr/>
            </a:pPr>
            <a:fld id="{1482E5AD-20A9-403C-BE55-327BB3883B12}" type="slidenum">
              <a:rPr lang="fi-FI"/>
              <a:pPr>
                <a:defRPr/>
              </a:pPr>
              <a:t>‹#›</a:t>
            </a:fld>
            <a:endParaRPr lang="fi-FI"/>
          </a:p>
        </p:txBody>
      </p:sp>
      <p:sp>
        <p:nvSpPr>
          <p:cNvPr id="9" name="Rectangle 11">
            <a:extLst>
              <a:ext uri="{FF2B5EF4-FFF2-40B4-BE49-F238E27FC236}">
                <a16:creationId xmlns:a16="http://schemas.microsoft.com/office/drawing/2014/main" id="{6E269FA7-1533-47A8-8272-55F7B790A84B}"/>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2985490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8">
            <a:extLst>
              <a:ext uri="{FF2B5EF4-FFF2-40B4-BE49-F238E27FC236}">
                <a16:creationId xmlns:a16="http://schemas.microsoft.com/office/drawing/2014/main" id="{5EADCBA1-40CC-47C9-95EC-2DB30247152A}"/>
              </a:ext>
            </a:extLst>
          </p:cNvPr>
          <p:cNvSpPr>
            <a:spLocks noGrp="1" noChangeArrowheads="1"/>
          </p:cNvSpPr>
          <p:nvPr>
            <p:ph type="dt" sz="half" idx="10"/>
          </p:nvPr>
        </p:nvSpPr>
        <p:spPr>
          <a:ln/>
        </p:spPr>
        <p:txBody>
          <a:bodyPr/>
          <a:lstStyle>
            <a:lvl1pPr>
              <a:defRPr/>
            </a:lvl1pPr>
          </a:lstStyle>
          <a:p>
            <a:pPr>
              <a:defRPr/>
            </a:pPr>
            <a:fld id="{85A29F1D-3287-4C74-B8B1-D978D0831401}" type="datetimeFigureOut">
              <a:rPr lang="fi-FI"/>
              <a:pPr>
                <a:defRPr/>
              </a:pPr>
              <a:t>14.9.2020</a:t>
            </a:fld>
            <a:endParaRPr lang="fi-FI"/>
          </a:p>
        </p:txBody>
      </p:sp>
      <p:sp>
        <p:nvSpPr>
          <p:cNvPr id="4" name="Rectangle 9">
            <a:extLst>
              <a:ext uri="{FF2B5EF4-FFF2-40B4-BE49-F238E27FC236}">
                <a16:creationId xmlns:a16="http://schemas.microsoft.com/office/drawing/2014/main" id="{979C4ED9-69D2-47FD-89A7-E185C566618D}"/>
              </a:ext>
            </a:extLst>
          </p:cNvPr>
          <p:cNvSpPr>
            <a:spLocks noGrp="1" noChangeArrowheads="1"/>
          </p:cNvSpPr>
          <p:nvPr>
            <p:ph type="sldNum" sz="quarter" idx="11"/>
          </p:nvPr>
        </p:nvSpPr>
        <p:spPr>
          <a:ln/>
        </p:spPr>
        <p:txBody>
          <a:bodyPr/>
          <a:lstStyle>
            <a:lvl1pPr>
              <a:defRPr/>
            </a:lvl1pPr>
          </a:lstStyle>
          <a:p>
            <a:pPr>
              <a:defRPr/>
            </a:pPr>
            <a:fld id="{273E13A1-5EE6-43C5-8973-73408DF59029}" type="slidenum">
              <a:rPr lang="fi-FI"/>
              <a:pPr>
                <a:defRPr/>
              </a:pPr>
              <a:t>‹#›</a:t>
            </a:fld>
            <a:endParaRPr lang="fi-FI"/>
          </a:p>
        </p:txBody>
      </p:sp>
      <p:sp>
        <p:nvSpPr>
          <p:cNvPr id="5" name="Rectangle 11">
            <a:extLst>
              <a:ext uri="{FF2B5EF4-FFF2-40B4-BE49-F238E27FC236}">
                <a16:creationId xmlns:a16="http://schemas.microsoft.com/office/drawing/2014/main" id="{504A9F03-DCFB-4A1B-A307-1CCFCF075BD4}"/>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03360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767E107-9FF7-4BFE-8C39-D543C112CF9C}"/>
              </a:ext>
            </a:extLst>
          </p:cNvPr>
          <p:cNvSpPr>
            <a:spLocks noGrp="1" noChangeArrowheads="1"/>
          </p:cNvSpPr>
          <p:nvPr>
            <p:ph type="dt" sz="half" idx="10"/>
          </p:nvPr>
        </p:nvSpPr>
        <p:spPr>
          <a:ln/>
        </p:spPr>
        <p:txBody>
          <a:bodyPr/>
          <a:lstStyle>
            <a:lvl1pPr>
              <a:defRPr/>
            </a:lvl1pPr>
          </a:lstStyle>
          <a:p>
            <a:pPr>
              <a:defRPr/>
            </a:pPr>
            <a:fld id="{98973481-EF6B-4748-A644-70B5D630E789}" type="datetimeFigureOut">
              <a:rPr lang="fi-FI"/>
              <a:pPr>
                <a:defRPr/>
              </a:pPr>
              <a:t>14.9.2020</a:t>
            </a:fld>
            <a:endParaRPr lang="fi-FI"/>
          </a:p>
        </p:txBody>
      </p:sp>
      <p:sp>
        <p:nvSpPr>
          <p:cNvPr id="3" name="Rectangle 9">
            <a:extLst>
              <a:ext uri="{FF2B5EF4-FFF2-40B4-BE49-F238E27FC236}">
                <a16:creationId xmlns:a16="http://schemas.microsoft.com/office/drawing/2014/main" id="{1667264F-5B70-4F72-84DD-B883D423AE92}"/>
              </a:ext>
            </a:extLst>
          </p:cNvPr>
          <p:cNvSpPr>
            <a:spLocks noGrp="1" noChangeArrowheads="1"/>
          </p:cNvSpPr>
          <p:nvPr>
            <p:ph type="sldNum" sz="quarter" idx="11"/>
          </p:nvPr>
        </p:nvSpPr>
        <p:spPr>
          <a:ln/>
        </p:spPr>
        <p:txBody>
          <a:bodyPr/>
          <a:lstStyle>
            <a:lvl1pPr>
              <a:defRPr/>
            </a:lvl1pPr>
          </a:lstStyle>
          <a:p>
            <a:pPr>
              <a:defRPr/>
            </a:pPr>
            <a:fld id="{47CE0813-072E-4DF1-B1BF-F021819EF311}" type="slidenum">
              <a:rPr lang="fi-FI"/>
              <a:pPr>
                <a:defRPr/>
              </a:pPr>
              <a:t>‹#›</a:t>
            </a:fld>
            <a:endParaRPr lang="fi-FI"/>
          </a:p>
        </p:txBody>
      </p:sp>
      <p:sp>
        <p:nvSpPr>
          <p:cNvPr id="4" name="Rectangle 11">
            <a:extLst>
              <a:ext uri="{FF2B5EF4-FFF2-40B4-BE49-F238E27FC236}">
                <a16:creationId xmlns:a16="http://schemas.microsoft.com/office/drawing/2014/main" id="{DC8FC14B-720F-4A3A-9E3E-8594011B2160}"/>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4454863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07822C0-A486-4826-A671-3091B4563715}"/>
              </a:ext>
            </a:extLst>
          </p:cNvPr>
          <p:cNvSpPr>
            <a:spLocks noGrp="1" noChangeArrowheads="1"/>
          </p:cNvSpPr>
          <p:nvPr>
            <p:ph type="dt" sz="half" idx="10"/>
          </p:nvPr>
        </p:nvSpPr>
        <p:spPr>
          <a:ln/>
        </p:spPr>
        <p:txBody>
          <a:bodyPr/>
          <a:lstStyle>
            <a:lvl1pPr>
              <a:defRPr/>
            </a:lvl1pPr>
          </a:lstStyle>
          <a:p>
            <a:pPr>
              <a:defRPr/>
            </a:pPr>
            <a:fld id="{DB82BFC1-360B-442C-8C1F-349ED7A148F0}" type="datetimeFigureOut">
              <a:rPr lang="fi-FI"/>
              <a:pPr>
                <a:defRPr/>
              </a:pPr>
              <a:t>14.9.2020</a:t>
            </a:fld>
            <a:endParaRPr lang="fi-FI"/>
          </a:p>
        </p:txBody>
      </p:sp>
      <p:sp>
        <p:nvSpPr>
          <p:cNvPr id="6" name="Rectangle 9">
            <a:extLst>
              <a:ext uri="{FF2B5EF4-FFF2-40B4-BE49-F238E27FC236}">
                <a16:creationId xmlns:a16="http://schemas.microsoft.com/office/drawing/2014/main" id="{C2718651-0E2D-4339-A768-2ACA5FC34C68}"/>
              </a:ext>
            </a:extLst>
          </p:cNvPr>
          <p:cNvSpPr>
            <a:spLocks noGrp="1" noChangeArrowheads="1"/>
          </p:cNvSpPr>
          <p:nvPr>
            <p:ph type="sldNum" sz="quarter" idx="11"/>
          </p:nvPr>
        </p:nvSpPr>
        <p:spPr>
          <a:ln/>
        </p:spPr>
        <p:txBody>
          <a:bodyPr/>
          <a:lstStyle>
            <a:lvl1pPr>
              <a:defRPr/>
            </a:lvl1pPr>
          </a:lstStyle>
          <a:p>
            <a:pPr>
              <a:defRPr/>
            </a:pPr>
            <a:fld id="{1B5E3153-AF7A-4071-AC90-A4C3943FB5E3}" type="slidenum">
              <a:rPr lang="fi-FI"/>
              <a:pPr>
                <a:defRPr/>
              </a:pPr>
              <a:t>‹#›</a:t>
            </a:fld>
            <a:endParaRPr lang="fi-FI"/>
          </a:p>
        </p:txBody>
      </p:sp>
      <p:sp>
        <p:nvSpPr>
          <p:cNvPr id="7" name="Rectangle 11">
            <a:extLst>
              <a:ext uri="{FF2B5EF4-FFF2-40B4-BE49-F238E27FC236}">
                <a16:creationId xmlns:a16="http://schemas.microsoft.com/office/drawing/2014/main" id="{8C28C173-84EA-4B5C-9604-D21C4A10963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0939610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8F78A83-3479-49CE-8301-4CC08DEB5285}"/>
              </a:ext>
            </a:extLst>
          </p:cNvPr>
          <p:cNvSpPr>
            <a:spLocks noGrp="1" noChangeArrowheads="1"/>
          </p:cNvSpPr>
          <p:nvPr>
            <p:ph type="dt" sz="half" idx="10"/>
          </p:nvPr>
        </p:nvSpPr>
        <p:spPr>
          <a:ln/>
        </p:spPr>
        <p:txBody>
          <a:bodyPr/>
          <a:lstStyle>
            <a:lvl1pPr>
              <a:defRPr/>
            </a:lvl1pPr>
          </a:lstStyle>
          <a:p>
            <a:pPr>
              <a:defRPr/>
            </a:pPr>
            <a:fld id="{A56D4D92-1A4D-4FE2-B92A-BAF301FD23B4}" type="datetimeFigureOut">
              <a:rPr lang="fi-FI"/>
              <a:pPr>
                <a:defRPr/>
              </a:pPr>
              <a:t>14.9.2020</a:t>
            </a:fld>
            <a:endParaRPr lang="fi-FI"/>
          </a:p>
        </p:txBody>
      </p:sp>
      <p:sp>
        <p:nvSpPr>
          <p:cNvPr id="6" name="Rectangle 9">
            <a:extLst>
              <a:ext uri="{FF2B5EF4-FFF2-40B4-BE49-F238E27FC236}">
                <a16:creationId xmlns:a16="http://schemas.microsoft.com/office/drawing/2014/main" id="{FD347526-464D-4133-A9E3-6A1583EB8833}"/>
              </a:ext>
            </a:extLst>
          </p:cNvPr>
          <p:cNvSpPr>
            <a:spLocks noGrp="1" noChangeArrowheads="1"/>
          </p:cNvSpPr>
          <p:nvPr>
            <p:ph type="sldNum" sz="quarter" idx="11"/>
          </p:nvPr>
        </p:nvSpPr>
        <p:spPr>
          <a:ln/>
        </p:spPr>
        <p:txBody>
          <a:bodyPr/>
          <a:lstStyle>
            <a:lvl1pPr>
              <a:defRPr/>
            </a:lvl1pPr>
          </a:lstStyle>
          <a:p>
            <a:pPr>
              <a:defRPr/>
            </a:pPr>
            <a:fld id="{6FB5DF4C-43FE-4A55-9D7F-30B9374FE585}" type="slidenum">
              <a:rPr lang="fi-FI"/>
              <a:pPr>
                <a:defRPr/>
              </a:pPr>
              <a:t>‹#›</a:t>
            </a:fld>
            <a:endParaRPr lang="fi-FI"/>
          </a:p>
        </p:txBody>
      </p:sp>
      <p:sp>
        <p:nvSpPr>
          <p:cNvPr id="7" name="Rectangle 11">
            <a:extLst>
              <a:ext uri="{FF2B5EF4-FFF2-40B4-BE49-F238E27FC236}">
                <a16:creationId xmlns:a16="http://schemas.microsoft.com/office/drawing/2014/main" id="{B21A0BFF-FC80-46DB-B051-9BABF0323FA5}"/>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272394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7C3B21F1-7690-4A54-8C98-7D1499BD5441}"/>
              </a:ext>
            </a:extLst>
          </p:cNvPr>
          <p:cNvSpPr>
            <a:spLocks noGrp="1" noChangeArrowheads="1"/>
          </p:cNvSpPr>
          <p:nvPr>
            <p:ph type="dt" sz="half" idx="10"/>
          </p:nvPr>
        </p:nvSpPr>
        <p:spPr>
          <a:ln/>
        </p:spPr>
        <p:txBody>
          <a:bodyPr/>
          <a:lstStyle>
            <a:lvl1pPr>
              <a:defRPr/>
            </a:lvl1pPr>
          </a:lstStyle>
          <a:p>
            <a:pPr>
              <a:defRPr/>
            </a:pPr>
            <a:fld id="{00633BC6-8BCA-4C28-B17F-FB649FB56241}" type="datetimeFigureOut">
              <a:rPr lang="fi-FI"/>
              <a:pPr>
                <a:defRPr/>
              </a:pPr>
              <a:t>14.9.2020</a:t>
            </a:fld>
            <a:endParaRPr lang="fi-FI"/>
          </a:p>
        </p:txBody>
      </p:sp>
      <p:sp>
        <p:nvSpPr>
          <p:cNvPr id="5" name="Rectangle 9">
            <a:extLst>
              <a:ext uri="{FF2B5EF4-FFF2-40B4-BE49-F238E27FC236}">
                <a16:creationId xmlns:a16="http://schemas.microsoft.com/office/drawing/2014/main" id="{C013C985-37FC-4B02-9515-D6315CC35E26}"/>
              </a:ext>
            </a:extLst>
          </p:cNvPr>
          <p:cNvSpPr>
            <a:spLocks noGrp="1" noChangeArrowheads="1"/>
          </p:cNvSpPr>
          <p:nvPr>
            <p:ph type="sldNum" sz="quarter" idx="11"/>
          </p:nvPr>
        </p:nvSpPr>
        <p:spPr>
          <a:ln/>
        </p:spPr>
        <p:txBody>
          <a:bodyPr/>
          <a:lstStyle>
            <a:lvl1pPr>
              <a:defRPr/>
            </a:lvl1pPr>
          </a:lstStyle>
          <a:p>
            <a:pPr>
              <a:defRPr/>
            </a:pPr>
            <a:fld id="{34E2EA2B-C17B-4A0F-9C3D-32C31E5A61ED}" type="slidenum">
              <a:rPr lang="fi-FI"/>
              <a:pPr>
                <a:defRPr/>
              </a:pPr>
              <a:t>‹#›</a:t>
            </a:fld>
            <a:endParaRPr lang="fi-FI"/>
          </a:p>
        </p:txBody>
      </p:sp>
      <p:sp>
        <p:nvSpPr>
          <p:cNvPr id="6" name="Rectangle 11">
            <a:extLst>
              <a:ext uri="{FF2B5EF4-FFF2-40B4-BE49-F238E27FC236}">
                <a16:creationId xmlns:a16="http://schemas.microsoft.com/office/drawing/2014/main" id="{46CEAB73-09F5-46F1-8706-9ACCDDF2ED0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9313416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4BCF71D3-7D52-4BAD-8EC2-78FEB0ED79BC}"/>
              </a:ext>
            </a:extLst>
          </p:cNvPr>
          <p:cNvSpPr>
            <a:spLocks noGrp="1" noChangeArrowheads="1"/>
          </p:cNvSpPr>
          <p:nvPr>
            <p:ph type="dt" sz="half" idx="10"/>
          </p:nvPr>
        </p:nvSpPr>
        <p:spPr>
          <a:ln/>
        </p:spPr>
        <p:txBody>
          <a:bodyPr/>
          <a:lstStyle>
            <a:lvl1pPr>
              <a:defRPr/>
            </a:lvl1pPr>
          </a:lstStyle>
          <a:p>
            <a:pPr>
              <a:defRPr/>
            </a:pPr>
            <a:fld id="{34212116-0296-40E9-87D8-1142A33CE8AE}" type="datetimeFigureOut">
              <a:rPr lang="fi-FI"/>
              <a:pPr>
                <a:defRPr/>
              </a:pPr>
              <a:t>14.9.2020</a:t>
            </a:fld>
            <a:endParaRPr lang="fi-FI"/>
          </a:p>
        </p:txBody>
      </p:sp>
      <p:sp>
        <p:nvSpPr>
          <p:cNvPr id="5" name="Rectangle 9">
            <a:extLst>
              <a:ext uri="{FF2B5EF4-FFF2-40B4-BE49-F238E27FC236}">
                <a16:creationId xmlns:a16="http://schemas.microsoft.com/office/drawing/2014/main" id="{C1DBDED1-B913-4D5C-B0D2-6A11035B2C9A}"/>
              </a:ext>
            </a:extLst>
          </p:cNvPr>
          <p:cNvSpPr>
            <a:spLocks noGrp="1" noChangeArrowheads="1"/>
          </p:cNvSpPr>
          <p:nvPr>
            <p:ph type="sldNum" sz="quarter" idx="11"/>
          </p:nvPr>
        </p:nvSpPr>
        <p:spPr>
          <a:ln/>
        </p:spPr>
        <p:txBody>
          <a:bodyPr/>
          <a:lstStyle>
            <a:lvl1pPr>
              <a:defRPr/>
            </a:lvl1pPr>
          </a:lstStyle>
          <a:p>
            <a:pPr>
              <a:defRPr/>
            </a:pPr>
            <a:fld id="{2CC42438-5738-4EFA-8B0B-EAA980220E1D}" type="slidenum">
              <a:rPr lang="fi-FI"/>
              <a:pPr>
                <a:defRPr/>
              </a:pPr>
              <a:t>‹#›</a:t>
            </a:fld>
            <a:endParaRPr lang="fi-FI"/>
          </a:p>
        </p:txBody>
      </p:sp>
      <p:sp>
        <p:nvSpPr>
          <p:cNvPr id="6" name="Rectangle 11">
            <a:extLst>
              <a:ext uri="{FF2B5EF4-FFF2-40B4-BE49-F238E27FC236}">
                <a16:creationId xmlns:a16="http://schemas.microsoft.com/office/drawing/2014/main" id="{82167FC9-F019-441A-A9EC-9E6304895315}"/>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37226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D7A1E8F-8C1D-4C8D-AB67-5FCED16A679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C6F0F3-A33E-4ABC-A244-B2137DA48967}" type="datetimeFigureOut">
              <a:rPr lang="fi-FI"/>
              <a:pPr>
                <a:defRPr/>
              </a:pPr>
              <a:t>14.9.2020</a:t>
            </a:fld>
            <a:endParaRPr lang="fi-FI"/>
          </a:p>
        </p:txBody>
      </p:sp>
      <p:sp>
        <p:nvSpPr>
          <p:cNvPr id="4" name="Slide Number Placeholder 3">
            <a:extLst>
              <a:ext uri="{FF2B5EF4-FFF2-40B4-BE49-F238E27FC236}">
                <a16:creationId xmlns:a16="http://schemas.microsoft.com/office/drawing/2014/main" id="{E484F18E-6114-4C1C-972C-6ADAD0CCEAF1}"/>
              </a:ext>
            </a:extLst>
          </p:cNvPr>
          <p:cNvSpPr>
            <a:spLocks noGrp="1"/>
          </p:cNvSpPr>
          <p:nvPr>
            <p:ph type="sldNum" sz="quarter" idx="11"/>
          </p:nvPr>
        </p:nvSpPr>
        <p:spPr/>
        <p:txBody>
          <a:bodyPr/>
          <a:lstStyle>
            <a:lvl1pPr>
              <a:defRPr/>
            </a:lvl1pPr>
          </a:lstStyle>
          <a:p>
            <a:pPr>
              <a:defRPr/>
            </a:pPr>
            <a:fld id="{6352A136-8E0C-428C-9BB5-615A7971AAB6}" type="slidenum">
              <a:rPr lang="fi-FI" altLang="fi-FI"/>
              <a:pPr>
                <a:defRPr/>
              </a:pPr>
              <a:t>‹#›</a:t>
            </a:fld>
            <a:endParaRPr lang="fi-FI" altLang="fi-FI"/>
          </a:p>
        </p:txBody>
      </p:sp>
      <p:sp>
        <p:nvSpPr>
          <p:cNvPr id="5" name="Footer Placeholder 4">
            <a:extLst>
              <a:ext uri="{FF2B5EF4-FFF2-40B4-BE49-F238E27FC236}">
                <a16:creationId xmlns:a16="http://schemas.microsoft.com/office/drawing/2014/main" id="{82765AD5-521B-414D-873F-C3A293A257E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21196777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721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771F1CA-0778-4BF5-9FAF-13DAA56E03BE}" type="datetimeFigureOut">
              <a:rPr lang="fi-FI" smtClean="0"/>
              <a:pPr>
                <a:defRPr/>
              </a:pPr>
              <a:t>14.9.2020</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97E1FA12-42F0-4265-93B4-0CA0336EA1C6}" type="slidenum">
              <a:rPr lang="fi-FI" smtClean="0"/>
              <a:pPr>
                <a:defRPr/>
              </a:pPr>
              <a:t>‹#›</a:t>
            </a:fld>
            <a:endParaRPr lang="fi-FI"/>
          </a:p>
        </p:txBody>
      </p:sp>
    </p:spTree>
    <p:extLst>
      <p:ext uri="{BB962C8B-B14F-4D97-AF65-F5344CB8AC3E}">
        <p14:creationId xmlns:p14="http://schemas.microsoft.com/office/powerpoint/2010/main" val="1028744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7D5CB2A-C638-441F-B9A2-6814570B2116}" type="datetimeFigureOut">
              <a:rPr lang="fi-FI" smtClean="0"/>
              <a:pPr>
                <a:defRPr/>
              </a:pPr>
              <a:t>14.9.2020</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54C72296-2C0E-4324-8ACE-FBA897B8346A}" type="slidenum">
              <a:rPr lang="fi-FI" smtClean="0"/>
              <a:pPr>
                <a:defRPr/>
              </a:pPr>
              <a:t>‹#›</a:t>
            </a:fld>
            <a:endParaRPr lang="fi-FI"/>
          </a:p>
        </p:txBody>
      </p:sp>
    </p:spTree>
    <p:extLst>
      <p:ext uri="{BB962C8B-B14F-4D97-AF65-F5344CB8AC3E}">
        <p14:creationId xmlns:p14="http://schemas.microsoft.com/office/powerpoint/2010/main" val="37499830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CE169AA-F189-4C5E-AABF-C1B87CFD0E0D}" type="datetimeFigureOut">
              <a:rPr lang="fi-FI" smtClean="0"/>
              <a:pPr>
                <a:defRPr/>
              </a:pPr>
              <a:t>14.9.2020</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F44CF763-8C0D-4260-B4EE-651A13D4395E}" type="slidenum">
              <a:rPr lang="fi-FI" smtClean="0"/>
              <a:pPr>
                <a:defRPr/>
              </a:pPr>
              <a:t>‹#›</a:t>
            </a:fld>
            <a:endParaRPr lang="fi-FI"/>
          </a:p>
        </p:txBody>
      </p:sp>
    </p:spTree>
    <p:extLst>
      <p:ext uri="{BB962C8B-B14F-4D97-AF65-F5344CB8AC3E}">
        <p14:creationId xmlns:p14="http://schemas.microsoft.com/office/powerpoint/2010/main" val="10480230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4B46C17-D849-40DC-9D1D-4A35B8559FDB}" type="datetimeFigureOut">
              <a:rPr lang="fi-FI" smtClean="0"/>
              <a:pPr>
                <a:defRPr/>
              </a:pPr>
              <a:t>14.9.2020</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EBA6EDA3-59A2-4424-B2CF-C699BF20825A}" type="slidenum">
              <a:rPr lang="fi-FI" smtClean="0"/>
              <a:pPr>
                <a:defRPr/>
              </a:pPr>
              <a:t>‹#›</a:t>
            </a:fld>
            <a:endParaRPr lang="fi-FI"/>
          </a:p>
        </p:txBody>
      </p:sp>
    </p:spTree>
    <p:extLst>
      <p:ext uri="{BB962C8B-B14F-4D97-AF65-F5344CB8AC3E}">
        <p14:creationId xmlns:p14="http://schemas.microsoft.com/office/powerpoint/2010/main" val="10824762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9F0061A-2524-4FD4-BD1E-A2CC5A4EDE8D}" type="datetimeFigureOut">
              <a:rPr lang="fi-FI" smtClean="0"/>
              <a:pPr>
                <a:defRPr/>
              </a:pPr>
              <a:t>14.9.2020</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4A0B432B-7DF9-47F8-91EB-B051128B83BF}" type="slidenum">
              <a:rPr lang="fi-FI" smtClean="0"/>
              <a:pPr>
                <a:defRPr/>
              </a:pPr>
              <a:t>‹#›</a:t>
            </a:fld>
            <a:endParaRPr lang="fi-FI"/>
          </a:p>
        </p:txBody>
      </p:sp>
    </p:spTree>
    <p:extLst>
      <p:ext uri="{BB962C8B-B14F-4D97-AF65-F5344CB8AC3E}">
        <p14:creationId xmlns:p14="http://schemas.microsoft.com/office/powerpoint/2010/main" val="4512341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0FC5704-A82A-4509-9DDD-F8F8538D6C6D}" type="datetimeFigureOut">
              <a:rPr lang="fi-FI" smtClean="0"/>
              <a:pPr>
                <a:defRPr/>
              </a:pPr>
              <a:t>14.9.2020</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25337883-831E-42EE-A22D-CE25D8532E9A}" type="slidenum">
              <a:rPr lang="fi-FI" smtClean="0"/>
              <a:pPr>
                <a:defRPr/>
              </a:pPr>
              <a:t>‹#›</a:t>
            </a:fld>
            <a:endParaRPr lang="fi-FI"/>
          </a:p>
        </p:txBody>
      </p:sp>
    </p:spTree>
    <p:extLst>
      <p:ext uri="{BB962C8B-B14F-4D97-AF65-F5344CB8AC3E}">
        <p14:creationId xmlns:p14="http://schemas.microsoft.com/office/powerpoint/2010/main" val="19536027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EB5D03-F33F-47B3-81FB-F79A77092949}" type="datetimeFigureOut">
              <a:rPr lang="fi-FI" smtClean="0"/>
              <a:pPr>
                <a:defRPr/>
              </a:pPr>
              <a:t>14.9.2020</a:t>
            </a:fld>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2616DFC3-62E4-4ECE-9B61-9CF8829A05C0}" type="slidenum">
              <a:rPr lang="fi-FI" smtClean="0"/>
              <a:pPr>
                <a:defRPr/>
              </a:pPr>
              <a:t>‹#›</a:t>
            </a:fld>
            <a:endParaRPr lang="fi-FI"/>
          </a:p>
        </p:txBody>
      </p:sp>
    </p:spTree>
    <p:extLst>
      <p:ext uri="{BB962C8B-B14F-4D97-AF65-F5344CB8AC3E}">
        <p14:creationId xmlns:p14="http://schemas.microsoft.com/office/powerpoint/2010/main" val="35392727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E72CE0E-CDCB-4768-86A9-C7F88CEE092C}" type="datetimeFigureOut">
              <a:rPr lang="fi-FI" smtClean="0"/>
              <a:pPr>
                <a:defRPr/>
              </a:pPr>
              <a:t>14.9.2020</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B4FAD320-10EF-4251-81BC-EFA46AF2D026}" type="slidenum">
              <a:rPr lang="fi-FI" smtClean="0"/>
              <a:pPr>
                <a:defRPr/>
              </a:pPr>
              <a:t>‹#›</a:t>
            </a:fld>
            <a:endParaRPr lang="fi-FI"/>
          </a:p>
        </p:txBody>
      </p:sp>
    </p:spTree>
    <p:extLst>
      <p:ext uri="{BB962C8B-B14F-4D97-AF65-F5344CB8AC3E}">
        <p14:creationId xmlns:p14="http://schemas.microsoft.com/office/powerpoint/2010/main" val="14691954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ECF65D-EE95-4E3D-BF50-DFEF816A5B29}" type="datetimeFigureOut">
              <a:rPr lang="fi-FI" smtClean="0"/>
              <a:pPr>
                <a:defRPr/>
              </a:pPr>
              <a:t>14.9.2020</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1DCD2060-E5A3-45A2-B994-468499371A8C}" type="slidenum">
              <a:rPr lang="fi-FI" smtClean="0"/>
              <a:pPr>
                <a:defRPr/>
              </a:pPr>
              <a:t>‹#›</a:t>
            </a:fld>
            <a:endParaRPr lang="fi-FI"/>
          </a:p>
        </p:txBody>
      </p:sp>
    </p:spTree>
    <p:extLst>
      <p:ext uri="{BB962C8B-B14F-4D97-AF65-F5344CB8AC3E}">
        <p14:creationId xmlns:p14="http://schemas.microsoft.com/office/powerpoint/2010/main" val="276681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BF052-47C1-40B0-AF5C-8FE47A095DB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1FCEE8-86F3-41A0-8F63-1D0106264696}" type="datetimeFigureOut">
              <a:rPr lang="fi-FI"/>
              <a:pPr>
                <a:defRPr/>
              </a:pPr>
              <a:t>14.9.2020</a:t>
            </a:fld>
            <a:endParaRPr lang="fi-FI"/>
          </a:p>
        </p:txBody>
      </p:sp>
      <p:sp>
        <p:nvSpPr>
          <p:cNvPr id="3" name="Slide Number Placeholder 2">
            <a:extLst>
              <a:ext uri="{FF2B5EF4-FFF2-40B4-BE49-F238E27FC236}">
                <a16:creationId xmlns:a16="http://schemas.microsoft.com/office/drawing/2014/main" id="{4C609661-EDD6-45B2-8C66-C8809E0114EA}"/>
              </a:ext>
            </a:extLst>
          </p:cNvPr>
          <p:cNvSpPr>
            <a:spLocks noGrp="1"/>
          </p:cNvSpPr>
          <p:nvPr>
            <p:ph type="sldNum" sz="quarter" idx="11"/>
          </p:nvPr>
        </p:nvSpPr>
        <p:spPr/>
        <p:txBody>
          <a:bodyPr/>
          <a:lstStyle>
            <a:lvl1pPr>
              <a:defRPr/>
            </a:lvl1pPr>
          </a:lstStyle>
          <a:p>
            <a:pPr>
              <a:defRPr/>
            </a:pPr>
            <a:fld id="{0B7B7557-750F-49B0-BF35-C3049C9B801E}" type="slidenum">
              <a:rPr lang="fi-FI" altLang="fi-FI"/>
              <a:pPr>
                <a:defRPr/>
              </a:pPr>
              <a:t>‹#›</a:t>
            </a:fld>
            <a:endParaRPr lang="fi-FI" altLang="fi-FI"/>
          </a:p>
        </p:txBody>
      </p:sp>
      <p:sp>
        <p:nvSpPr>
          <p:cNvPr id="4" name="Footer Placeholder 3">
            <a:extLst>
              <a:ext uri="{FF2B5EF4-FFF2-40B4-BE49-F238E27FC236}">
                <a16:creationId xmlns:a16="http://schemas.microsoft.com/office/drawing/2014/main" id="{C75E52A7-26C5-460D-A09F-80C0623CBF8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4050610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1E72A64-FCA4-47CC-8053-CDA58CF89BA0}" type="datetimeFigureOut">
              <a:rPr lang="fi-FI" smtClean="0"/>
              <a:pPr>
                <a:defRPr/>
              </a:pPr>
              <a:t>14.9.2020</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3AF1080A-4FD4-49C1-AF61-A07FC736CD84}" type="slidenum">
              <a:rPr lang="fi-FI" smtClean="0"/>
              <a:pPr>
                <a:defRPr/>
              </a:pPr>
              <a:t>‹#›</a:t>
            </a:fld>
            <a:endParaRPr lang="fi-FI"/>
          </a:p>
        </p:txBody>
      </p:sp>
    </p:spTree>
    <p:extLst>
      <p:ext uri="{BB962C8B-B14F-4D97-AF65-F5344CB8AC3E}">
        <p14:creationId xmlns:p14="http://schemas.microsoft.com/office/powerpoint/2010/main" val="21617893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9656E21-76D8-43DE-81F9-9FA5F2D748A9}" type="datetimeFigureOut">
              <a:rPr lang="fi-FI" smtClean="0"/>
              <a:pPr>
                <a:defRPr/>
              </a:pPr>
              <a:t>14.9.2020</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144D76AE-9110-4842-B4D2-94E76165EB2E}" type="slidenum">
              <a:rPr lang="fi-FI" smtClean="0"/>
              <a:pPr>
                <a:defRPr/>
              </a:pPr>
              <a:t>‹#›</a:t>
            </a:fld>
            <a:endParaRPr lang="fi-FI"/>
          </a:p>
        </p:txBody>
      </p:sp>
    </p:spTree>
    <p:extLst>
      <p:ext uri="{BB962C8B-B14F-4D97-AF65-F5344CB8AC3E}">
        <p14:creationId xmlns:p14="http://schemas.microsoft.com/office/powerpoint/2010/main" val="20664667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18D0EB9-56BB-49D3-971E-6D2C2A48E81F}"/>
              </a:ext>
            </a:extLst>
          </p:cNvPr>
          <p:cNvSpPr>
            <a:spLocks noGrp="1"/>
          </p:cNvSpPr>
          <p:nvPr>
            <p:ph type="dt" sz="half" idx="10"/>
          </p:nvPr>
        </p:nvSpPr>
        <p:spPr/>
        <p:txBody>
          <a:bodyPr/>
          <a:lstStyle>
            <a:lvl1pPr>
              <a:defRPr smtClean="0"/>
            </a:lvl1pPr>
          </a:lstStyle>
          <a:p>
            <a:pPr>
              <a:defRPr/>
            </a:pPr>
            <a:fld id="{8A902EED-55F2-4247-9EBF-B8E79C6355BD}" type="datetimeFigureOut">
              <a:rPr lang="fi-FI"/>
              <a:pPr>
                <a:defRPr/>
              </a:pPr>
              <a:t>14.9.2020</a:t>
            </a:fld>
            <a:endParaRPr lang="fi-FI"/>
          </a:p>
        </p:txBody>
      </p:sp>
      <p:sp>
        <p:nvSpPr>
          <p:cNvPr id="5" name="Footer Placeholder 4">
            <a:extLst>
              <a:ext uri="{FF2B5EF4-FFF2-40B4-BE49-F238E27FC236}">
                <a16:creationId xmlns:a16="http://schemas.microsoft.com/office/drawing/2014/main" id="{EC920A4F-1C55-43A9-B679-B39CD0AFE0C9}"/>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9C97D00B-5FBE-4A11-B8C9-08C8035FA4EC}"/>
              </a:ext>
            </a:extLst>
          </p:cNvPr>
          <p:cNvSpPr>
            <a:spLocks noGrp="1"/>
          </p:cNvSpPr>
          <p:nvPr>
            <p:ph type="sldNum" sz="quarter" idx="12"/>
          </p:nvPr>
        </p:nvSpPr>
        <p:spPr/>
        <p:txBody>
          <a:bodyPr/>
          <a:lstStyle>
            <a:lvl1pPr>
              <a:defRPr/>
            </a:lvl1pPr>
          </a:lstStyle>
          <a:p>
            <a:pPr>
              <a:defRPr/>
            </a:pPr>
            <a:fld id="{BEB6FDA3-F686-4799-B8D1-AEAB01C0F64B}" type="slidenum">
              <a:rPr lang="fi-FI"/>
              <a:pPr>
                <a:defRPr/>
              </a:pPr>
              <a:t>‹#›</a:t>
            </a:fld>
            <a:endParaRPr lang="fi-FI"/>
          </a:p>
        </p:txBody>
      </p:sp>
    </p:spTree>
    <p:extLst>
      <p:ext uri="{BB962C8B-B14F-4D97-AF65-F5344CB8AC3E}">
        <p14:creationId xmlns:p14="http://schemas.microsoft.com/office/powerpoint/2010/main" val="30044279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DB5846-1A23-4BA3-AA25-8AB1971D3947}"/>
              </a:ext>
            </a:extLst>
          </p:cNvPr>
          <p:cNvSpPr>
            <a:spLocks noGrp="1"/>
          </p:cNvSpPr>
          <p:nvPr>
            <p:ph type="dt" sz="half" idx="10"/>
          </p:nvPr>
        </p:nvSpPr>
        <p:spPr/>
        <p:txBody>
          <a:bodyPr/>
          <a:lstStyle>
            <a:lvl1pPr>
              <a:defRPr smtClean="0"/>
            </a:lvl1pPr>
          </a:lstStyle>
          <a:p>
            <a:pPr>
              <a:defRPr/>
            </a:pPr>
            <a:fld id="{8E9E6643-6CC8-45F4-9E2A-15BFD4B15897}" type="datetimeFigureOut">
              <a:rPr lang="fi-FI"/>
              <a:pPr>
                <a:defRPr/>
              </a:pPr>
              <a:t>14.9.2020</a:t>
            </a:fld>
            <a:endParaRPr lang="fi-FI"/>
          </a:p>
        </p:txBody>
      </p:sp>
      <p:sp>
        <p:nvSpPr>
          <p:cNvPr id="5" name="Footer Placeholder 4">
            <a:extLst>
              <a:ext uri="{FF2B5EF4-FFF2-40B4-BE49-F238E27FC236}">
                <a16:creationId xmlns:a16="http://schemas.microsoft.com/office/drawing/2014/main" id="{8DA4A9AB-6599-4C5F-8E47-84D1FD43E3A2}"/>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722B58F4-B9CF-406D-BBBF-77692A6592E3}"/>
              </a:ext>
            </a:extLst>
          </p:cNvPr>
          <p:cNvSpPr>
            <a:spLocks noGrp="1"/>
          </p:cNvSpPr>
          <p:nvPr>
            <p:ph type="sldNum" sz="quarter" idx="12"/>
          </p:nvPr>
        </p:nvSpPr>
        <p:spPr/>
        <p:txBody>
          <a:bodyPr/>
          <a:lstStyle>
            <a:lvl1pPr>
              <a:defRPr/>
            </a:lvl1pPr>
          </a:lstStyle>
          <a:p>
            <a:pPr>
              <a:defRPr/>
            </a:pPr>
            <a:fld id="{365DDFBB-77D0-4477-ABAB-4AB6CBE29FC7}" type="slidenum">
              <a:rPr lang="fi-FI"/>
              <a:pPr>
                <a:defRPr/>
              </a:pPr>
              <a:t>‹#›</a:t>
            </a:fld>
            <a:endParaRPr lang="fi-FI"/>
          </a:p>
        </p:txBody>
      </p:sp>
    </p:spTree>
    <p:extLst>
      <p:ext uri="{BB962C8B-B14F-4D97-AF65-F5344CB8AC3E}">
        <p14:creationId xmlns:p14="http://schemas.microsoft.com/office/powerpoint/2010/main" val="20229227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B4E00-9A61-48EE-BEBE-D6ED81563FD4}"/>
              </a:ext>
            </a:extLst>
          </p:cNvPr>
          <p:cNvSpPr>
            <a:spLocks noGrp="1"/>
          </p:cNvSpPr>
          <p:nvPr>
            <p:ph type="dt" sz="half" idx="10"/>
          </p:nvPr>
        </p:nvSpPr>
        <p:spPr/>
        <p:txBody>
          <a:bodyPr/>
          <a:lstStyle>
            <a:lvl1pPr>
              <a:defRPr smtClean="0"/>
            </a:lvl1pPr>
          </a:lstStyle>
          <a:p>
            <a:pPr>
              <a:defRPr/>
            </a:pPr>
            <a:fld id="{8B208183-A752-4A4D-BFC0-BF772C1DD6C7}" type="datetimeFigureOut">
              <a:rPr lang="fi-FI"/>
              <a:pPr>
                <a:defRPr/>
              </a:pPr>
              <a:t>14.9.2020</a:t>
            </a:fld>
            <a:endParaRPr lang="fi-FI"/>
          </a:p>
        </p:txBody>
      </p:sp>
      <p:sp>
        <p:nvSpPr>
          <p:cNvPr id="5" name="Footer Placeholder 4">
            <a:extLst>
              <a:ext uri="{FF2B5EF4-FFF2-40B4-BE49-F238E27FC236}">
                <a16:creationId xmlns:a16="http://schemas.microsoft.com/office/drawing/2014/main" id="{4D8B4588-25D4-45D4-A8A8-9F1F924E36FA}"/>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046FD4CE-EB61-4A2F-8D55-141FA0E20A13}"/>
              </a:ext>
            </a:extLst>
          </p:cNvPr>
          <p:cNvSpPr>
            <a:spLocks noGrp="1"/>
          </p:cNvSpPr>
          <p:nvPr>
            <p:ph type="sldNum" sz="quarter" idx="12"/>
          </p:nvPr>
        </p:nvSpPr>
        <p:spPr/>
        <p:txBody>
          <a:bodyPr/>
          <a:lstStyle>
            <a:lvl1pPr>
              <a:defRPr/>
            </a:lvl1pPr>
          </a:lstStyle>
          <a:p>
            <a:pPr>
              <a:defRPr/>
            </a:pPr>
            <a:fld id="{28E48212-F3E4-4576-BA83-AF721556832A}" type="slidenum">
              <a:rPr lang="fi-FI"/>
              <a:pPr>
                <a:defRPr/>
              </a:pPr>
              <a:t>‹#›</a:t>
            </a:fld>
            <a:endParaRPr lang="fi-FI"/>
          </a:p>
        </p:txBody>
      </p:sp>
    </p:spTree>
    <p:extLst>
      <p:ext uri="{BB962C8B-B14F-4D97-AF65-F5344CB8AC3E}">
        <p14:creationId xmlns:p14="http://schemas.microsoft.com/office/powerpoint/2010/main" val="40403384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1E8D291-FD9C-42CB-A9AE-89CBB3AD71B2}"/>
              </a:ext>
            </a:extLst>
          </p:cNvPr>
          <p:cNvSpPr>
            <a:spLocks noGrp="1"/>
          </p:cNvSpPr>
          <p:nvPr>
            <p:ph type="dt" sz="half" idx="10"/>
          </p:nvPr>
        </p:nvSpPr>
        <p:spPr/>
        <p:txBody>
          <a:bodyPr/>
          <a:lstStyle>
            <a:lvl1pPr>
              <a:defRPr smtClean="0"/>
            </a:lvl1pPr>
          </a:lstStyle>
          <a:p>
            <a:pPr>
              <a:defRPr/>
            </a:pPr>
            <a:fld id="{8EFCFEFC-BD9B-443E-A215-C8447361AC81}" type="datetimeFigureOut">
              <a:rPr lang="fi-FI"/>
              <a:pPr>
                <a:defRPr/>
              </a:pPr>
              <a:t>14.9.2020</a:t>
            </a:fld>
            <a:endParaRPr lang="fi-FI"/>
          </a:p>
        </p:txBody>
      </p:sp>
      <p:sp>
        <p:nvSpPr>
          <p:cNvPr id="6" name="Footer Placeholder 5">
            <a:extLst>
              <a:ext uri="{FF2B5EF4-FFF2-40B4-BE49-F238E27FC236}">
                <a16:creationId xmlns:a16="http://schemas.microsoft.com/office/drawing/2014/main" id="{64A8FBCD-6990-473A-93CF-06123F86419F}"/>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6">
            <a:extLst>
              <a:ext uri="{FF2B5EF4-FFF2-40B4-BE49-F238E27FC236}">
                <a16:creationId xmlns:a16="http://schemas.microsoft.com/office/drawing/2014/main" id="{C37AAAB3-CC96-45DB-9514-190FDCC5256E}"/>
              </a:ext>
            </a:extLst>
          </p:cNvPr>
          <p:cNvSpPr>
            <a:spLocks noGrp="1"/>
          </p:cNvSpPr>
          <p:nvPr>
            <p:ph type="sldNum" sz="quarter" idx="12"/>
          </p:nvPr>
        </p:nvSpPr>
        <p:spPr/>
        <p:txBody>
          <a:bodyPr/>
          <a:lstStyle>
            <a:lvl1pPr>
              <a:defRPr/>
            </a:lvl1pPr>
          </a:lstStyle>
          <a:p>
            <a:pPr>
              <a:defRPr/>
            </a:pPr>
            <a:fld id="{3F0CB40D-F30E-4E74-87B2-C9714C893983}" type="slidenum">
              <a:rPr lang="fi-FI"/>
              <a:pPr>
                <a:defRPr/>
              </a:pPr>
              <a:t>‹#›</a:t>
            </a:fld>
            <a:endParaRPr lang="fi-FI"/>
          </a:p>
        </p:txBody>
      </p:sp>
    </p:spTree>
    <p:extLst>
      <p:ext uri="{BB962C8B-B14F-4D97-AF65-F5344CB8AC3E}">
        <p14:creationId xmlns:p14="http://schemas.microsoft.com/office/powerpoint/2010/main" val="41512773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654AB23-5CEB-489F-BFD1-7212F81F66EA}"/>
              </a:ext>
            </a:extLst>
          </p:cNvPr>
          <p:cNvSpPr>
            <a:spLocks noGrp="1"/>
          </p:cNvSpPr>
          <p:nvPr>
            <p:ph type="dt" sz="half" idx="10"/>
          </p:nvPr>
        </p:nvSpPr>
        <p:spPr/>
        <p:txBody>
          <a:bodyPr/>
          <a:lstStyle>
            <a:lvl1pPr>
              <a:defRPr smtClean="0"/>
            </a:lvl1pPr>
          </a:lstStyle>
          <a:p>
            <a:pPr>
              <a:defRPr/>
            </a:pPr>
            <a:fld id="{66BEE59A-1A38-41D3-8964-D21CA4111E9F}" type="datetimeFigureOut">
              <a:rPr lang="fi-FI"/>
              <a:pPr>
                <a:defRPr/>
              </a:pPr>
              <a:t>14.9.2020</a:t>
            </a:fld>
            <a:endParaRPr lang="fi-FI"/>
          </a:p>
        </p:txBody>
      </p:sp>
      <p:sp>
        <p:nvSpPr>
          <p:cNvPr id="8" name="Footer Placeholder 7">
            <a:extLst>
              <a:ext uri="{FF2B5EF4-FFF2-40B4-BE49-F238E27FC236}">
                <a16:creationId xmlns:a16="http://schemas.microsoft.com/office/drawing/2014/main" id="{082A27AD-B484-4D34-821B-1579FC8BDAA0}"/>
              </a:ext>
            </a:extLst>
          </p:cNvPr>
          <p:cNvSpPr>
            <a:spLocks noGrp="1"/>
          </p:cNvSpPr>
          <p:nvPr>
            <p:ph type="ftr" sz="quarter" idx="11"/>
          </p:nvPr>
        </p:nvSpPr>
        <p:spPr/>
        <p:txBody>
          <a:bodyPr/>
          <a:lstStyle>
            <a:lvl1pPr>
              <a:defRPr/>
            </a:lvl1pPr>
          </a:lstStyle>
          <a:p>
            <a:pPr>
              <a:defRPr/>
            </a:pPr>
            <a:endParaRPr lang="fi-FI"/>
          </a:p>
        </p:txBody>
      </p:sp>
      <p:sp>
        <p:nvSpPr>
          <p:cNvPr id="9" name="Slide Number Placeholder 8">
            <a:extLst>
              <a:ext uri="{FF2B5EF4-FFF2-40B4-BE49-F238E27FC236}">
                <a16:creationId xmlns:a16="http://schemas.microsoft.com/office/drawing/2014/main" id="{6B907783-CFC3-4404-A39C-F0ECA5B1F804}"/>
              </a:ext>
            </a:extLst>
          </p:cNvPr>
          <p:cNvSpPr>
            <a:spLocks noGrp="1"/>
          </p:cNvSpPr>
          <p:nvPr>
            <p:ph type="sldNum" sz="quarter" idx="12"/>
          </p:nvPr>
        </p:nvSpPr>
        <p:spPr/>
        <p:txBody>
          <a:bodyPr/>
          <a:lstStyle>
            <a:lvl1pPr>
              <a:defRPr/>
            </a:lvl1pPr>
          </a:lstStyle>
          <a:p>
            <a:pPr>
              <a:defRPr/>
            </a:pPr>
            <a:fld id="{683A9D6D-6661-4E2D-AAD4-F037EF491420}" type="slidenum">
              <a:rPr lang="fi-FI"/>
              <a:pPr>
                <a:defRPr/>
              </a:pPr>
              <a:t>‹#›</a:t>
            </a:fld>
            <a:endParaRPr lang="fi-FI"/>
          </a:p>
        </p:txBody>
      </p:sp>
    </p:spTree>
    <p:extLst>
      <p:ext uri="{BB962C8B-B14F-4D97-AF65-F5344CB8AC3E}">
        <p14:creationId xmlns:p14="http://schemas.microsoft.com/office/powerpoint/2010/main" val="2756970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B7FDD2-AE08-4F25-AD30-A4B5CF69F5D2}"/>
              </a:ext>
            </a:extLst>
          </p:cNvPr>
          <p:cNvSpPr>
            <a:spLocks noGrp="1"/>
          </p:cNvSpPr>
          <p:nvPr>
            <p:ph type="dt" sz="half" idx="10"/>
          </p:nvPr>
        </p:nvSpPr>
        <p:spPr/>
        <p:txBody>
          <a:bodyPr/>
          <a:lstStyle>
            <a:lvl1pPr>
              <a:defRPr smtClean="0"/>
            </a:lvl1pPr>
          </a:lstStyle>
          <a:p>
            <a:pPr>
              <a:defRPr/>
            </a:pPr>
            <a:fld id="{60FB28C5-87E6-436B-B8C1-67829260A64C}" type="datetimeFigureOut">
              <a:rPr lang="fi-FI"/>
              <a:pPr>
                <a:defRPr/>
              </a:pPr>
              <a:t>14.9.2020</a:t>
            </a:fld>
            <a:endParaRPr lang="fi-FI"/>
          </a:p>
        </p:txBody>
      </p:sp>
      <p:sp>
        <p:nvSpPr>
          <p:cNvPr id="4" name="Footer Placeholder 3">
            <a:extLst>
              <a:ext uri="{FF2B5EF4-FFF2-40B4-BE49-F238E27FC236}">
                <a16:creationId xmlns:a16="http://schemas.microsoft.com/office/drawing/2014/main" id="{CC007159-052A-4E2D-8836-827475282BF5}"/>
              </a:ext>
            </a:extLst>
          </p:cNvPr>
          <p:cNvSpPr>
            <a:spLocks noGrp="1"/>
          </p:cNvSpPr>
          <p:nvPr>
            <p:ph type="ftr" sz="quarter" idx="11"/>
          </p:nvPr>
        </p:nvSpPr>
        <p:spPr/>
        <p:txBody>
          <a:bodyPr/>
          <a:lstStyle>
            <a:lvl1pPr>
              <a:defRPr/>
            </a:lvl1pPr>
          </a:lstStyle>
          <a:p>
            <a:pPr>
              <a:defRPr/>
            </a:pPr>
            <a:endParaRPr lang="fi-FI"/>
          </a:p>
        </p:txBody>
      </p:sp>
      <p:sp>
        <p:nvSpPr>
          <p:cNvPr id="5" name="Slide Number Placeholder 4">
            <a:extLst>
              <a:ext uri="{FF2B5EF4-FFF2-40B4-BE49-F238E27FC236}">
                <a16:creationId xmlns:a16="http://schemas.microsoft.com/office/drawing/2014/main" id="{D36E3842-1D45-406F-93A4-89B7A99117F1}"/>
              </a:ext>
            </a:extLst>
          </p:cNvPr>
          <p:cNvSpPr>
            <a:spLocks noGrp="1"/>
          </p:cNvSpPr>
          <p:nvPr>
            <p:ph type="sldNum" sz="quarter" idx="12"/>
          </p:nvPr>
        </p:nvSpPr>
        <p:spPr/>
        <p:txBody>
          <a:bodyPr/>
          <a:lstStyle>
            <a:lvl1pPr>
              <a:defRPr/>
            </a:lvl1pPr>
          </a:lstStyle>
          <a:p>
            <a:pPr>
              <a:defRPr/>
            </a:pPr>
            <a:fld id="{DAFBF906-8B91-49CB-ABD0-98B13D0A6527}" type="slidenum">
              <a:rPr lang="fi-FI"/>
              <a:pPr>
                <a:defRPr/>
              </a:pPr>
              <a:t>‹#›</a:t>
            </a:fld>
            <a:endParaRPr lang="fi-FI"/>
          </a:p>
        </p:txBody>
      </p:sp>
    </p:spTree>
    <p:extLst>
      <p:ext uri="{BB962C8B-B14F-4D97-AF65-F5344CB8AC3E}">
        <p14:creationId xmlns:p14="http://schemas.microsoft.com/office/powerpoint/2010/main" val="7454654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2A578-5AD1-4C87-B631-CCEFDDA7FBFA}"/>
              </a:ext>
            </a:extLst>
          </p:cNvPr>
          <p:cNvSpPr>
            <a:spLocks noGrp="1"/>
          </p:cNvSpPr>
          <p:nvPr>
            <p:ph type="dt" sz="half" idx="10"/>
          </p:nvPr>
        </p:nvSpPr>
        <p:spPr/>
        <p:txBody>
          <a:bodyPr/>
          <a:lstStyle>
            <a:lvl1pPr>
              <a:defRPr smtClean="0"/>
            </a:lvl1pPr>
          </a:lstStyle>
          <a:p>
            <a:pPr>
              <a:defRPr/>
            </a:pPr>
            <a:fld id="{578B7A99-6641-4F5D-9010-3FFB5D4A8409}" type="datetimeFigureOut">
              <a:rPr lang="fi-FI"/>
              <a:pPr>
                <a:defRPr/>
              </a:pPr>
              <a:t>14.9.2020</a:t>
            </a:fld>
            <a:endParaRPr lang="fi-FI"/>
          </a:p>
        </p:txBody>
      </p:sp>
      <p:sp>
        <p:nvSpPr>
          <p:cNvPr id="3" name="Footer Placeholder 2">
            <a:extLst>
              <a:ext uri="{FF2B5EF4-FFF2-40B4-BE49-F238E27FC236}">
                <a16:creationId xmlns:a16="http://schemas.microsoft.com/office/drawing/2014/main" id="{D79E3CE7-CFE1-46C7-B909-DC9A03BA3F90}"/>
              </a:ext>
            </a:extLst>
          </p:cNvPr>
          <p:cNvSpPr>
            <a:spLocks noGrp="1"/>
          </p:cNvSpPr>
          <p:nvPr>
            <p:ph type="ftr" sz="quarter" idx="11"/>
          </p:nvPr>
        </p:nvSpPr>
        <p:spPr/>
        <p:txBody>
          <a:bodyPr/>
          <a:lstStyle>
            <a:lvl1pPr>
              <a:defRPr/>
            </a:lvl1pPr>
          </a:lstStyle>
          <a:p>
            <a:pPr>
              <a:defRPr/>
            </a:pPr>
            <a:endParaRPr lang="fi-FI"/>
          </a:p>
        </p:txBody>
      </p:sp>
      <p:sp>
        <p:nvSpPr>
          <p:cNvPr id="4" name="Slide Number Placeholder 3">
            <a:extLst>
              <a:ext uri="{FF2B5EF4-FFF2-40B4-BE49-F238E27FC236}">
                <a16:creationId xmlns:a16="http://schemas.microsoft.com/office/drawing/2014/main" id="{26A8958C-704C-42F5-A63A-121B6EFEDAAE}"/>
              </a:ext>
            </a:extLst>
          </p:cNvPr>
          <p:cNvSpPr>
            <a:spLocks noGrp="1"/>
          </p:cNvSpPr>
          <p:nvPr>
            <p:ph type="sldNum" sz="quarter" idx="12"/>
          </p:nvPr>
        </p:nvSpPr>
        <p:spPr/>
        <p:txBody>
          <a:bodyPr/>
          <a:lstStyle>
            <a:lvl1pPr>
              <a:defRPr/>
            </a:lvl1pPr>
          </a:lstStyle>
          <a:p>
            <a:pPr>
              <a:defRPr/>
            </a:pPr>
            <a:fld id="{F3662CEC-2B63-4B0D-8B56-1E23029E87AE}" type="slidenum">
              <a:rPr lang="fi-FI"/>
              <a:pPr>
                <a:defRPr/>
              </a:pPr>
              <a:t>‹#›</a:t>
            </a:fld>
            <a:endParaRPr lang="fi-FI"/>
          </a:p>
        </p:txBody>
      </p:sp>
    </p:spTree>
    <p:extLst>
      <p:ext uri="{BB962C8B-B14F-4D97-AF65-F5344CB8AC3E}">
        <p14:creationId xmlns:p14="http://schemas.microsoft.com/office/powerpoint/2010/main" val="2805363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FABA3-7AD0-4B72-BC65-514F714E989E}"/>
              </a:ext>
            </a:extLst>
          </p:cNvPr>
          <p:cNvSpPr>
            <a:spLocks noGrp="1"/>
          </p:cNvSpPr>
          <p:nvPr>
            <p:ph type="dt" sz="half" idx="10"/>
          </p:nvPr>
        </p:nvSpPr>
        <p:spPr/>
        <p:txBody>
          <a:bodyPr/>
          <a:lstStyle>
            <a:lvl1pPr>
              <a:defRPr smtClean="0"/>
            </a:lvl1pPr>
          </a:lstStyle>
          <a:p>
            <a:pPr>
              <a:defRPr/>
            </a:pPr>
            <a:fld id="{5F5FC668-7078-4FB5-9685-34A04C0A22C2}" type="datetimeFigureOut">
              <a:rPr lang="fi-FI"/>
              <a:pPr>
                <a:defRPr/>
              </a:pPr>
              <a:t>14.9.2020</a:t>
            </a:fld>
            <a:endParaRPr lang="fi-FI"/>
          </a:p>
        </p:txBody>
      </p:sp>
      <p:sp>
        <p:nvSpPr>
          <p:cNvPr id="6" name="Footer Placeholder 5">
            <a:extLst>
              <a:ext uri="{FF2B5EF4-FFF2-40B4-BE49-F238E27FC236}">
                <a16:creationId xmlns:a16="http://schemas.microsoft.com/office/drawing/2014/main" id="{4D2B36FE-E7CB-4388-A3F7-792A89BA9128}"/>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6">
            <a:extLst>
              <a:ext uri="{FF2B5EF4-FFF2-40B4-BE49-F238E27FC236}">
                <a16:creationId xmlns:a16="http://schemas.microsoft.com/office/drawing/2014/main" id="{A85B24E3-4313-493E-8B0F-3036F352A2E7}"/>
              </a:ext>
            </a:extLst>
          </p:cNvPr>
          <p:cNvSpPr>
            <a:spLocks noGrp="1"/>
          </p:cNvSpPr>
          <p:nvPr>
            <p:ph type="sldNum" sz="quarter" idx="12"/>
          </p:nvPr>
        </p:nvSpPr>
        <p:spPr/>
        <p:txBody>
          <a:bodyPr/>
          <a:lstStyle>
            <a:lvl1pPr>
              <a:defRPr/>
            </a:lvl1pPr>
          </a:lstStyle>
          <a:p>
            <a:pPr>
              <a:defRPr/>
            </a:pPr>
            <a:fld id="{600901B5-156E-4F91-9551-589619D7053C}" type="slidenum">
              <a:rPr lang="fi-FI"/>
              <a:pPr>
                <a:defRPr/>
              </a:pPr>
              <a:t>‹#›</a:t>
            </a:fld>
            <a:endParaRPr lang="fi-FI"/>
          </a:p>
        </p:txBody>
      </p:sp>
    </p:spTree>
    <p:extLst>
      <p:ext uri="{BB962C8B-B14F-4D97-AF65-F5344CB8AC3E}">
        <p14:creationId xmlns:p14="http://schemas.microsoft.com/office/powerpoint/2010/main" val="71556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3391244-C6D8-487A-B0CC-BCDC86E46A4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2CB7836-D30A-4C87-8F65-4C533B135991}"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D25601A2-A987-4C3E-BD3F-73E7BD147A26}"/>
              </a:ext>
            </a:extLst>
          </p:cNvPr>
          <p:cNvSpPr>
            <a:spLocks noGrp="1"/>
          </p:cNvSpPr>
          <p:nvPr>
            <p:ph type="sldNum" sz="quarter" idx="11"/>
          </p:nvPr>
        </p:nvSpPr>
        <p:spPr/>
        <p:txBody>
          <a:bodyPr/>
          <a:lstStyle>
            <a:lvl1pPr>
              <a:defRPr/>
            </a:lvl1pPr>
          </a:lstStyle>
          <a:p>
            <a:pPr>
              <a:defRPr/>
            </a:pPr>
            <a:fld id="{3C525A9F-408C-42EF-8642-1D804A00AB44}"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24BE4477-EC39-43C8-B675-E092A7ACC47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25110445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01348-D8BD-46CE-84EB-FD9FD00A7F67}"/>
              </a:ext>
            </a:extLst>
          </p:cNvPr>
          <p:cNvSpPr>
            <a:spLocks noGrp="1"/>
          </p:cNvSpPr>
          <p:nvPr>
            <p:ph type="dt" sz="half" idx="10"/>
          </p:nvPr>
        </p:nvSpPr>
        <p:spPr/>
        <p:txBody>
          <a:bodyPr/>
          <a:lstStyle>
            <a:lvl1pPr>
              <a:defRPr smtClean="0"/>
            </a:lvl1pPr>
          </a:lstStyle>
          <a:p>
            <a:pPr>
              <a:defRPr/>
            </a:pPr>
            <a:fld id="{F5F646DB-42C8-4DE0-8F59-FE46E8C2CD1A}" type="datetimeFigureOut">
              <a:rPr lang="fi-FI"/>
              <a:pPr>
                <a:defRPr/>
              </a:pPr>
              <a:t>14.9.2020</a:t>
            </a:fld>
            <a:endParaRPr lang="fi-FI"/>
          </a:p>
        </p:txBody>
      </p:sp>
      <p:sp>
        <p:nvSpPr>
          <p:cNvPr id="6" name="Footer Placeholder 5">
            <a:extLst>
              <a:ext uri="{FF2B5EF4-FFF2-40B4-BE49-F238E27FC236}">
                <a16:creationId xmlns:a16="http://schemas.microsoft.com/office/drawing/2014/main" id="{09539AA4-6342-4327-8E47-BBA0972FBE20}"/>
              </a:ext>
            </a:extLst>
          </p:cNvPr>
          <p:cNvSpPr>
            <a:spLocks noGrp="1"/>
          </p:cNvSpPr>
          <p:nvPr>
            <p:ph type="ftr" sz="quarter" idx="11"/>
          </p:nvPr>
        </p:nvSpPr>
        <p:spPr/>
        <p:txBody>
          <a:bodyPr/>
          <a:lstStyle>
            <a:lvl1pPr>
              <a:defRPr/>
            </a:lvl1pPr>
          </a:lstStyle>
          <a:p>
            <a:pPr>
              <a:defRPr/>
            </a:pPr>
            <a:endParaRPr lang="fi-FI"/>
          </a:p>
        </p:txBody>
      </p:sp>
      <p:sp>
        <p:nvSpPr>
          <p:cNvPr id="7" name="Slide Number Placeholder 6">
            <a:extLst>
              <a:ext uri="{FF2B5EF4-FFF2-40B4-BE49-F238E27FC236}">
                <a16:creationId xmlns:a16="http://schemas.microsoft.com/office/drawing/2014/main" id="{D28F1999-16CA-4905-8105-EE5229408AB2}"/>
              </a:ext>
            </a:extLst>
          </p:cNvPr>
          <p:cNvSpPr>
            <a:spLocks noGrp="1"/>
          </p:cNvSpPr>
          <p:nvPr>
            <p:ph type="sldNum" sz="quarter" idx="12"/>
          </p:nvPr>
        </p:nvSpPr>
        <p:spPr/>
        <p:txBody>
          <a:bodyPr/>
          <a:lstStyle>
            <a:lvl1pPr>
              <a:defRPr/>
            </a:lvl1pPr>
          </a:lstStyle>
          <a:p>
            <a:pPr>
              <a:defRPr/>
            </a:pPr>
            <a:fld id="{40D17312-1B7F-4361-86DB-313EC1F31A52}" type="slidenum">
              <a:rPr lang="fi-FI"/>
              <a:pPr>
                <a:defRPr/>
              </a:pPr>
              <a:t>‹#›</a:t>
            </a:fld>
            <a:endParaRPr lang="fi-FI"/>
          </a:p>
        </p:txBody>
      </p:sp>
    </p:spTree>
    <p:extLst>
      <p:ext uri="{BB962C8B-B14F-4D97-AF65-F5344CB8AC3E}">
        <p14:creationId xmlns:p14="http://schemas.microsoft.com/office/powerpoint/2010/main" val="1501041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FD385F-2BCE-4B96-8E10-B28C4CBE3EC9}"/>
              </a:ext>
            </a:extLst>
          </p:cNvPr>
          <p:cNvSpPr>
            <a:spLocks noGrp="1"/>
          </p:cNvSpPr>
          <p:nvPr>
            <p:ph type="dt" sz="half" idx="10"/>
          </p:nvPr>
        </p:nvSpPr>
        <p:spPr/>
        <p:txBody>
          <a:bodyPr/>
          <a:lstStyle>
            <a:lvl1pPr>
              <a:defRPr smtClean="0"/>
            </a:lvl1pPr>
          </a:lstStyle>
          <a:p>
            <a:pPr>
              <a:defRPr/>
            </a:pPr>
            <a:fld id="{9B95665F-6936-4B38-A4F8-77767C3B5080}" type="datetimeFigureOut">
              <a:rPr lang="fi-FI"/>
              <a:pPr>
                <a:defRPr/>
              </a:pPr>
              <a:t>14.9.2020</a:t>
            </a:fld>
            <a:endParaRPr lang="fi-FI"/>
          </a:p>
        </p:txBody>
      </p:sp>
      <p:sp>
        <p:nvSpPr>
          <p:cNvPr id="5" name="Footer Placeholder 4">
            <a:extLst>
              <a:ext uri="{FF2B5EF4-FFF2-40B4-BE49-F238E27FC236}">
                <a16:creationId xmlns:a16="http://schemas.microsoft.com/office/drawing/2014/main" id="{8C04BEC2-F566-4370-B23A-A9BC8270B06E}"/>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F08B51D3-54B5-4CA8-A041-1FC2059464D3}"/>
              </a:ext>
            </a:extLst>
          </p:cNvPr>
          <p:cNvSpPr>
            <a:spLocks noGrp="1"/>
          </p:cNvSpPr>
          <p:nvPr>
            <p:ph type="sldNum" sz="quarter" idx="12"/>
          </p:nvPr>
        </p:nvSpPr>
        <p:spPr/>
        <p:txBody>
          <a:bodyPr/>
          <a:lstStyle>
            <a:lvl1pPr>
              <a:defRPr/>
            </a:lvl1pPr>
          </a:lstStyle>
          <a:p>
            <a:pPr>
              <a:defRPr/>
            </a:pPr>
            <a:fld id="{780B8B1B-1BAC-468D-A6AA-A52967123865}" type="slidenum">
              <a:rPr lang="fi-FI"/>
              <a:pPr>
                <a:defRPr/>
              </a:pPr>
              <a:t>‹#›</a:t>
            </a:fld>
            <a:endParaRPr lang="fi-FI"/>
          </a:p>
        </p:txBody>
      </p:sp>
    </p:spTree>
    <p:extLst>
      <p:ext uri="{BB962C8B-B14F-4D97-AF65-F5344CB8AC3E}">
        <p14:creationId xmlns:p14="http://schemas.microsoft.com/office/powerpoint/2010/main" val="27154331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E93B26-B440-4A86-BB5D-99D17EC51278}"/>
              </a:ext>
            </a:extLst>
          </p:cNvPr>
          <p:cNvSpPr>
            <a:spLocks noGrp="1"/>
          </p:cNvSpPr>
          <p:nvPr>
            <p:ph type="dt" sz="half" idx="10"/>
          </p:nvPr>
        </p:nvSpPr>
        <p:spPr/>
        <p:txBody>
          <a:bodyPr/>
          <a:lstStyle>
            <a:lvl1pPr>
              <a:defRPr smtClean="0"/>
            </a:lvl1pPr>
          </a:lstStyle>
          <a:p>
            <a:pPr>
              <a:defRPr/>
            </a:pPr>
            <a:fld id="{BBE18B5C-C363-4A96-9C34-992DCCE80F4C}" type="datetimeFigureOut">
              <a:rPr lang="fi-FI"/>
              <a:pPr>
                <a:defRPr/>
              </a:pPr>
              <a:t>14.9.2020</a:t>
            </a:fld>
            <a:endParaRPr lang="fi-FI"/>
          </a:p>
        </p:txBody>
      </p:sp>
      <p:sp>
        <p:nvSpPr>
          <p:cNvPr id="5" name="Footer Placeholder 4">
            <a:extLst>
              <a:ext uri="{FF2B5EF4-FFF2-40B4-BE49-F238E27FC236}">
                <a16:creationId xmlns:a16="http://schemas.microsoft.com/office/drawing/2014/main" id="{CBAC35E3-0971-49C2-819E-A393B011A03D}"/>
              </a:ext>
            </a:extLst>
          </p:cNvPr>
          <p:cNvSpPr>
            <a:spLocks noGrp="1"/>
          </p:cNvSpPr>
          <p:nvPr>
            <p:ph type="ftr" sz="quarter" idx="11"/>
          </p:nvPr>
        </p:nvSpPr>
        <p:spPr/>
        <p:txBody>
          <a:bodyPr/>
          <a:lstStyle>
            <a:lvl1pPr>
              <a:defRPr/>
            </a:lvl1pPr>
          </a:lstStyle>
          <a:p>
            <a:pPr>
              <a:defRPr/>
            </a:pPr>
            <a:endParaRPr lang="fi-FI"/>
          </a:p>
        </p:txBody>
      </p:sp>
      <p:sp>
        <p:nvSpPr>
          <p:cNvPr id="6" name="Slide Number Placeholder 5">
            <a:extLst>
              <a:ext uri="{FF2B5EF4-FFF2-40B4-BE49-F238E27FC236}">
                <a16:creationId xmlns:a16="http://schemas.microsoft.com/office/drawing/2014/main" id="{49A17671-20A7-4229-A8B1-5B6909D141A1}"/>
              </a:ext>
            </a:extLst>
          </p:cNvPr>
          <p:cNvSpPr>
            <a:spLocks noGrp="1"/>
          </p:cNvSpPr>
          <p:nvPr>
            <p:ph type="sldNum" sz="quarter" idx="12"/>
          </p:nvPr>
        </p:nvSpPr>
        <p:spPr/>
        <p:txBody>
          <a:bodyPr/>
          <a:lstStyle>
            <a:lvl1pPr>
              <a:defRPr/>
            </a:lvl1pPr>
          </a:lstStyle>
          <a:p>
            <a:pPr>
              <a:defRPr/>
            </a:pPr>
            <a:fld id="{7ACD5647-D18D-4D35-B197-BAC15C425857}" type="slidenum">
              <a:rPr lang="fi-FI"/>
              <a:pPr>
                <a:defRPr/>
              </a:pPr>
              <a:t>‹#›</a:t>
            </a:fld>
            <a:endParaRPr lang="fi-FI"/>
          </a:p>
        </p:txBody>
      </p:sp>
    </p:spTree>
    <p:extLst>
      <p:ext uri="{BB962C8B-B14F-4D97-AF65-F5344CB8AC3E}">
        <p14:creationId xmlns:p14="http://schemas.microsoft.com/office/powerpoint/2010/main" val="37445849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76B8E3C4-CB12-4EC4-BBE3-67F850ADDB5C}" type="datetimeFigureOut">
              <a:rPr lang="fi-FI" smtClean="0"/>
              <a:t>14.9.2020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431158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76B8E3C4-CB12-4EC4-BBE3-67F850ADDB5C}" type="datetimeFigureOut">
              <a:rPr lang="fi-FI" smtClean="0"/>
              <a:t>14.9.2020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6172732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8E3C4-CB12-4EC4-BBE3-67F850ADDB5C}" type="datetimeFigureOut">
              <a:rPr lang="fi-FI" smtClean="0"/>
              <a:t>14.9.2020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10244200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76B8E3C4-CB12-4EC4-BBE3-67F850ADDB5C}" type="datetimeFigureOut">
              <a:rPr lang="fi-FI" smtClean="0"/>
              <a:t>14.9.2020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3422954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76B8E3C4-CB12-4EC4-BBE3-67F850ADDB5C}" type="datetimeFigureOut">
              <a:rPr lang="fi-FI" smtClean="0"/>
              <a:t>14.9.2020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28572958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76B8E3C4-CB12-4EC4-BBE3-67F850ADDB5C}" type="datetimeFigureOut">
              <a:rPr lang="fi-FI" smtClean="0"/>
              <a:t>14.9.2020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2635072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8E3C4-CB12-4EC4-BBE3-67F850ADDB5C}" type="datetimeFigureOut">
              <a:rPr lang="fi-FI" smtClean="0"/>
              <a:t>14.9.2020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182103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8">
            <a:extLst>
              <a:ext uri="{FF2B5EF4-FFF2-40B4-BE49-F238E27FC236}">
                <a16:creationId xmlns:a16="http://schemas.microsoft.com/office/drawing/2014/main" id="{4C972096-039B-4A8B-B8E6-7E0107B2C6C7}"/>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1CBBB0E0-F2AC-4504-A336-1573D0919C9E}"/>
              </a:ext>
            </a:extLst>
          </p:cNvPr>
          <p:cNvSpPr>
            <a:spLocks noGrp="1" noChangeArrowheads="1"/>
          </p:cNvSpPr>
          <p:nvPr>
            <p:ph type="sldNum" sz="quarter" idx="11"/>
          </p:nvPr>
        </p:nvSpPr>
        <p:spPr>
          <a:ln/>
        </p:spPr>
        <p:txBody>
          <a:bodyPr/>
          <a:lstStyle>
            <a:lvl1pPr>
              <a:defRPr/>
            </a:lvl1pPr>
          </a:lstStyle>
          <a:p>
            <a:pPr>
              <a:defRPr/>
            </a:pPr>
            <a:fld id="{2A2EB390-23EE-4065-88F2-1526D6ED04A0}" type="slidenum">
              <a:rPr lang="fi-FI" altLang="fi-FI"/>
              <a:pPr>
                <a:defRPr/>
              </a:pPr>
              <a:t>‹#›</a:t>
            </a:fld>
            <a:endParaRPr lang="fi-FI" altLang="fi-FI"/>
          </a:p>
        </p:txBody>
      </p:sp>
      <p:sp>
        <p:nvSpPr>
          <p:cNvPr id="6" name="Rectangle 11">
            <a:extLst>
              <a:ext uri="{FF2B5EF4-FFF2-40B4-BE49-F238E27FC236}">
                <a16:creationId xmlns:a16="http://schemas.microsoft.com/office/drawing/2014/main" id="{670856D2-5C5F-437A-8D5B-2DAF54A393F4}"/>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00813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951BE3-2FFB-4041-B7E2-37DA5F3F2A5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238241-370E-4934-8229-0596DE7E82F7}" type="datetimeFigureOut">
              <a:rPr lang="fi-FI"/>
              <a:pPr>
                <a:defRPr/>
              </a:pPr>
              <a:t>14.9.2020</a:t>
            </a:fld>
            <a:endParaRPr lang="fi-FI"/>
          </a:p>
        </p:txBody>
      </p:sp>
      <p:sp>
        <p:nvSpPr>
          <p:cNvPr id="6" name="Slide Number Placeholder 5">
            <a:extLst>
              <a:ext uri="{FF2B5EF4-FFF2-40B4-BE49-F238E27FC236}">
                <a16:creationId xmlns:a16="http://schemas.microsoft.com/office/drawing/2014/main" id="{04EDB0D7-B840-4301-B5A8-8BD60CCA08E2}"/>
              </a:ext>
            </a:extLst>
          </p:cNvPr>
          <p:cNvSpPr>
            <a:spLocks noGrp="1"/>
          </p:cNvSpPr>
          <p:nvPr>
            <p:ph type="sldNum" sz="quarter" idx="11"/>
          </p:nvPr>
        </p:nvSpPr>
        <p:spPr/>
        <p:txBody>
          <a:bodyPr/>
          <a:lstStyle>
            <a:lvl1pPr>
              <a:defRPr/>
            </a:lvl1pPr>
          </a:lstStyle>
          <a:p>
            <a:pPr>
              <a:defRPr/>
            </a:pPr>
            <a:fld id="{0AA4EB5E-23A3-4A9C-8BEE-EF6626E83353}" type="slidenum">
              <a:rPr lang="fi-FI" altLang="fi-FI"/>
              <a:pPr>
                <a:defRPr/>
              </a:pPr>
              <a:t>‹#›</a:t>
            </a:fld>
            <a:endParaRPr lang="fi-FI" altLang="fi-FI"/>
          </a:p>
        </p:txBody>
      </p:sp>
      <p:sp>
        <p:nvSpPr>
          <p:cNvPr id="7" name="Footer Placeholder 6">
            <a:extLst>
              <a:ext uri="{FF2B5EF4-FFF2-40B4-BE49-F238E27FC236}">
                <a16:creationId xmlns:a16="http://schemas.microsoft.com/office/drawing/2014/main" id="{31F0273A-86AF-4571-B870-8497E788EEA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12305466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8E3C4-CB12-4EC4-BBE3-67F850ADDB5C}" type="datetimeFigureOut">
              <a:rPr lang="fi-FI" smtClean="0"/>
              <a:t>14.9.2020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13792773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8E3C4-CB12-4EC4-BBE3-67F850ADDB5C}" type="datetimeFigureOut">
              <a:rPr lang="fi-FI" smtClean="0"/>
              <a:t>14.9.2020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21353666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76B8E3C4-CB12-4EC4-BBE3-67F850ADDB5C}" type="datetimeFigureOut">
              <a:rPr lang="fi-FI" smtClean="0"/>
              <a:t>14.9.2020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42879687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76B8E3C4-CB12-4EC4-BBE3-67F850ADDB5C}" type="datetimeFigureOut">
              <a:rPr lang="fi-FI" smtClean="0"/>
              <a:t>14.9.2020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5E050F0-6B0E-42D4-9BF3-B6BE264E5DDA}" type="slidenum">
              <a:rPr lang="fi-FI" smtClean="0"/>
              <a:t>‹#›</a:t>
            </a:fld>
            <a:endParaRPr lang="fi-FI"/>
          </a:p>
        </p:txBody>
      </p:sp>
    </p:spTree>
    <p:extLst>
      <p:ext uri="{BB962C8B-B14F-4D97-AF65-F5344CB8AC3E}">
        <p14:creationId xmlns:p14="http://schemas.microsoft.com/office/powerpoint/2010/main" val="33452618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477B-4971-4118-92FB-3E9CA3646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48C247E4-ACC5-44FA-A686-5040A3697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57DB8D3-8632-46DF-BC7E-752FFBAAC4B8}"/>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9B0709A8-8C9D-4ADD-BB4F-1431125E53D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E37DAB2-383D-4289-A64E-5FF618C11D61}"/>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120819497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4A8A-FB96-4982-98E8-D5DC12D2106E}"/>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713375AF-1034-432B-911F-CBAE9A30A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9005124-CF58-4C50-95C8-80FB77CDF670}"/>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F47D3EE7-2441-4F66-97DC-5ADDB71F1D9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DE165CA-1C28-49DE-82F7-82C1A005DFFF}"/>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17289511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0AC9-1A79-480B-BA34-77E4C7157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C6B38A28-69A5-43C1-9208-5310D29B2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3B419-3639-4EBA-946C-B43949E87FC5}"/>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4A306760-7FFA-4BEE-9E61-0BFF3670ECD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CD28EE8-2DE3-4B32-8604-236D357A5111}"/>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26689608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DF72-A68C-4E90-BC8A-48C214B826E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47D2701-17B3-46AB-8C95-D441B5F374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A7E000E0-C4FC-410E-BCC2-D878787F4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283CC46-452C-464A-9BE9-987074630A5F}"/>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6" name="Footer Placeholder 5">
            <a:extLst>
              <a:ext uri="{FF2B5EF4-FFF2-40B4-BE49-F238E27FC236}">
                <a16:creationId xmlns:a16="http://schemas.microsoft.com/office/drawing/2014/main" id="{A97FD6A6-47EB-4C0D-9E7A-45CEAC74D49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7F49188-3A92-40A9-9C80-525D0C3DDA6F}"/>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373525571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78F3-39F8-4DAC-ACE2-98FD6E9B34C6}"/>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CF456458-1AA6-47E8-B336-08F9FD6DB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E0AC0-6313-48E4-88B7-27EFD8262A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B6B2BCC7-A64D-49FC-8CDA-1B11555B3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B91C64-63D0-4259-A111-945C2F7C2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741E7FF-2057-4C1E-96A2-BCAF8BE55B60}"/>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8" name="Footer Placeholder 7">
            <a:extLst>
              <a:ext uri="{FF2B5EF4-FFF2-40B4-BE49-F238E27FC236}">
                <a16:creationId xmlns:a16="http://schemas.microsoft.com/office/drawing/2014/main" id="{3694516F-B229-4E63-89A2-C7000B309CD2}"/>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B46798C1-857C-4C0B-98EB-C1CA4B6A06AC}"/>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9702450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03BE-59EC-414A-9EA2-7A9124C6DA8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823EC33E-DBFA-47B3-9DA9-6C797E426CAB}"/>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4" name="Footer Placeholder 3">
            <a:extLst>
              <a:ext uri="{FF2B5EF4-FFF2-40B4-BE49-F238E27FC236}">
                <a16:creationId xmlns:a16="http://schemas.microsoft.com/office/drawing/2014/main" id="{3F434FC2-AB23-4A09-B145-E27B3BE37D3E}"/>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69666C6D-37E6-4895-938E-77491E5FFCA7}"/>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324239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C293B4C-6773-4A43-9798-A6E9C9D47C1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464CA5-CD51-44AA-B6D1-8F6CA736EB89}"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1FAF7BF9-B0DB-4CCB-968C-31F0237C137E}"/>
              </a:ext>
            </a:extLst>
          </p:cNvPr>
          <p:cNvSpPr>
            <a:spLocks noGrp="1"/>
          </p:cNvSpPr>
          <p:nvPr>
            <p:ph type="sldNum" sz="quarter" idx="11"/>
          </p:nvPr>
        </p:nvSpPr>
        <p:spPr/>
        <p:txBody>
          <a:bodyPr/>
          <a:lstStyle>
            <a:lvl1pPr>
              <a:defRPr/>
            </a:lvl1pPr>
          </a:lstStyle>
          <a:p>
            <a:pPr>
              <a:defRPr/>
            </a:pPr>
            <a:fld id="{68555B38-C00E-49AD-A2E2-0976A2049A6D}"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DFCDA57B-A667-4FD6-942E-82015A2159AE}"/>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34509865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9F8AE-F20E-4A4B-B833-568DBFE8CC4D}"/>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3" name="Footer Placeholder 2">
            <a:extLst>
              <a:ext uri="{FF2B5EF4-FFF2-40B4-BE49-F238E27FC236}">
                <a16:creationId xmlns:a16="http://schemas.microsoft.com/office/drawing/2014/main" id="{434831E8-55B1-4D87-8378-C8EDE802F79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EE49EF1F-AB02-41CC-B1C9-011848D4E7F9}"/>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30809171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0D77-D8CA-42AE-A577-28E01B085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5BE1E91F-E285-422B-9923-AF27439C3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BECE2B62-AEF1-4E41-8501-9786B65AF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6D3AF-B0DC-4AFA-8272-097DD07C085F}"/>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6" name="Footer Placeholder 5">
            <a:extLst>
              <a:ext uri="{FF2B5EF4-FFF2-40B4-BE49-F238E27FC236}">
                <a16:creationId xmlns:a16="http://schemas.microsoft.com/office/drawing/2014/main" id="{8890B87B-7A4A-4FD1-BB8C-26C40F19E2F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2F67B9A-6F53-466B-A520-0D6FDA4C5453}"/>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11465734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79CA-22F8-475C-B3E5-F62B1F3FF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A30FC1A3-A4DA-4143-AE46-6D3101765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4854D6ED-0EBC-4877-AB9A-FFC5579A6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71A71-5F72-4F2A-86CA-58F4433E7CE2}"/>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6" name="Footer Placeholder 5">
            <a:extLst>
              <a:ext uri="{FF2B5EF4-FFF2-40B4-BE49-F238E27FC236}">
                <a16:creationId xmlns:a16="http://schemas.microsoft.com/office/drawing/2014/main" id="{A10EF4A9-A2D0-4D33-B3C8-E65F6291665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5614AFD-5BEA-4A14-AC1D-19E1525E9AFA}"/>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38278224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7CF9-9C09-479B-907C-59C1A7F81287}"/>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D26FE2B-2FF9-45B5-A433-B5A00E07D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C747583-A869-452D-B3F8-8C5106FA52B7}"/>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853C73EB-09E6-44A4-BA83-19D65A08B2A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4E774A9-985A-4674-8BFD-265FABACAFFC}"/>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41033490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686C9-0E25-41C9-B00B-1AAF7B5D9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3138B9C-CF66-46D0-8A46-FC05D64F43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FA1D9AD-1BDB-43C3-912E-7D402C3B5E89}"/>
              </a:ext>
            </a:extLst>
          </p:cNvPr>
          <p:cNvSpPr>
            <a:spLocks noGrp="1"/>
          </p:cNvSpPr>
          <p:nvPr>
            <p:ph type="dt" sz="half" idx="10"/>
          </p:nvPr>
        </p:nvSpPr>
        <p:spPr/>
        <p:txBody>
          <a:body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482D200B-6683-4F8E-B881-2993838EDF1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5E6951F-398B-4CD0-B650-E32EBA1EAFBA}"/>
              </a:ext>
            </a:extLst>
          </p:cNvPr>
          <p:cNvSpPr>
            <a:spLocks noGrp="1"/>
          </p:cNvSpPr>
          <p:nvPr>
            <p:ph type="sldNum" sz="quarter" idx="12"/>
          </p:nvPr>
        </p:nvSpPr>
        <p:spPr/>
        <p:txBody>
          <a:bodyPr/>
          <a:lstStyle/>
          <a:p>
            <a:fld id="{F4A6CF93-84A7-46FB-B54B-581035992578}" type="slidenum">
              <a:rPr lang="fi-FI" smtClean="0"/>
              <a:t>‹#›</a:t>
            </a:fld>
            <a:endParaRPr lang="fi-FI"/>
          </a:p>
        </p:txBody>
      </p:sp>
    </p:spTree>
    <p:extLst>
      <p:ext uri="{BB962C8B-B14F-4D97-AF65-F5344CB8AC3E}">
        <p14:creationId xmlns:p14="http://schemas.microsoft.com/office/powerpoint/2010/main" val="26334833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51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825264B-D908-40A6-828D-28FB033A78E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F16EF27-6E52-4579-BBAD-FE1BBFE7240C}" type="datetimeFigureOut">
              <a:rPr lang="fi-FI"/>
              <a:pPr>
                <a:defRPr/>
              </a:pPr>
              <a:t>14.9.2020</a:t>
            </a:fld>
            <a:endParaRPr lang="fi-FI"/>
          </a:p>
        </p:txBody>
      </p:sp>
      <p:sp>
        <p:nvSpPr>
          <p:cNvPr id="5" name="Slide Number Placeholder 4">
            <a:extLst>
              <a:ext uri="{FF2B5EF4-FFF2-40B4-BE49-F238E27FC236}">
                <a16:creationId xmlns:a16="http://schemas.microsoft.com/office/drawing/2014/main" id="{A419D318-F915-47BE-97D7-32E375E08FCF}"/>
              </a:ext>
            </a:extLst>
          </p:cNvPr>
          <p:cNvSpPr>
            <a:spLocks noGrp="1"/>
          </p:cNvSpPr>
          <p:nvPr>
            <p:ph type="sldNum" sz="quarter" idx="11"/>
          </p:nvPr>
        </p:nvSpPr>
        <p:spPr/>
        <p:txBody>
          <a:bodyPr/>
          <a:lstStyle>
            <a:lvl1pPr>
              <a:defRPr/>
            </a:lvl1pPr>
          </a:lstStyle>
          <a:p>
            <a:pPr>
              <a:defRPr/>
            </a:pPr>
            <a:fld id="{3E284BD3-E767-485C-B23E-A73C30EB503E}" type="slidenum">
              <a:rPr lang="fi-FI" altLang="fi-FI"/>
              <a:pPr>
                <a:defRPr/>
              </a:pPr>
              <a:t>‹#›</a:t>
            </a:fld>
            <a:endParaRPr lang="fi-FI" altLang="fi-FI"/>
          </a:p>
        </p:txBody>
      </p:sp>
      <p:sp>
        <p:nvSpPr>
          <p:cNvPr id="6" name="Footer Placeholder 5">
            <a:extLst>
              <a:ext uri="{FF2B5EF4-FFF2-40B4-BE49-F238E27FC236}">
                <a16:creationId xmlns:a16="http://schemas.microsoft.com/office/drawing/2014/main" id="{B2660D56-C546-40BB-8C1F-F61296170FF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fi-FI"/>
          </a:p>
        </p:txBody>
      </p:sp>
    </p:spTree>
    <p:extLst>
      <p:ext uri="{BB962C8B-B14F-4D97-AF65-F5344CB8AC3E}">
        <p14:creationId xmlns:p14="http://schemas.microsoft.com/office/powerpoint/2010/main" val="255373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95F1FA41-86CF-496D-BBDB-A00C3E2F6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C6801334-965E-4779-AE74-597A4B87648B}"/>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DC491549-AA38-47D9-A4BB-66145A77E43E}"/>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7" name="Picture 5" descr="etla_pp">
            <a:extLst>
              <a:ext uri="{FF2B5EF4-FFF2-40B4-BE49-F238E27FC236}">
                <a16:creationId xmlns:a16="http://schemas.microsoft.com/office/drawing/2014/main" id="{B6381465-68DD-46C2-97C2-5E4D58A6B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BBB55193-DC2B-49AF-A8EC-5BE20F1C4B10}"/>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9" name="Rectangle 9">
            <a:extLst>
              <a:ext uri="{FF2B5EF4-FFF2-40B4-BE49-F238E27FC236}">
                <a16:creationId xmlns:a16="http://schemas.microsoft.com/office/drawing/2014/main" id="{3491223B-DB76-449A-845B-909958130EBA}"/>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7175" name="Rectangle 7"/>
          <p:cNvSpPr>
            <a:spLocks noGrp="1" noChangeArrowheads="1"/>
          </p:cNvSpPr>
          <p:nvPr>
            <p:ph type="ctrTitle"/>
          </p:nvPr>
        </p:nvSpPr>
        <p:spPr>
          <a:xfrm>
            <a:off x="814917" y="1341438"/>
            <a:ext cx="10462683" cy="2259012"/>
          </a:xfrm>
        </p:spPr>
        <p:txBody>
          <a:bodyPr/>
          <a:lstStyle>
            <a:lvl1pPr>
              <a:defRPr sz="4400"/>
            </a:lvl1pPr>
          </a:lstStyle>
          <a:p>
            <a:pPr lvl="0"/>
            <a:r>
              <a:rPr lang="fi-FI" noProof="0"/>
              <a:t>Muokkaa perustyyl. napsautt.</a:t>
            </a:r>
          </a:p>
        </p:txBody>
      </p:sp>
      <p:sp>
        <p:nvSpPr>
          <p:cNvPr id="7176"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fi-FI" noProof="0"/>
              <a:t>Muokkaa alaotsikon perustyyliä napsautt.</a:t>
            </a:r>
          </a:p>
        </p:txBody>
      </p:sp>
      <p:sp>
        <p:nvSpPr>
          <p:cNvPr id="10" name="Rectangle 10">
            <a:extLst>
              <a:ext uri="{FF2B5EF4-FFF2-40B4-BE49-F238E27FC236}">
                <a16:creationId xmlns:a16="http://schemas.microsoft.com/office/drawing/2014/main" id="{35219263-5003-4353-9676-DF2EC98677AD}"/>
              </a:ext>
            </a:extLst>
          </p:cNvPr>
          <p:cNvSpPr>
            <a:spLocks noGrp="1" noChangeArrowheads="1"/>
          </p:cNvSpPr>
          <p:nvPr>
            <p:ph type="dt" sz="half" idx="10"/>
          </p:nvPr>
        </p:nvSpPr>
        <p:spPr/>
        <p:txBody>
          <a:bodyPr/>
          <a:lstStyle>
            <a:lvl1pPr>
              <a:defRPr/>
            </a:lvl1pPr>
          </a:lstStyle>
          <a:p>
            <a:pPr>
              <a:defRPr/>
            </a:pPr>
            <a:endParaRPr lang="fi-FI"/>
          </a:p>
        </p:txBody>
      </p:sp>
      <p:sp>
        <p:nvSpPr>
          <p:cNvPr id="11" name="Rectangle 11">
            <a:extLst>
              <a:ext uri="{FF2B5EF4-FFF2-40B4-BE49-F238E27FC236}">
                <a16:creationId xmlns:a16="http://schemas.microsoft.com/office/drawing/2014/main" id="{FB4E1C5C-0283-49ED-BE58-EF897F1FC50B}"/>
              </a:ext>
            </a:extLst>
          </p:cNvPr>
          <p:cNvSpPr>
            <a:spLocks noGrp="1" noChangeArrowheads="1"/>
          </p:cNvSpPr>
          <p:nvPr>
            <p:ph type="sldNum" sz="quarter" idx="11"/>
          </p:nvPr>
        </p:nvSpPr>
        <p:spPr/>
        <p:txBody>
          <a:bodyPr/>
          <a:lstStyle>
            <a:lvl1pPr>
              <a:defRPr/>
            </a:lvl1pPr>
          </a:lstStyle>
          <a:p>
            <a:pPr>
              <a:defRPr/>
            </a:pPr>
            <a:fld id="{ED13EF74-46BE-4823-AA2E-43ABF54D1A6C}" type="slidenum">
              <a:rPr lang="fi-FI" altLang="fi-FI"/>
              <a:pPr>
                <a:defRPr/>
              </a:pPr>
              <a:t>‹#›</a:t>
            </a:fld>
            <a:endParaRPr lang="fi-FI" altLang="fi-FI"/>
          </a:p>
        </p:txBody>
      </p:sp>
      <p:sp>
        <p:nvSpPr>
          <p:cNvPr id="12" name="Rectangle 12">
            <a:extLst>
              <a:ext uri="{FF2B5EF4-FFF2-40B4-BE49-F238E27FC236}">
                <a16:creationId xmlns:a16="http://schemas.microsoft.com/office/drawing/2014/main" id="{44AD24B3-8B81-4819-8FE4-9397C517467E}"/>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353426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168D741C-E86F-4044-B239-5717BC83A121}"/>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FB41B761-0D06-468E-9009-19D27747563D}"/>
              </a:ext>
            </a:extLst>
          </p:cNvPr>
          <p:cNvSpPr>
            <a:spLocks noGrp="1" noChangeArrowheads="1"/>
          </p:cNvSpPr>
          <p:nvPr>
            <p:ph type="sldNum" sz="quarter" idx="11"/>
          </p:nvPr>
        </p:nvSpPr>
        <p:spPr>
          <a:ln/>
        </p:spPr>
        <p:txBody>
          <a:bodyPr/>
          <a:lstStyle>
            <a:lvl1pPr>
              <a:defRPr/>
            </a:lvl1pPr>
          </a:lstStyle>
          <a:p>
            <a:pPr>
              <a:defRPr/>
            </a:pPr>
            <a:fld id="{371B1CD7-E3AC-4A6A-8773-848072BCD781}" type="slidenum">
              <a:rPr lang="fi-FI" altLang="fi-FI"/>
              <a:pPr>
                <a:defRPr/>
              </a:pPr>
              <a:t>‹#›</a:t>
            </a:fld>
            <a:endParaRPr lang="fi-FI" altLang="fi-FI"/>
          </a:p>
        </p:txBody>
      </p:sp>
      <p:sp>
        <p:nvSpPr>
          <p:cNvPr id="6" name="Rectangle 12">
            <a:extLst>
              <a:ext uri="{FF2B5EF4-FFF2-40B4-BE49-F238E27FC236}">
                <a16:creationId xmlns:a16="http://schemas.microsoft.com/office/drawing/2014/main" id="{30A6D0AB-FAE2-44E8-82E2-BFBD367D6B9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10443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DEC1960-0B68-4F5A-8206-457FA6BB216C}"/>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C0C8A042-A628-4581-91FB-911E9FDD0B71}"/>
              </a:ext>
            </a:extLst>
          </p:cNvPr>
          <p:cNvSpPr>
            <a:spLocks noGrp="1" noChangeArrowheads="1"/>
          </p:cNvSpPr>
          <p:nvPr>
            <p:ph type="sldNum" sz="quarter" idx="11"/>
          </p:nvPr>
        </p:nvSpPr>
        <p:spPr>
          <a:ln/>
        </p:spPr>
        <p:txBody>
          <a:bodyPr/>
          <a:lstStyle>
            <a:lvl1pPr>
              <a:defRPr/>
            </a:lvl1pPr>
          </a:lstStyle>
          <a:p>
            <a:pPr>
              <a:defRPr/>
            </a:pPr>
            <a:fld id="{D999D3CD-250D-402A-8812-E38DE1D9681B}" type="slidenum">
              <a:rPr lang="fi-FI" altLang="fi-FI"/>
              <a:pPr>
                <a:defRPr/>
              </a:pPr>
              <a:t>‹#›</a:t>
            </a:fld>
            <a:endParaRPr lang="fi-FI" altLang="fi-FI"/>
          </a:p>
        </p:txBody>
      </p:sp>
      <p:sp>
        <p:nvSpPr>
          <p:cNvPr id="6" name="Rectangle 12">
            <a:extLst>
              <a:ext uri="{FF2B5EF4-FFF2-40B4-BE49-F238E27FC236}">
                <a16:creationId xmlns:a16="http://schemas.microsoft.com/office/drawing/2014/main" id="{153E77F0-73C1-4CA8-9285-5DBAF050D59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6153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9">
            <a:extLst>
              <a:ext uri="{FF2B5EF4-FFF2-40B4-BE49-F238E27FC236}">
                <a16:creationId xmlns:a16="http://schemas.microsoft.com/office/drawing/2014/main" id="{6DD31A18-1447-4049-8079-E55342A0E59C}"/>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0778B8F6-5974-4E9D-9396-E86118631C0D}"/>
              </a:ext>
            </a:extLst>
          </p:cNvPr>
          <p:cNvSpPr>
            <a:spLocks noGrp="1" noChangeArrowheads="1"/>
          </p:cNvSpPr>
          <p:nvPr>
            <p:ph type="sldNum" sz="quarter" idx="11"/>
          </p:nvPr>
        </p:nvSpPr>
        <p:spPr>
          <a:ln/>
        </p:spPr>
        <p:txBody>
          <a:bodyPr/>
          <a:lstStyle>
            <a:lvl1pPr>
              <a:defRPr/>
            </a:lvl1pPr>
          </a:lstStyle>
          <a:p>
            <a:pPr>
              <a:defRPr/>
            </a:pPr>
            <a:fld id="{0C658D2A-F90A-4045-8031-FC00924B2A9B}" type="slidenum">
              <a:rPr lang="fi-FI" altLang="fi-FI"/>
              <a:pPr>
                <a:defRPr/>
              </a:pPr>
              <a:t>‹#›</a:t>
            </a:fld>
            <a:endParaRPr lang="fi-FI" altLang="fi-FI"/>
          </a:p>
        </p:txBody>
      </p:sp>
      <p:sp>
        <p:nvSpPr>
          <p:cNvPr id="7" name="Rectangle 12">
            <a:extLst>
              <a:ext uri="{FF2B5EF4-FFF2-40B4-BE49-F238E27FC236}">
                <a16:creationId xmlns:a16="http://schemas.microsoft.com/office/drawing/2014/main" id="{942523C2-58BC-4A9E-9987-250590A8EB2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829397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9">
            <a:extLst>
              <a:ext uri="{FF2B5EF4-FFF2-40B4-BE49-F238E27FC236}">
                <a16:creationId xmlns:a16="http://schemas.microsoft.com/office/drawing/2014/main" id="{B3E46B00-57A2-4936-89FD-D8658D62900D}"/>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10">
            <a:extLst>
              <a:ext uri="{FF2B5EF4-FFF2-40B4-BE49-F238E27FC236}">
                <a16:creationId xmlns:a16="http://schemas.microsoft.com/office/drawing/2014/main" id="{9F0B3CE2-A4AF-4FC2-9768-13FBF5B50736}"/>
              </a:ext>
            </a:extLst>
          </p:cNvPr>
          <p:cNvSpPr>
            <a:spLocks noGrp="1" noChangeArrowheads="1"/>
          </p:cNvSpPr>
          <p:nvPr>
            <p:ph type="sldNum" sz="quarter" idx="11"/>
          </p:nvPr>
        </p:nvSpPr>
        <p:spPr>
          <a:ln/>
        </p:spPr>
        <p:txBody>
          <a:bodyPr/>
          <a:lstStyle>
            <a:lvl1pPr>
              <a:defRPr/>
            </a:lvl1pPr>
          </a:lstStyle>
          <a:p>
            <a:pPr>
              <a:defRPr/>
            </a:pPr>
            <a:fld id="{3A0305F7-CFF1-45E2-A1C2-F1EC5107BA74}" type="slidenum">
              <a:rPr lang="fi-FI" altLang="fi-FI"/>
              <a:pPr>
                <a:defRPr/>
              </a:pPr>
              <a:t>‹#›</a:t>
            </a:fld>
            <a:endParaRPr lang="fi-FI" altLang="fi-FI"/>
          </a:p>
        </p:txBody>
      </p:sp>
      <p:sp>
        <p:nvSpPr>
          <p:cNvPr id="9" name="Rectangle 12">
            <a:extLst>
              <a:ext uri="{FF2B5EF4-FFF2-40B4-BE49-F238E27FC236}">
                <a16:creationId xmlns:a16="http://schemas.microsoft.com/office/drawing/2014/main" id="{6B86A437-C0B9-464A-A244-567A594B30C3}"/>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26354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9">
            <a:extLst>
              <a:ext uri="{FF2B5EF4-FFF2-40B4-BE49-F238E27FC236}">
                <a16:creationId xmlns:a16="http://schemas.microsoft.com/office/drawing/2014/main" id="{29039DE4-1021-49EC-96FB-15008F58B084}"/>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10">
            <a:extLst>
              <a:ext uri="{FF2B5EF4-FFF2-40B4-BE49-F238E27FC236}">
                <a16:creationId xmlns:a16="http://schemas.microsoft.com/office/drawing/2014/main" id="{23CC7C6C-5782-4CFE-9567-B386EC2E5743}"/>
              </a:ext>
            </a:extLst>
          </p:cNvPr>
          <p:cNvSpPr>
            <a:spLocks noGrp="1" noChangeArrowheads="1"/>
          </p:cNvSpPr>
          <p:nvPr>
            <p:ph type="sldNum" sz="quarter" idx="11"/>
          </p:nvPr>
        </p:nvSpPr>
        <p:spPr>
          <a:ln/>
        </p:spPr>
        <p:txBody>
          <a:bodyPr/>
          <a:lstStyle>
            <a:lvl1pPr>
              <a:defRPr/>
            </a:lvl1pPr>
          </a:lstStyle>
          <a:p>
            <a:pPr>
              <a:defRPr/>
            </a:pPr>
            <a:fld id="{DFCB3CED-8012-4164-9899-59ACF87FA61C}" type="slidenum">
              <a:rPr lang="fi-FI" altLang="fi-FI"/>
              <a:pPr>
                <a:defRPr/>
              </a:pPr>
              <a:t>‹#›</a:t>
            </a:fld>
            <a:endParaRPr lang="fi-FI" altLang="fi-FI"/>
          </a:p>
        </p:txBody>
      </p:sp>
      <p:sp>
        <p:nvSpPr>
          <p:cNvPr id="5" name="Rectangle 12">
            <a:extLst>
              <a:ext uri="{FF2B5EF4-FFF2-40B4-BE49-F238E27FC236}">
                <a16:creationId xmlns:a16="http://schemas.microsoft.com/office/drawing/2014/main" id="{46FD1986-B7FE-4A10-BBE7-99E73566FFF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896073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10C2D20-8B71-4C5E-9289-650E10CB1988}"/>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10">
            <a:extLst>
              <a:ext uri="{FF2B5EF4-FFF2-40B4-BE49-F238E27FC236}">
                <a16:creationId xmlns:a16="http://schemas.microsoft.com/office/drawing/2014/main" id="{C8F0DA4B-E48C-4007-9532-900A10609D06}"/>
              </a:ext>
            </a:extLst>
          </p:cNvPr>
          <p:cNvSpPr>
            <a:spLocks noGrp="1" noChangeArrowheads="1"/>
          </p:cNvSpPr>
          <p:nvPr>
            <p:ph type="sldNum" sz="quarter" idx="11"/>
          </p:nvPr>
        </p:nvSpPr>
        <p:spPr>
          <a:ln/>
        </p:spPr>
        <p:txBody>
          <a:bodyPr/>
          <a:lstStyle>
            <a:lvl1pPr>
              <a:defRPr/>
            </a:lvl1pPr>
          </a:lstStyle>
          <a:p>
            <a:pPr>
              <a:defRPr/>
            </a:pPr>
            <a:fld id="{3AC78825-3241-48E5-AB03-2FE78421F51F}" type="slidenum">
              <a:rPr lang="fi-FI" altLang="fi-FI"/>
              <a:pPr>
                <a:defRPr/>
              </a:pPr>
              <a:t>‹#›</a:t>
            </a:fld>
            <a:endParaRPr lang="fi-FI" altLang="fi-FI"/>
          </a:p>
        </p:txBody>
      </p:sp>
      <p:sp>
        <p:nvSpPr>
          <p:cNvPr id="4" name="Rectangle 12">
            <a:extLst>
              <a:ext uri="{FF2B5EF4-FFF2-40B4-BE49-F238E27FC236}">
                <a16:creationId xmlns:a16="http://schemas.microsoft.com/office/drawing/2014/main" id="{9CC25524-A466-44F4-9661-47A75341155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34752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00BB0692-C043-49C5-9491-275040FB4B1E}"/>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F71626C7-C3C5-47A9-BBE6-5D43F549A8C4}"/>
              </a:ext>
            </a:extLst>
          </p:cNvPr>
          <p:cNvSpPr>
            <a:spLocks noGrp="1" noChangeArrowheads="1"/>
          </p:cNvSpPr>
          <p:nvPr>
            <p:ph type="sldNum" sz="quarter" idx="11"/>
          </p:nvPr>
        </p:nvSpPr>
        <p:spPr>
          <a:ln/>
        </p:spPr>
        <p:txBody>
          <a:bodyPr/>
          <a:lstStyle>
            <a:lvl1pPr>
              <a:defRPr/>
            </a:lvl1pPr>
          </a:lstStyle>
          <a:p>
            <a:pPr>
              <a:defRPr/>
            </a:pPr>
            <a:fld id="{7269F1AA-CD43-421C-BA5D-CADB1E501523}" type="slidenum">
              <a:rPr lang="fi-FI" altLang="fi-FI"/>
              <a:pPr>
                <a:defRPr/>
              </a:pPr>
              <a:t>‹#›</a:t>
            </a:fld>
            <a:endParaRPr lang="fi-FI" altLang="fi-FI"/>
          </a:p>
        </p:txBody>
      </p:sp>
      <p:sp>
        <p:nvSpPr>
          <p:cNvPr id="6" name="Rectangle 11">
            <a:extLst>
              <a:ext uri="{FF2B5EF4-FFF2-40B4-BE49-F238E27FC236}">
                <a16:creationId xmlns:a16="http://schemas.microsoft.com/office/drawing/2014/main" id="{65EBEEBB-C92A-458D-A628-73B62816005A}"/>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534481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B24D90D3-873D-44AB-9C30-A357CDAC8924}"/>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A9DCB13C-8912-4BD9-8E31-8185FA861061}"/>
              </a:ext>
            </a:extLst>
          </p:cNvPr>
          <p:cNvSpPr>
            <a:spLocks noGrp="1" noChangeArrowheads="1"/>
          </p:cNvSpPr>
          <p:nvPr>
            <p:ph type="sldNum" sz="quarter" idx="11"/>
          </p:nvPr>
        </p:nvSpPr>
        <p:spPr>
          <a:ln/>
        </p:spPr>
        <p:txBody>
          <a:bodyPr/>
          <a:lstStyle>
            <a:lvl1pPr>
              <a:defRPr/>
            </a:lvl1pPr>
          </a:lstStyle>
          <a:p>
            <a:pPr>
              <a:defRPr/>
            </a:pPr>
            <a:fld id="{E0C44352-3F6D-4B8B-A1F9-D9EC3AE36A60}" type="slidenum">
              <a:rPr lang="fi-FI" altLang="fi-FI"/>
              <a:pPr>
                <a:defRPr/>
              </a:pPr>
              <a:t>‹#›</a:t>
            </a:fld>
            <a:endParaRPr lang="fi-FI" altLang="fi-FI"/>
          </a:p>
        </p:txBody>
      </p:sp>
      <p:sp>
        <p:nvSpPr>
          <p:cNvPr id="7" name="Rectangle 12">
            <a:extLst>
              <a:ext uri="{FF2B5EF4-FFF2-40B4-BE49-F238E27FC236}">
                <a16:creationId xmlns:a16="http://schemas.microsoft.com/office/drawing/2014/main" id="{C013319D-DF67-45DD-B644-055F1BFFA61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201726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5E34FA26-6E7C-4F12-ADC1-275A0BC30C6B}"/>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77D4C4E6-6F52-4CD9-975B-A8466824F6C4}"/>
              </a:ext>
            </a:extLst>
          </p:cNvPr>
          <p:cNvSpPr>
            <a:spLocks noGrp="1" noChangeArrowheads="1"/>
          </p:cNvSpPr>
          <p:nvPr>
            <p:ph type="sldNum" sz="quarter" idx="11"/>
          </p:nvPr>
        </p:nvSpPr>
        <p:spPr>
          <a:ln/>
        </p:spPr>
        <p:txBody>
          <a:bodyPr/>
          <a:lstStyle>
            <a:lvl1pPr>
              <a:defRPr/>
            </a:lvl1pPr>
          </a:lstStyle>
          <a:p>
            <a:pPr>
              <a:defRPr/>
            </a:pPr>
            <a:fld id="{391ECA0E-C1AD-4FFA-8FF3-F85F5FDF7DB2}" type="slidenum">
              <a:rPr lang="fi-FI" altLang="fi-FI"/>
              <a:pPr>
                <a:defRPr/>
              </a:pPr>
              <a:t>‹#›</a:t>
            </a:fld>
            <a:endParaRPr lang="fi-FI" altLang="fi-FI"/>
          </a:p>
        </p:txBody>
      </p:sp>
      <p:sp>
        <p:nvSpPr>
          <p:cNvPr id="7" name="Rectangle 12">
            <a:extLst>
              <a:ext uri="{FF2B5EF4-FFF2-40B4-BE49-F238E27FC236}">
                <a16:creationId xmlns:a16="http://schemas.microsoft.com/office/drawing/2014/main" id="{C45B97B5-418E-47C8-941D-326B750CEA8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281957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2EB3E40F-9021-42A7-9C15-BB4C558DFD24}"/>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7451B18F-D572-4DA2-A562-1D4143584D52}"/>
              </a:ext>
            </a:extLst>
          </p:cNvPr>
          <p:cNvSpPr>
            <a:spLocks noGrp="1" noChangeArrowheads="1"/>
          </p:cNvSpPr>
          <p:nvPr>
            <p:ph type="sldNum" sz="quarter" idx="11"/>
          </p:nvPr>
        </p:nvSpPr>
        <p:spPr>
          <a:ln/>
        </p:spPr>
        <p:txBody>
          <a:bodyPr/>
          <a:lstStyle>
            <a:lvl1pPr>
              <a:defRPr/>
            </a:lvl1pPr>
          </a:lstStyle>
          <a:p>
            <a:pPr>
              <a:defRPr/>
            </a:pPr>
            <a:fld id="{D031E811-B435-42EE-8ED7-B679D51F9857}" type="slidenum">
              <a:rPr lang="fi-FI" altLang="fi-FI"/>
              <a:pPr>
                <a:defRPr/>
              </a:pPr>
              <a:t>‹#›</a:t>
            </a:fld>
            <a:endParaRPr lang="fi-FI" altLang="fi-FI"/>
          </a:p>
        </p:txBody>
      </p:sp>
      <p:sp>
        <p:nvSpPr>
          <p:cNvPr id="6" name="Rectangle 12">
            <a:extLst>
              <a:ext uri="{FF2B5EF4-FFF2-40B4-BE49-F238E27FC236}">
                <a16:creationId xmlns:a16="http://schemas.microsoft.com/office/drawing/2014/main" id="{6D59EE18-954E-4543-BC04-24388FC8715D}"/>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654407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C452A3F7-E7E6-47C7-9347-39528B57DDCB}"/>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E1797ACB-CCD5-4BDD-9A35-52F859B8F374}"/>
              </a:ext>
            </a:extLst>
          </p:cNvPr>
          <p:cNvSpPr>
            <a:spLocks noGrp="1" noChangeArrowheads="1"/>
          </p:cNvSpPr>
          <p:nvPr>
            <p:ph type="sldNum" sz="quarter" idx="11"/>
          </p:nvPr>
        </p:nvSpPr>
        <p:spPr>
          <a:ln/>
        </p:spPr>
        <p:txBody>
          <a:bodyPr/>
          <a:lstStyle>
            <a:lvl1pPr>
              <a:defRPr/>
            </a:lvl1pPr>
          </a:lstStyle>
          <a:p>
            <a:pPr>
              <a:defRPr/>
            </a:pPr>
            <a:fld id="{94FCADD6-EB5E-4824-8017-52CF81A1E792}" type="slidenum">
              <a:rPr lang="fi-FI" altLang="fi-FI"/>
              <a:pPr>
                <a:defRPr/>
              </a:pPr>
              <a:t>‹#›</a:t>
            </a:fld>
            <a:endParaRPr lang="fi-FI" altLang="fi-FI"/>
          </a:p>
        </p:txBody>
      </p:sp>
      <p:sp>
        <p:nvSpPr>
          <p:cNvPr id="6" name="Rectangle 12">
            <a:extLst>
              <a:ext uri="{FF2B5EF4-FFF2-40B4-BE49-F238E27FC236}">
                <a16:creationId xmlns:a16="http://schemas.microsoft.com/office/drawing/2014/main" id="{B49B8394-11CC-4D91-BEF6-80A270885439}"/>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278212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1" y="476250"/>
            <a:ext cx="8352367" cy="1143000"/>
          </a:xfrm>
        </p:spPr>
        <p:txBody>
          <a:bodyPr/>
          <a:lstStyle/>
          <a:p>
            <a:r>
              <a:rPr lang="en-US"/>
              <a:t>Click to edit Master title style</a:t>
            </a:r>
            <a:endParaRPr lang="fi-FI"/>
          </a:p>
        </p:txBody>
      </p:sp>
      <p:sp>
        <p:nvSpPr>
          <p:cNvPr id="3" name="Chart Placeholder 2"/>
          <p:cNvSpPr>
            <a:spLocks noGrp="1"/>
          </p:cNvSpPr>
          <p:nvPr>
            <p:ph type="chart" idx="1"/>
          </p:nvPr>
        </p:nvSpPr>
        <p:spPr>
          <a:xfrm>
            <a:off x="1102785" y="1844676"/>
            <a:ext cx="9986433" cy="4105275"/>
          </a:xfrm>
        </p:spPr>
        <p:txBody>
          <a:bodyPr/>
          <a:lstStyle/>
          <a:p>
            <a:pPr lvl="0"/>
            <a:endParaRPr lang="fi-FI" noProof="0"/>
          </a:p>
        </p:txBody>
      </p:sp>
      <p:sp>
        <p:nvSpPr>
          <p:cNvPr id="4" name="Rectangle 9">
            <a:extLst>
              <a:ext uri="{FF2B5EF4-FFF2-40B4-BE49-F238E27FC236}">
                <a16:creationId xmlns:a16="http://schemas.microsoft.com/office/drawing/2014/main" id="{5F2527B6-689F-4C25-BA2E-99C807005BBC}"/>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9198BB51-C8C4-43EA-AADF-F2AF09871B82}"/>
              </a:ext>
            </a:extLst>
          </p:cNvPr>
          <p:cNvSpPr>
            <a:spLocks noGrp="1" noChangeArrowheads="1"/>
          </p:cNvSpPr>
          <p:nvPr>
            <p:ph type="sldNum" sz="quarter" idx="11"/>
          </p:nvPr>
        </p:nvSpPr>
        <p:spPr>
          <a:ln/>
        </p:spPr>
        <p:txBody>
          <a:bodyPr/>
          <a:lstStyle>
            <a:lvl1pPr>
              <a:defRPr/>
            </a:lvl1pPr>
          </a:lstStyle>
          <a:p>
            <a:pPr>
              <a:defRPr/>
            </a:pPr>
            <a:fld id="{BA8D80AE-1D4D-44F0-BF68-5D620606F01E}" type="slidenum">
              <a:rPr lang="fi-FI" altLang="fi-FI"/>
              <a:pPr>
                <a:defRPr/>
              </a:pPr>
              <a:t>‹#›</a:t>
            </a:fld>
            <a:endParaRPr lang="fi-FI" altLang="fi-FI"/>
          </a:p>
        </p:txBody>
      </p:sp>
      <p:sp>
        <p:nvSpPr>
          <p:cNvPr id="6" name="Rectangle 12">
            <a:extLst>
              <a:ext uri="{FF2B5EF4-FFF2-40B4-BE49-F238E27FC236}">
                <a16:creationId xmlns:a16="http://schemas.microsoft.com/office/drawing/2014/main" id="{9CDB019C-3201-4AA7-ACC8-D4131784E10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083264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D6B2B26B-C17D-4F82-935D-43A1C5490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FBE4BDC-974C-4749-AB85-305FCEE8FB93}"/>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80D1459E-0214-4DBB-A1ED-99F83FCE8B12}"/>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7" name="Picture 5" descr="etla_pp">
            <a:extLst>
              <a:ext uri="{FF2B5EF4-FFF2-40B4-BE49-F238E27FC236}">
                <a16:creationId xmlns:a16="http://schemas.microsoft.com/office/drawing/2014/main" id="{62DEDCAA-4E3E-4249-B4C1-F701F5D12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8DC3893B-89CC-4006-B125-65CD0F3F46E0}"/>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9" name="Rectangle 9">
            <a:extLst>
              <a:ext uri="{FF2B5EF4-FFF2-40B4-BE49-F238E27FC236}">
                <a16:creationId xmlns:a16="http://schemas.microsoft.com/office/drawing/2014/main" id="{C04E7031-9F23-4F43-9198-0C2FCC913484}"/>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7175" name="Rectangle 7"/>
          <p:cNvSpPr>
            <a:spLocks noGrp="1" noChangeArrowheads="1"/>
          </p:cNvSpPr>
          <p:nvPr>
            <p:ph type="ctrTitle"/>
          </p:nvPr>
        </p:nvSpPr>
        <p:spPr>
          <a:xfrm>
            <a:off x="814917" y="1341438"/>
            <a:ext cx="10462683" cy="2259012"/>
          </a:xfrm>
        </p:spPr>
        <p:txBody>
          <a:bodyPr/>
          <a:lstStyle>
            <a:lvl1pPr>
              <a:defRPr sz="4400"/>
            </a:lvl1pPr>
          </a:lstStyle>
          <a:p>
            <a:pPr lvl="0"/>
            <a:r>
              <a:rPr lang="fi-FI" noProof="0"/>
              <a:t>Muokkaa perustyyl. napsautt.</a:t>
            </a:r>
          </a:p>
        </p:txBody>
      </p:sp>
      <p:sp>
        <p:nvSpPr>
          <p:cNvPr id="7176"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fi-FI" noProof="0"/>
              <a:t>Muokkaa alaotsikon perustyyliä napsautt.</a:t>
            </a:r>
          </a:p>
        </p:txBody>
      </p:sp>
      <p:sp>
        <p:nvSpPr>
          <p:cNvPr id="10" name="Rectangle 10">
            <a:extLst>
              <a:ext uri="{FF2B5EF4-FFF2-40B4-BE49-F238E27FC236}">
                <a16:creationId xmlns:a16="http://schemas.microsoft.com/office/drawing/2014/main" id="{7477A442-C765-45C1-A3A4-1A842E314C0C}"/>
              </a:ext>
            </a:extLst>
          </p:cNvPr>
          <p:cNvSpPr>
            <a:spLocks noGrp="1" noChangeArrowheads="1"/>
          </p:cNvSpPr>
          <p:nvPr>
            <p:ph type="dt" sz="half" idx="10"/>
          </p:nvPr>
        </p:nvSpPr>
        <p:spPr/>
        <p:txBody>
          <a:bodyPr/>
          <a:lstStyle>
            <a:lvl1pPr>
              <a:defRPr/>
            </a:lvl1pPr>
          </a:lstStyle>
          <a:p>
            <a:pPr>
              <a:defRPr/>
            </a:pPr>
            <a:endParaRPr lang="fi-FI"/>
          </a:p>
        </p:txBody>
      </p:sp>
      <p:sp>
        <p:nvSpPr>
          <p:cNvPr id="11" name="Rectangle 11">
            <a:extLst>
              <a:ext uri="{FF2B5EF4-FFF2-40B4-BE49-F238E27FC236}">
                <a16:creationId xmlns:a16="http://schemas.microsoft.com/office/drawing/2014/main" id="{A940E2D5-DAC4-4A28-A39A-87487C28403F}"/>
              </a:ext>
            </a:extLst>
          </p:cNvPr>
          <p:cNvSpPr>
            <a:spLocks noGrp="1" noChangeArrowheads="1"/>
          </p:cNvSpPr>
          <p:nvPr>
            <p:ph type="sldNum" sz="quarter" idx="11"/>
          </p:nvPr>
        </p:nvSpPr>
        <p:spPr/>
        <p:txBody>
          <a:bodyPr/>
          <a:lstStyle>
            <a:lvl1pPr>
              <a:defRPr/>
            </a:lvl1pPr>
          </a:lstStyle>
          <a:p>
            <a:pPr>
              <a:defRPr/>
            </a:pPr>
            <a:fld id="{38FFE18D-96A7-4C98-8DAC-3BD85FA4AF8B}" type="slidenum">
              <a:rPr lang="fi-FI" altLang="fi-FI"/>
              <a:pPr>
                <a:defRPr/>
              </a:pPr>
              <a:t>‹#›</a:t>
            </a:fld>
            <a:endParaRPr lang="fi-FI" altLang="fi-FI"/>
          </a:p>
        </p:txBody>
      </p:sp>
      <p:sp>
        <p:nvSpPr>
          <p:cNvPr id="12" name="Rectangle 12">
            <a:extLst>
              <a:ext uri="{FF2B5EF4-FFF2-40B4-BE49-F238E27FC236}">
                <a16:creationId xmlns:a16="http://schemas.microsoft.com/office/drawing/2014/main" id="{BAC93B26-F45E-49BC-98D8-181D0FA36FAF}"/>
              </a:ext>
            </a:extLst>
          </p:cNvPr>
          <p:cNvSpPr>
            <a:spLocks noGrp="1" noChangeArrowheads="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1528676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5A132410-E635-46E3-9A3D-AC0C0DC7D41A}"/>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7D7C0917-20D3-4627-B8C7-A520BC9AFC47}"/>
              </a:ext>
            </a:extLst>
          </p:cNvPr>
          <p:cNvSpPr>
            <a:spLocks noGrp="1" noChangeArrowheads="1"/>
          </p:cNvSpPr>
          <p:nvPr>
            <p:ph type="sldNum" sz="quarter" idx="11"/>
          </p:nvPr>
        </p:nvSpPr>
        <p:spPr>
          <a:ln/>
        </p:spPr>
        <p:txBody>
          <a:bodyPr/>
          <a:lstStyle>
            <a:lvl1pPr>
              <a:defRPr/>
            </a:lvl1pPr>
          </a:lstStyle>
          <a:p>
            <a:pPr>
              <a:defRPr/>
            </a:pPr>
            <a:fld id="{0FC3A330-D696-4A13-AD56-49A620CAF5A7}" type="slidenum">
              <a:rPr lang="fi-FI" altLang="fi-FI"/>
              <a:pPr>
                <a:defRPr/>
              </a:pPr>
              <a:t>‹#›</a:t>
            </a:fld>
            <a:endParaRPr lang="fi-FI" altLang="fi-FI"/>
          </a:p>
        </p:txBody>
      </p:sp>
      <p:sp>
        <p:nvSpPr>
          <p:cNvPr id="6" name="Rectangle 12">
            <a:extLst>
              <a:ext uri="{FF2B5EF4-FFF2-40B4-BE49-F238E27FC236}">
                <a16:creationId xmlns:a16="http://schemas.microsoft.com/office/drawing/2014/main" id="{DA87F87D-93F6-4B17-A2BE-FCD1D5CB31B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40934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BAEAD325-F75F-4C73-B573-8E77A06913C7}"/>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11CCFECA-7E14-4B35-BA0A-4CBA7F7CC7AC}"/>
              </a:ext>
            </a:extLst>
          </p:cNvPr>
          <p:cNvSpPr>
            <a:spLocks noGrp="1" noChangeArrowheads="1"/>
          </p:cNvSpPr>
          <p:nvPr>
            <p:ph type="sldNum" sz="quarter" idx="11"/>
          </p:nvPr>
        </p:nvSpPr>
        <p:spPr>
          <a:ln/>
        </p:spPr>
        <p:txBody>
          <a:bodyPr/>
          <a:lstStyle>
            <a:lvl1pPr>
              <a:defRPr/>
            </a:lvl1pPr>
          </a:lstStyle>
          <a:p>
            <a:pPr>
              <a:defRPr/>
            </a:pPr>
            <a:fld id="{4797530C-587E-489C-BF1C-6324729AA64A}" type="slidenum">
              <a:rPr lang="fi-FI" altLang="fi-FI"/>
              <a:pPr>
                <a:defRPr/>
              </a:pPr>
              <a:t>‹#›</a:t>
            </a:fld>
            <a:endParaRPr lang="fi-FI" altLang="fi-FI"/>
          </a:p>
        </p:txBody>
      </p:sp>
      <p:sp>
        <p:nvSpPr>
          <p:cNvPr id="6" name="Rectangle 12">
            <a:extLst>
              <a:ext uri="{FF2B5EF4-FFF2-40B4-BE49-F238E27FC236}">
                <a16:creationId xmlns:a16="http://schemas.microsoft.com/office/drawing/2014/main" id="{E1987B11-A817-4F2A-BD4E-400022C3B43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256715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9">
            <a:extLst>
              <a:ext uri="{FF2B5EF4-FFF2-40B4-BE49-F238E27FC236}">
                <a16:creationId xmlns:a16="http://schemas.microsoft.com/office/drawing/2014/main" id="{DB079CE0-57EA-4762-9962-674E383FAD63}"/>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73F5D72C-FF71-4171-A743-73199B5D1536}"/>
              </a:ext>
            </a:extLst>
          </p:cNvPr>
          <p:cNvSpPr>
            <a:spLocks noGrp="1" noChangeArrowheads="1"/>
          </p:cNvSpPr>
          <p:nvPr>
            <p:ph type="sldNum" sz="quarter" idx="11"/>
          </p:nvPr>
        </p:nvSpPr>
        <p:spPr>
          <a:ln/>
        </p:spPr>
        <p:txBody>
          <a:bodyPr/>
          <a:lstStyle>
            <a:lvl1pPr>
              <a:defRPr/>
            </a:lvl1pPr>
          </a:lstStyle>
          <a:p>
            <a:pPr>
              <a:defRPr/>
            </a:pPr>
            <a:fld id="{75FDA2E0-2570-4BBE-B16F-A3E194C28229}" type="slidenum">
              <a:rPr lang="fi-FI" altLang="fi-FI"/>
              <a:pPr>
                <a:defRPr/>
              </a:pPr>
              <a:t>‹#›</a:t>
            </a:fld>
            <a:endParaRPr lang="fi-FI" altLang="fi-FI"/>
          </a:p>
        </p:txBody>
      </p:sp>
      <p:sp>
        <p:nvSpPr>
          <p:cNvPr id="7" name="Rectangle 12">
            <a:extLst>
              <a:ext uri="{FF2B5EF4-FFF2-40B4-BE49-F238E27FC236}">
                <a16:creationId xmlns:a16="http://schemas.microsoft.com/office/drawing/2014/main" id="{F0F81B11-3D36-4F66-9246-302646DDC51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41474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9">
            <a:extLst>
              <a:ext uri="{FF2B5EF4-FFF2-40B4-BE49-F238E27FC236}">
                <a16:creationId xmlns:a16="http://schemas.microsoft.com/office/drawing/2014/main" id="{73C9377F-65EF-4105-8899-8268A5CD28FE}"/>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10">
            <a:extLst>
              <a:ext uri="{FF2B5EF4-FFF2-40B4-BE49-F238E27FC236}">
                <a16:creationId xmlns:a16="http://schemas.microsoft.com/office/drawing/2014/main" id="{81A57D6F-AD19-4267-8BF5-8F32E57949D9}"/>
              </a:ext>
            </a:extLst>
          </p:cNvPr>
          <p:cNvSpPr>
            <a:spLocks noGrp="1" noChangeArrowheads="1"/>
          </p:cNvSpPr>
          <p:nvPr>
            <p:ph type="sldNum" sz="quarter" idx="11"/>
          </p:nvPr>
        </p:nvSpPr>
        <p:spPr>
          <a:ln/>
        </p:spPr>
        <p:txBody>
          <a:bodyPr/>
          <a:lstStyle>
            <a:lvl1pPr>
              <a:defRPr/>
            </a:lvl1pPr>
          </a:lstStyle>
          <a:p>
            <a:pPr>
              <a:defRPr/>
            </a:pPr>
            <a:fld id="{055118C9-2251-4009-B0F0-FFA42654BF31}" type="slidenum">
              <a:rPr lang="fi-FI" altLang="fi-FI"/>
              <a:pPr>
                <a:defRPr/>
              </a:pPr>
              <a:t>‹#›</a:t>
            </a:fld>
            <a:endParaRPr lang="fi-FI" altLang="fi-FI"/>
          </a:p>
        </p:txBody>
      </p:sp>
      <p:sp>
        <p:nvSpPr>
          <p:cNvPr id="9" name="Rectangle 12">
            <a:extLst>
              <a:ext uri="{FF2B5EF4-FFF2-40B4-BE49-F238E27FC236}">
                <a16:creationId xmlns:a16="http://schemas.microsoft.com/office/drawing/2014/main" id="{EE19A7AB-5AAF-4BFC-A8F7-B4F6EDFFB11F}"/>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15786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8">
            <a:extLst>
              <a:ext uri="{FF2B5EF4-FFF2-40B4-BE49-F238E27FC236}">
                <a16:creationId xmlns:a16="http://schemas.microsoft.com/office/drawing/2014/main" id="{4DDD5F96-181C-4775-9893-02ECD69D3370}"/>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408E79D9-25A4-4E16-9F16-80C2159AAA93}"/>
              </a:ext>
            </a:extLst>
          </p:cNvPr>
          <p:cNvSpPr>
            <a:spLocks noGrp="1" noChangeArrowheads="1"/>
          </p:cNvSpPr>
          <p:nvPr>
            <p:ph type="sldNum" sz="quarter" idx="11"/>
          </p:nvPr>
        </p:nvSpPr>
        <p:spPr>
          <a:ln/>
        </p:spPr>
        <p:txBody>
          <a:bodyPr/>
          <a:lstStyle>
            <a:lvl1pPr>
              <a:defRPr/>
            </a:lvl1pPr>
          </a:lstStyle>
          <a:p>
            <a:pPr>
              <a:defRPr/>
            </a:pPr>
            <a:fld id="{0C110EA9-ADC5-45CD-9BC3-DB815CB360F8}" type="slidenum">
              <a:rPr lang="fi-FI" altLang="fi-FI"/>
              <a:pPr>
                <a:defRPr/>
              </a:pPr>
              <a:t>‹#›</a:t>
            </a:fld>
            <a:endParaRPr lang="fi-FI" altLang="fi-FI"/>
          </a:p>
        </p:txBody>
      </p:sp>
      <p:sp>
        <p:nvSpPr>
          <p:cNvPr id="7" name="Rectangle 11">
            <a:extLst>
              <a:ext uri="{FF2B5EF4-FFF2-40B4-BE49-F238E27FC236}">
                <a16:creationId xmlns:a16="http://schemas.microsoft.com/office/drawing/2014/main" id="{8C6EAEC5-9C4A-4D56-9F5A-B4431DE50E5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46408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9">
            <a:extLst>
              <a:ext uri="{FF2B5EF4-FFF2-40B4-BE49-F238E27FC236}">
                <a16:creationId xmlns:a16="http://schemas.microsoft.com/office/drawing/2014/main" id="{0C867E6A-ECA0-40E2-A14C-2C762EDFBBBE}"/>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10">
            <a:extLst>
              <a:ext uri="{FF2B5EF4-FFF2-40B4-BE49-F238E27FC236}">
                <a16:creationId xmlns:a16="http://schemas.microsoft.com/office/drawing/2014/main" id="{9763E40B-E9BB-49E2-AD92-A67A885E8E62}"/>
              </a:ext>
            </a:extLst>
          </p:cNvPr>
          <p:cNvSpPr>
            <a:spLocks noGrp="1" noChangeArrowheads="1"/>
          </p:cNvSpPr>
          <p:nvPr>
            <p:ph type="sldNum" sz="quarter" idx="11"/>
          </p:nvPr>
        </p:nvSpPr>
        <p:spPr>
          <a:ln/>
        </p:spPr>
        <p:txBody>
          <a:bodyPr/>
          <a:lstStyle>
            <a:lvl1pPr>
              <a:defRPr/>
            </a:lvl1pPr>
          </a:lstStyle>
          <a:p>
            <a:pPr>
              <a:defRPr/>
            </a:pPr>
            <a:fld id="{10C3ED94-2F8C-4515-ACB8-6E9B671B5E79}" type="slidenum">
              <a:rPr lang="fi-FI" altLang="fi-FI"/>
              <a:pPr>
                <a:defRPr/>
              </a:pPr>
              <a:t>‹#›</a:t>
            </a:fld>
            <a:endParaRPr lang="fi-FI" altLang="fi-FI"/>
          </a:p>
        </p:txBody>
      </p:sp>
      <p:sp>
        <p:nvSpPr>
          <p:cNvPr id="5" name="Rectangle 12">
            <a:extLst>
              <a:ext uri="{FF2B5EF4-FFF2-40B4-BE49-F238E27FC236}">
                <a16:creationId xmlns:a16="http://schemas.microsoft.com/office/drawing/2014/main" id="{8D745AE8-44B2-4CAA-8F4E-41C500D3A6C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246596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C41951D-15A9-490A-96BA-03AC79115E98}"/>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10">
            <a:extLst>
              <a:ext uri="{FF2B5EF4-FFF2-40B4-BE49-F238E27FC236}">
                <a16:creationId xmlns:a16="http://schemas.microsoft.com/office/drawing/2014/main" id="{D43B585F-5829-4E41-9FFA-6A0862579622}"/>
              </a:ext>
            </a:extLst>
          </p:cNvPr>
          <p:cNvSpPr>
            <a:spLocks noGrp="1" noChangeArrowheads="1"/>
          </p:cNvSpPr>
          <p:nvPr>
            <p:ph type="sldNum" sz="quarter" idx="11"/>
          </p:nvPr>
        </p:nvSpPr>
        <p:spPr>
          <a:ln/>
        </p:spPr>
        <p:txBody>
          <a:bodyPr/>
          <a:lstStyle>
            <a:lvl1pPr>
              <a:defRPr/>
            </a:lvl1pPr>
          </a:lstStyle>
          <a:p>
            <a:pPr>
              <a:defRPr/>
            </a:pPr>
            <a:fld id="{8A2EBF72-A76A-49A2-95AB-1A6688A53F86}" type="slidenum">
              <a:rPr lang="fi-FI" altLang="fi-FI"/>
              <a:pPr>
                <a:defRPr/>
              </a:pPr>
              <a:t>‹#›</a:t>
            </a:fld>
            <a:endParaRPr lang="fi-FI" altLang="fi-FI"/>
          </a:p>
        </p:txBody>
      </p:sp>
      <p:sp>
        <p:nvSpPr>
          <p:cNvPr id="4" name="Rectangle 12">
            <a:extLst>
              <a:ext uri="{FF2B5EF4-FFF2-40B4-BE49-F238E27FC236}">
                <a16:creationId xmlns:a16="http://schemas.microsoft.com/office/drawing/2014/main" id="{601E44AC-6B3B-4DAE-A2E5-CA5EB138CA20}"/>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962367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14414586-DFB8-47E1-8400-7332151270F3}"/>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9015A505-EE57-4E80-9D0F-7D19EB30F0C1}"/>
              </a:ext>
            </a:extLst>
          </p:cNvPr>
          <p:cNvSpPr>
            <a:spLocks noGrp="1" noChangeArrowheads="1"/>
          </p:cNvSpPr>
          <p:nvPr>
            <p:ph type="sldNum" sz="quarter" idx="11"/>
          </p:nvPr>
        </p:nvSpPr>
        <p:spPr>
          <a:ln/>
        </p:spPr>
        <p:txBody>
          <a:bodyPr/>
          <a:lstStyle>
            <a:lvl1pPr>
              <a:defRPr/>
            </a:lvl1pPr>
          </a:lstStyle>
          <a:p>
            <a:pPr>
              <a:defRPr/>
            </a:pPr>
            <a:fld id="{4380837F-DACF-4572-98E6-A9CF806881F3}" type="slidenum">
              <a:rPr lang="fi-FI" altLang="fi-FI"/>
              <a:pPr>
                <a:defRPr/>
              </a:pPr>
              <a:t>‹#›</a:t>
            </a:fld>
            <a:endParaRPr lang="fi-FI" altLang="fi-FI"/>
          </a:p>
        </p:txBody>
      </p:sp>
      <p:sp>
        <p:nvSpPr>
          <p:cNvPr id="7" name="Rectangle 12">
            <a:extLst>
              <a:ext uri="{FF2B5EF4-FFF2-40B4-BE49-F238E27FC236}">
                <a16:creationId xmlns:a16="http://schemas.microsoft.com/office/drawing/2014/main" id="{CBBAB858-4961-4F4D-B807-2F94B03C5A41}"/>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194730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951F8A8-4837-44D3-876F-055D3FDA67D8}"/>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2EC42CF9-AE4B-49E5-8111-2B6F2E387EB3}"/>
              </a:ext>
            </a:extLst>
          </p:cNvPr>
          <p:cNvSpPr>
            <a:spLocks noGrp="1" noChangeArrowheads="1"/>
          </p:cNvSpPr>
          <p:nvPr>
            <p:ph type="sldNum" sz="quarter" idx="11"/>
          </p:nvPr>
        </p:nvSpPr>
        <p:spPr>
          <a:ln/>
        </p:spPr>
        <p:txBody>
          <a:bodyPr/>
          <a:lstStyle>
            <a:lvl1pPr>
              <a:defRPr/>
            </a:lvl1pPr>
          </a:lstStyle>
          <a:p>
            <a:pPr>
              <a:defRPr/>
            </a:pPr>
            <a:fld id="{ED5B8E6D-0F4E-417F-BAD6-20329F206D75}" type="slidenum">
              <a:rPr lang="fi-FI" altLang="fi-FI"/>
              <a:pPr>
                <a:defRPr/>
              </a:pPr>
              <a:t>‹#›</a:t>
            </a:fld>
            <a:endParaRPr lang="fi-FI" altLang="fi-FI"/>
          </a:p>
        </p:txBody>
      </p:sp>
      <p:sp>
        <p:nvSpPr>
          <p:cNvPr id="7" name="Rectangle 12">
            <a:extLst>
              <a:ext uri="{FF2B5EF4-FFF2-40B4-BE49-F238E27FC236}">
                <a16:creationId xmlns:a16="http://schemas.microsoft.com/office/drawing/2014/main" id="{5569F240-906E-416E-A5B5-C94F7221DE5C}"/>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962930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D03B08B6-D225-4E85-BFD4-52EE156F49A3}"/>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871A46B6-676D-4528-AC8F-3C9B2C7E44BF}"/>
              </a:ext>
            </a:extLst>
          </p:cNvPr>
          <p:cNvSpPr>
            <a:spLocks noGrp="1" noChangeArrowheads="1"/>
          </p:cNvSpPr>
          <p:nvPr>
            <p:ph type="sldNum" sz="quarter" idx="11"/>
          </p:nvPr>
        </p:nvSpPr>
        <p:spPr>
          <a:ln/>
        </p:spPr>
        <p:txBody>
          <a:bodyPr/>
          <a:lstStyle>
            <a:lvl1pPr>
              <a:defRPr/>
            </a:lvl1pPr>
          </a:lstStyle>
          <a:p>
            <a:pPr>
              <a:defRPr/>
            </a:pPr>
            <a:fld id="{30C30429-C7C5-4321-8E17-D4E3EE8689CF}" type="slidenum">
              <a:rPr lang="fi-FI" altLang="fi-FI"/>
              <a:pPr>
                <a:defRPr/>
              </a:pPr>
              <a:t>‹#›</a:t>
            </a:fld>
            <a:endParaRPr lang="fi-FI" altLang="fi-FI"/>
          </a:p>
        </p:txBody>
      </p:sp>
      <p:sp>
        <p:nvSpPr>
          <p:cNvPr id="6" name="Rectangle 12">
            <a:extLst>
              <a:ext uri="{FF2B5EF4-FFF2-40B4-BE49-F238E27FC236}">
                <a16:creationId xmlns:a16="http://schemas.microsoft.com/office/drawing/2014/main" id="{C99780E2-B42D-4E44-8205-FC2EBEDA9E09}"/>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3879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9">
            <a:extLst>
              <a:ext uri="{FF2B5EF4-FFF2-40B4-BE49-F238E27FC236}">
                <a16:creationId xmlns:a16="http://schemas.microsoft.com/office/drawing/2014/main" id="{38C738FC-BA1A-4D7A-8438-09CB198769DE}"/>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93F03B9D-6FD5-414D-8971-F67DD0F02A97}"/>
              </a:ext>
            </a:extLst>
          </p:cNvPr>
          <p:cNvSpPr>
            <a:spLocks noGrp="1" noChangeArrowheads="1"/>
          </p:cNvSpPr>
          <p:nvPr>
            <p:ph type="sldNum" sz="quarter" idx="11"/>
          </p:nvPr>
        </p:nvSpPr>
        <p:spPr>
          <a:ln/>
        </p:spPr>
        <p:txBody>
          <a:bodyPr/>
          <a:lstStyle>
            <a:lvl1pPr>
              <a:defRPr/>
            </a:lvl1pPr>
          </a:lstStyle>
          <a:p>
            <a:pPr>
              <a:defRPr/>
            </a:pPr>
            <a:fld id="{D589B06A-0CF8-4C95-98EE-481F1C430B15}" type="slidenum">
              <a:rPr lang="fi-FI" altLang="fi-FI"/>
              <a:pPr>
                <a:defRPr/>
              </a:pPr>
              <a:t>‹#›</a:t>
            </a:fld>
            <a:endParaRPr lang="fi-FI" altLang="fi-FI"/>
          </a:p>
        </p:txBody>
      </p:sp>
      <p:sp>
        <p:nvSpPr>
          <p:cNvPr id="6" name="Rectangle 12">
            <a:extLst>
              <a:ext uri="{FF2B5EF4-FFF2-40B4-BE49-F238E27FC236}">
                <a16:creationId xmlns:a16="http://schemas.microsoft.com/office/drawing/2014/main" id="{1B75C744-C660-4390-84D2-F9664F1855A3}"/>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3146604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1" y="476250"/>
            <a:ext cx="8352367" cy="1143000"/>
          </a:xfrm>
        </p:spPr>
        <p:txBody>
          <a:bodyPr/>
          <a:lstStyle/>
          <a:p>
            <a:r>
              <a:rPr lang="en-US"/>
              <a:t>Click to edit Master title style</a:t>
            </a:r>
            <a:endParaRPr lang="fi-FI"/>
          </a:p>
        </p:txBody>
      </p:sp>
      <p:sp>
        <p:nvSpPr>
          <p:cNvPr id="3" name="Chart Placeholder 2"/>
          <p:cNvSpPr>
            <a:spLocks noGrp="1"/>
          </p:cNvSpPr>
          <p:nvPr>
            <p:ph type="chart" idx="1"/>
          </p:nvPr>
        </p:nvSpPr>
        <p:spPr>
          <a:xfrm>
            <a:off x="1102785" y="1844676"/>
            <a:ext cx="9986433" cy="4105275"/>
          </a:xfrm>
        </p:spPr>
        <p:txBody>
          <a:bodyPr/>
          <a:lstStyle/>
          <a:p>
            <a:pPr lvl="0"/>
            <a:endParaRPr lang="fi-FI" noProof="0"/>
          </a:p>
        </p:txBody>
      </p:sp>
      <p:sp>
        <p:nvSpPr>
          <p:cNvPr id="4" name="Rectangle 9">
            <a:extLst>
              <a:ext uri="{FF2B5EF4-FFF2-40B4-BE49-F238E27FC236}">
                <a16:creationId xmlns:a16="http://schemas.microsoft.com/office/drawing/2014/main" id="{BE87D4D1-812B-46AE-B417-9205191231A9}"/>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0A4150D3-1755-4C14-BDDB-3C0A1D2EF876}"/>
              </a:ext>
            </a:extLst>
          </p:cNvPr>
          <p:cNvSpPr>
            <a:spLocks noGrp="1" noChangeArrowheads="1"/>
          </p:cNvSpPr>
          <p:nvPr>
            <p:ph type="sldNum" sz="quarter" idx="11"/>
          </p:nvPr>
        </p:nvSpPr>
        <p:spPr>
          <a:ln/>
        </p:spPr>
        <p:txBody>
          <a:bodyPr/>
          <a:lstStyle>
            <a:lvl1pPr>
              <a:defRPr/>
            </a:lvl1pPr>
          </a:lstStyle>
          <a:p>
            <a:pPr>
              <a:defRPr/>
            </a:pPr>
            <a:fld id="{00740C9A-B0A8-4CE7-85DE-CBE2647967F9}" type="slidenum">
              <a:rPr lang="fi-FI" altLang="fi-FI"/>
              <a:pPr>
                <a:defRPr/>
              </a:pPr>
              <a:t>‹#›</a:t>
            </a:fld>
            <a:endParaRPr lang="fi-FI" altLang="fi-FI"/>
          </a:p>
        </p:txBody>
      </p:sp>
      <p:sp>
        <p:nvSpPr>
          <p:cNvPr id="6" name="Rectangle 12">
            <a:extLst>
              <a:ext uri="{FF2B5EF4-FFF2-40B4-BE49-F238E27FC236}">
                <a16:creationId xmlns:a16="http://schemas.microsoft.com/office/drawing/2014/main" id="{D7B4BAEF-7096-4588-9922-291C034CC1E5}"/>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733581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900858D4-F5CB-403F-86F6-7DB23D228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A887A41-3EE0-4170-84F0-DC5294E2894B}"/>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BA0C5501-5ACD-4171-9497-1369404005CC}"/>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47436A2C-3535-42A4-A229-FEFA94F46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7ED2D916-8753-477B-A34E-ADEDED130BF9}"/>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3EFFF3EE-A430-49C8-9489-3D317279C9C2}"/>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686721EF-150B-44AF-8703-CA2D3378B6D9}"/>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9A5B79F5-0034-4EAB-90EA-3A35D7089276}" type="datetimeFigureOut">
              <a:rPr lang="en-GB"/>
              <a:pPr>
                <a:defRPr/>
              </a:pPr>
              <a:t>14/09/2020</a:t>
            </a:fld>
            <a:endParaRPr lang="en-GB"/>
          </a:p>
        </p:txBody>
      </p:sp>
      <p:sp>
        <p:nvSpPr>
          <p:cNvPr id="11" name="Rectangle 11">
            <a:extLst>
              <a:ext uri="{FF2B5EF4-FFF2-40B4-BE49-F238E27FC236}">
                <a16:creationId xmlns:a16="http://schemas.microsoft.com/office/drawing/2014/main" id="{5CF38703-0BE2-4C44-9D95-150B62D66CC3}"/>
              </a:ext>
            </a:extLst>
          </p:cNvPr>
          <p:cNvSpPr>
            <a:spLocks noGrp="1" noChangeArrowheads="1"/>
          </p:cNvSpPr>
          <p:nvPr>
            <p:ph type="sldNum" sz="quarter" idx="11"/>
          </p:nvPr>
        </p:nvSpPr>
        <p:spPr/>
        <p:txBody>
          <a:bodyPr/>
          <a:lstStyle>
            <a:lvl1pPr>
              <a:defRPr/>
            </a:lvl1pPr>
          </a:lstStyle>
          <a:p>
            <a:pPr>
              <a:defRPr/>
            </a:pPr>
            <a:fld id="{6C4A13D4-3107-4C7E-81A4-2DA7307613BB}" type="slidenum">
              <a:rPr lang="en-GB" altLang="fi-FI"/>
              <a:pPr>
                <a:defRPr/>
              </a:pPr>
              <a:t>‹#›</a:t>
            </a:fld>
            <a:endParaRPr lang="en-GB" altLang="fi-FI"/>
          </a:p>
        </p:txBody>
      </p:sp>
      <p:sp>
        <p:nvSpPr>
          <p:cNvPr id="12" name="Rectangle 12">
            <a:extLst>
              <a:ext uri="{FF2B5EF4-FFF2-40B4-BE49-F238E27FC236}">
                <a16:creationId xmlns:a16="http://schemas.microsoft.com/office/drawing/2014/main" id="{DC27062F-A5F5-4B51-AF51-8952854CAAC0}"/>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192301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3959B12-45EC-44C3-87BC-A12400583B0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8D47A6-399B-43BE-B75B-FBEBD949171D}"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85E3E0B0-12CF-4A6C-BEC9-CB1A0222CAD6}"/>
              </a:ext>
            </a:extLst>
          </p:cNvPr>
          <p:cNvSpPr>
            <a:spLocks noGrp="1"/>
          </p:cNvSpPr>
          <p:nvPr>
            <p:ph type="sldNum" sz="quarter" idx="11"/>
          </p:nvPr>
        </p:nvSpPr>
        <p:spPr/>
        <p:txBody>
          <a:bodyPr/>
          <a:lstStyle>
            <a:lvl1pPr>
              <a:defRPr/>
            </a:lvl1pPr>
          </a:lstStyle>
          <a:p>
            <a:pPr>
              <a:defRPr/>
            </a:pPr>
            <a:fld id="{6F2B6BE7-04EE-430B-A2E8-5338318770B7}"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92C74D19-44ED-4400-B3B9-3017DDC0B05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414818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D3F8DFE-2F99-4A59-A3A4-AE702A422F9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65EC6F4-BA81-4B96-9CCA-2ECED6316E0C}"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FF247E9A-8943-42EE-8CDD-C6F5F97BC3BF}"/>
              </a:ext>
            </a:extLst>
          </p:cNvPr>
          <p:cNvSpPr>
            <a:spLocks noGrp="1"/>
          </p:cNvSpPr>
          <p:nvPr>
            <p:ph type="sldNum" sz="quarter" idx="11"/>
          </p:nvPr>
        </p:nvSpPr>
        <p:spPr/>
        <p:txBody>
          <a:bodyPr/>
          <a:lstStyle>
            <a:lvl1pPr>
              <a:defRPr/>
            </a:lvl1pPr>
          </a:lstStyle>
          <a:p>
            <a:pPr>
              <a:defRPr/>
            </a:pPr>
            <a:fld id="{6CC4C25C-F9E8-4178-BFCE-8922CB780289}"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32592C76-70F3-473C-A97E-3BDCDEC5E618}"/>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51277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8">
            <a:extLst>
              <a:ext uri="{FF2B5EF4-FFF2-40B4-BE49-F238E27FC236}">
                <a16:creationId xmlns:a16="http://schemas.microsoft.com/office/drawing/2014/main" id="{AB3C08D2-A23F-4C1D-AF3C-0F2D0BF71A30}"/>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9">
            <a:extLst>
              <a:ext uri="{FF2B5EF4-FFF2-40B4-BE49-F238E27FC236}">
                <a16:creationId xmlns:a16="http://schemas.microsoft.com/office/drawing/2014/main" id="{F3910EDB-6739-49E8-8989-70EEDB6C5B39}"/>
              </a:ext>
            </a:extLst>
          </p:cNvPr>
          <p:cNvSpPr>
            <a:spLocks noGrp="1" noChangeArrowheads="1"/>
          </p:cNvSpPr>
          <p:nvPr>
            <p:ph type="sldNum" sz="quarter" idx="11"/>
          </p:nvPr>
        </p:nvSpPr>
        <p:spPr>
          <a:ln/>
        </p:spPr>
        <p:txBody>
          <a:bodyPr/>
          <a:lstStyle>
            <a:lvl1pPr>
              <a:defRPr/>
            </a:lvl1pPr>
          </a:lstStyle>
          <a:p>
            <a:pPr>
              <a:defRPr/>
            </a:pPr>
            <a:fld id="{D2A75A97-4D1D-49BE-8945-1769CADBC2AC}" type="slidenum">
              <a:rPr lang="fi-FI" altLang="fi-FI"/>
              <a:pPr>
                <a:defRPr/>
              </a:pPr>
              <a:t>‹#›</a:t>
            </a:fld>
            <a:endParaRPr lang="fi-FI" altLang="fi-FI"/>
          </a:p>
        </p:txBody>
      </p:sp>
      <p:sp>
        <p:nvSpPr>
          <p:cNvPr id="9" name="Rectangle 11">
            <a:extLst>
              <a:ext uri="{FF2B5EF4-FFF2-40B4-BE49-F238E27FC236}">
                <a16:creationId xmlns:a16="http://schemas.microsoft.com/office/drawing/2014/main" id="{3409254D-FE87-4031-A09C-5ACB3BFED416}"/>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67105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063C94D-48C3-4395-ABC9-242D2E60E5D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30647C7-A867-4D0F-8FC6-760135814E05}"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05207E53-132C-420D-9274-4DF6CC9C7CBB}"/>
              </a:ext>
            </a:extLst>
          </p:cNvPr>
          <p:cNvSpPr>
            <a:spLocks noGrp="1"/>
          </p:cNvSpPr>
          <p:nvPr>
            <p:ph type="sldNum" sz="quarter" idx="11"/>
          </p:nvPr>
        </p:nvSpPr>
        <p:spPr/>
        <p:txBody>
          <a:bodyPr/>
          <a:lstStyle>
            <a:lvl1pPr>
              <a:defRPr/>
            </a:lvl1pPr>
          </a:lstStyle>
          <a:p>
            <a:pPr>
              <a:defRPr/>
            </a:pPr>
            <a:fld id="{9160DC10-9257-48A6-BF64-2418FD6E4BC6}"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A3E6D10B-5985-4DF1-A6E5-50F4A3B1DEA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35056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7B6FC718-2025-4BB8-AB16-9AA89A44CF7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EC2681D-2F45-4171-93B9-EF46BDA366C8}"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9C4A5A4B-65F0-48ED-AF49-00076EF46ACD}"/>
              </a:ext>
            </a:extLst>
          </p:cNvPr>
          <p:cNvSpPr>
            <a:spLocks noGrp="1"/>
          </p:cNvSpPr>
          <p:nvPr>
            <p:ph type="sldNum" sz="quarter" idx="11"/>
          </p:nvPr>
        </p:nvSpPr>
        <p:spPr/>
        <p:txBody>
          <a:bodyPr/>
          <a:lstStyle>
            <a:lvl1pPr>
              <a:defRPr/>
            </a:lvl1pPr>
          </a:lstStyle>
          <a:p>
            <a:pPr>
              <a:defRPr/>
            </a:pPr>
            <a:fld id="{DB73A4D0-3261-488F-9EC3-936218DF4754}"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D16441DC-B8BB-40F6-892E-539823D9C015}"/>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082148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D7BFA2AE-52B4-42E4-89C8-E0398B91E70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895C50-9166-4C65-A573-2F3F2A4E9564}"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B2DE9702-4494-43F0-9BD4-02B537009229}"/>
              </a:ext>
            </a:extLst>
          </p:cNvPr>
          <p:cNvSpPr>
            <a:spLocks noGrp="1"/>
          </p:cNvSpPr>
          <p:nvPr>
            <p:ph type="sldNum" sz="quarter" idx="11"/>
          </p:nvPr>
        </p:nvSpPr>
        <p:spPr/>
        <p:txBody>
          <a:bodyPr/>
          <a:lstStyle>
            <a:lvl1pPr>
              <a:defRPr/>
            </a:lvl1pPr>
          </a:lstStyle>
          <a:p>
            <a:pPr>
              <a:defRPr/>
            </a:pPr>
            <a:fld id="{128B48CB-57F8-493B-9413-5D297C48AEB9}"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AD0152B0-38D3-47FF-BA81-C443CE8CEF8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534625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00E10-2B6A-4129-AE56-15C4E82502A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2DB4CB8-E23F-41FC-9103-CF04982EDDF8}"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720FC771-D180-47E4-A351-09E354EFB18A}"/>
              </a:ext>
            </a:extLst>
          </p:cNvPr>
          <p:cNvSpPr>
            <a:spLocks noGrp="1"/>
          </p:cNvSpPr>
          <p:nvPr>
            <p:ph type="sldNum" sz="quarter" idx="11"/>
          </p:nvPr>
        </p:nvSpPr>
        <p:spPr/>
        <p:txBody>
          <a:bodyPr/>
          <a:lstStyle>
            <a:lvl1pPr>
              <a:defRPr/>
            </a:lvl1pPr>
          </a:lstStyle>
          <a:p>
            <a:pPr>
              <a:defRPr/>
            </a:pPr>
            <a:fld id="{8BB9B1F0-ECCE-4C88-AA89-9400ECB48FEF}"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FCF30CE9-EA26-4C02-A8E2-E9F23F497B4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68621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1B8955B-D15A-4913-8BB3-5D0F16DD905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A4C9060-89B8-484E-92AB-9156CFC3BEC7}"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B55D1248-37D3-4D39-8B27-387F1E517815}"/>
              </a:ext>
            </a:extLst>
          </p:cNvPr>
          <p:cNvSpPr>
            <a:spLocks noGrp="1"/>
          </p:cNvSpPr>
          <p:nvPr>
            <p:ph type="sldNum" sz="quarter" idx="11"/>
          </p:nvPr>
        </p:nvSpPr>
        <p:spPr/>
        <p:txBody>
          <a:bodyPr/>
          <a:lstStyle>
            <a:lvl1pPr>
              <a:defRPr/>
            </a:lvl1pPr>
          </a:lstStyle>
          <a:p>
            <a:pPr>
              <a:defRPr/>
            </a:pPr>
            <a:fld id="{7A998445-AAE3-4EC7-A018-0E133EE64270}"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F36617B1-4790-4913-BD1D-2367DD2D49F1}"/>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284479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75CB4A2-7EDA-48E1-B76E-766A71589B3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869C99C-FD9E-45DF-9A9E-599982CCA3E3}"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295D9801-0CFD-4672-A173-6CAA030394F7}"/>
              </a:ext>
            </a:extLst>
          </p:cNvPr>
          <p:cNvSpPr>
            <a:spLocks noGrp="1"/>
          </p:cNvSpPr>
          <p:nvPr>
            <p:ph type="sldNum" sz="quarter" idx="11"/>
          </p:nvPr>
        </p:nvSpPr>
        <p:spPr/>
        <p:txBody>
          <a:bodyPr/>
          <a:lstStyle>
            <a:lvl1pPr>
              <a:defRPr/>
            </a:lvl1pPr>
          </a:lstStyle>
          <a:p>
            <a:pPr>
              <a:defRPr/>
            </a:pPr>
            <a:fld id="{A818B13D-1496-4C1B-BFF8-8E60E0B59303}"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F7FC9B86-DADC-4AEA-B56B-759F6E6AE36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729482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C09A569-7E0A-490D-A58E-8F7DEC0A382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418362E-088F-43E8-A38A-8E953C3E0AA6}"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FCE6BC76-BA2B-4F3E-BC20-139AFCF91F9E}"/>
              </a:ext>
            </a:extLst>
          </p:cNvPr>
          <p:cNvSpPr>
            <a:spLocks noGrp="1"/>
          </p:cNvSpPr>
          <p:nvPr>
            <p:ph type="sldNum" sz="quarter" idx="11"/>
          </p:nvPr>
        </p:nvSpPr>
        <p:spPr/>
        <p:txBody>
          <a:bodyPr/>
          <a:lstStyle>
            <a:lvl1pPr>
              <a:defRPr/>
            </a:lvl1pPr>
          </a:lstStyle>
          <a:p>
            <a:pPr>
              <a:defRPr/>
            </a:pPr>
            <a:fld id="{9ABA2B5F-024A-4D0C-8B92-697BD77679A6}"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65824792-8CF9-4D0F-AFA9-34962B6E902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894366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EB6651A-C6F4-4E37-9FC8-05E79E6C914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0B449C9-FD1D-427B-814D-4AC66138C076}"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D693DD65-D7D8-48A1-8598-D3A76FBA616C}"/>
              </a:ext>
            </a:extLst>
          </p:cNvPr>
          <p:cNvSpPr>
            <a:spLocks noGrp="1"/>
          </p:cNvSpPr>
          <p:nvPr>
            <p:ph type="sldNum" sz="quarter" idx="11"/>
          </p:nvPr>
        </p:nvSpPr>
        <p:spPr/>
        <p:txBody>
          <a:bodyPr/>
          <a:lstStyle>
            <a:lvl1pPr>
              <a:defRPr/>
            </a:lvl1pPr>
          </a:lstStyle>
          <a:p>
            <a:pPr>
              <a:defRPr/>
            </a:pPr>
            <a:fld id="{03237F37-C396-46FD-B7A7-641125D74371}"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3CDE4631-068A-4BD7-91AD-7273C27B0241}"/>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2665091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1FD644D4-0DBB-4063-A8C4-8BBFF4EA9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DBF012F-CC95-429F-81BB-772543931196}"/>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EFC51D35-0900-4FF8-AE70-4A2CB58C4014}"/>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72F60735-213F-4B01-B7C1-46DE4B72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ACA8B1DF-33EB-434A-9A13-1BB08ED3AA01}"/>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CB3CF741-097B-41E4-9B77-434E7052437D}"/>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B4618575-757A-4B4A-89B5-9D6809F01036}"/>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87372B3B-2389-4B2B-BE7A-66461DCD387F}" type="datetimeFigureOut">
              <a:rPr lang="en-GB"/>
              <a:pPr>
                <a:defRPr/>
              </a:pPr>
              <a:t>14/09/2020</a:t>
            </a:fld>
            <a:endParaRPr lang="en-GB"/>
          </a:p>
        </p:txBody>
      </p:sp>
      <p:sp>
        <p:nvSpPr>
          <p:cNvPr id="11" name="Rectangle 11">
            <a:extLst>
              <a:ext uri="{FF2B5EF4-FFF2-40B4-BE49-F238E27FC236}">
                <a16:creationId xmlns:a16="http://schemas.microsoft.com/office/drawing/2014/main" id="{CE68C2AE-58A5-470B-857A-E337ACA5D94D}"/>
              </a:ext>
            </a:extLst>
          </p:cNvPr>
          <p:cNvSpPr>
            <a:spLocks noGrp="1" noChangeArrowheads="1"/>
          </p:cNvSpPr>
          <p:nvPr>
            <p:ph type="sldNum" sz="quarter" idx="11"/>
          </p:nvPr>
        </p:nvSpPr>
        <p:spPr/>
        <p:txBody>
          <a:bodyPr/>
          <a:lstStyle>
            <a:lvl1pPr>
              <a:defRPr/>
            </a:lvl1pPr>
          </a:lstStyle>
          <a:p>
            <a:pPr>
              <a:defRPr/>
            </a:pPr>
            <a:fld id="{274813A9-17B7-46D7-B616-95441E362689}" type="slidenum">
              <a:rPr lang="en-GB" altLang="fi-FI"/>
              <a:pPr>
                <a:defRPr/>
              </a:pPr>
              <a:t>‹#›</a:t>
            </a:fld>
            <a:endParaRPr lang="en-GB" altLang="fi-FI"/>
          </a:p>
        </p:txBody>
      </p:sp>
      <p:sp>
        <p:nvSpPr>
          <p:cNvPr id="12" name="Rectangle 12">
            <a:extLst>
              <a:ext uri="{FF2B5EF4-FFF2-40B4-BE49-F238E27FC236}">
                <a16:creationId xmlns:a16="http://schemas.microsoft.com/office/drawing/2014/main" id="{ADD1ED8C-2470-4ECB-B0AF-A455C4B4386E}"/>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82642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DE6DDAD-16C7-4EFF-9E97-06A9719C14E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F02C224-929F-4EAB-AF50-F696185FC83C}"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D4F6AB11-6067-464C-85B1-8EB850E369D7}"/>
              </a:ext>
            </a:extLst>
          </p:cNvPr>
          <p:cNvSpPr>
            <a:spLocks noGrp="1"/>
          </p:cNvSpPr>
          <p:nvPr>
            <p:ph type="sldNum" sz="quarter" idx="11"/>
          </p:nvPr>
        </p:nvSpPr>
        <p:spPr/>
        <p:txBody>
          <a:bodyPr/>
          <a:lstStyle>
            <a:lvl1pPr>
              <a:defRPr/>
            </a:lvl1pPr>
          </a:lstStyle>
          <a:p>
            <a:pPr>
              <a:defRPr/>
            </a:pPr>
            <a:fld id="{DB9D655F-F494-4E2E-88D4-C361D379D5F2}"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B7CE67DD-C419-4015-9BF0-9F356CFD0F2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02720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8">
            <a:extLst>
              <a:ext uri="{FF2B5EF4-FFF2-40B4-BE49-F238E27FC236}">
                <a16:creationId xmlns:a16="http://schemas.microsoft.com/office/drawing/2014/main" id="{B2060BEE-81BC-4D5B-A747-CE2FD58F257D}"/>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9">
            <a:extLst>
              <a:ext uri="{FF2B5EF4-FFF2-40B4-BE49-F238E27FC236}">
                <a16:creationId xmlns:a16="http://schemas.microsoft.com/office/drawing/2014/main" id="{C35CAADE-90A5-46DD-9C21-A105E6417CCC}"/>
              </a:ext>
            </a:extLst>
          </p:cNvPr>
          <p:cNvSpPr>
            <a:spLocks noGrp="1" noChangeArrowheads="1"/>
          </p:cNvSpPr>
          <p:nvPr>
            <p:ph type="sldNum" sz="quarter" idx="11"/>
          </p:nvPr>
        </p:nvSpPr>
        <p:spPr>
          <a:ln/>
        </p:spPr>
        <p:txBody>
          <a:bodyPr/>
          <a:lstStyle>
            <a:lvl1pPr>
              <a:defRPr/>
            </a:lvl1pPr>
          </a:lstStyle>
          <a:p>
            <a:pPr>
              <a:defRPr/>
            </a:pPr>
            <a:fld id="{998DBB6C-225D-449E-9360-886D5C02C7F2}" type="slidenum">
              <a:rPr lang="fi-FI" altLang="fi-FI"/>
              <a:pPr>
                <a:defRPr/>
              </a:pPr>
              <a:t>‹#›</a:t>
            </a:fld>
            <a:endParaRPr lang="fi-FI" altLang="fi-FI"/>
          </a:p>
        </p:txBody>
      </p:sp>
      <p:sp>
        <p:nvSpPr>
          <p:cNvPr id="5" name="Rectangle 11">
            <a:extLst>
              <a:ext uri="{FF2B5EF4-FFF2-40B4-BE49-F238E27FC236}">
                <a16:creationId xmlns:a16="http://schemas.microsoft.com/office/drawing/2014/main" id="{1EA06EAA-2AA0-454D-971D-0616CF216A39}"/>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5630316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3B2A18F-B0C4-455F-9B12-B72D57D8BD1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591C36D-C346-4B4D-85B5-50FE5890B768}"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2B8C2337-65E8-46E3-934E-6DA328D70D56}"/>
              </a:ext>
            </a:extLst>
          </p:cNvPr>
          <p:cNvSpPr>
            <a:spLocks noGrp="1"/>
          </p:cNvSpPr>
          <p:nvPr>
            <p:ph type="sldNum" sz="quarter" idx="11"/>
          </p:nvPr>
        </p:nvSpPr>
        <p:spPr/>
        <p:txBody>
          <a:bodyPr/>
          <a:lstStyle>
            <a:lvl1pPr>
              <a:defRPr/>
            </a:lvl1pPr>
          </a:lstStyle>
          <a:p>
            <a:pPr>
              <a:defRPr/>
            </a:pPr>
            <a:fld id="{AF468717-A044-40C7-9CB6-8350CA29A3FE}"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1FAC7755-F2E6-423C-A2FE-F5C920D130C5}"/>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913741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27857216-0B7A-447B-A184-9EE7920E877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E0073D-D35D-4F14-B63D-3A5195617FA7}"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7A787BA0-8608-40E9-BF82-0445FFFB86B8}"/>
              </a:ext>
            </a:extLst>
          </p:cNvPr>
          <p:cNvSpPr>
            <a:spLocks noGrp="1"/>
          </p:cNvSpPr>
          <p:nvPr>
            <p:ph type="sldNum" sz="quarter" idx="11"/>
          </p:nvPr>
        </p:nvSpPr>
        <p:spPr/>
        <p:txBody>
          <a:bodyPr/>
          <a:lstStyle>
            <a:lvl1pPr>
              <a:defRPr/>
            </a:lvl1pPr>
          </a:lstStyle>
          <a:p>
            <a:pPr>
              <a:defRPr/>
            </a:pPr>
            <a:fld id="{F9E97E79-3403-4CE8-BC58-D41771C48AB4}"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BFC8AC90-4941-4866-A4F6-DC48B6C2541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587276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8ECA24-7FDB-4185-BD39-52646F13B72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D4BC8D5-0BB8-4AFB-A1A1-5E0CCA0B9BBF}"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110A519F-C98F-4269-8D91-EBB0BD5FE6A4}"/>
              </a:ext>
            </a:extLst>
          </p:cNvPr>
          <p:cNvSpPr>
            <a:spLocks noGrp="1"/>
          </p:cNvSpPr>
          <p:nvPr>
            <p:ph type="sldNum" sz="quarter" idx="11"/>
          </p:nvPr>
        </p:nvSpPr>
        <p:spPr/>
        <p:txBody>
          <a:bodyPr/>
          <a:lstStyle>
            <a:lvl1pPr>
              <a:defRPr/>
            </a:lvl1pPr>
          </a:lstStyle>
          <a:p>
            <a:pPr>
              <a:defRPr/>
            </a:pPr>
            <a:fld id="{3EA511D5-94EA-4789-8111-A9127F6BAF3A}"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F264C128-584E-4C2D-8756-02F76F70DA7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912870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37B15D66-B59F-4502-84B2-62F9B0FED25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C2CBDF-F26D-497C-8ECE-66E4AE21A9A2}"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E567D0D3-1C95-40D7-9EF7-85E33682A411}"/>
              </a:ext>
            </a:extLst>
          </p:cNvPr>
          <p:cNvSpPr>
            <a:spLocks noGrp="1"/>
          </p:cNvSpPr>
          <p:nvPr>
            <p:ph type="sldNum" sz="quarter" idx="11"/>
          </p:nvPr>
        </p:nvSpPr>
        <p:spPr/>
        <p:txBody>
          <a:bodyPr/>
          <a:lstStyle>
            <a:lvl1pPr>
              <a:defRPr/>
            </a:lvl1pPr>
          </a:lstStyle>
          <a:p>
            <a:pPr>
              <a:defRPr/>
            </a:pPr>
            <a:fld id="{EC2EA716-0DFB-43BB-A1CA-8D359F8D55EB}"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1607E9A4-F1DB-45B7-8AFE-F5FC4719CB9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577093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8BAF7-9BC8-4035-906D-4D8FCCF5933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E4FAD4E-69D1-4A02-98F9-3D326333CF20}"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0F4B21D4-B195-4CC3-A92F-AD0012B9CF34}"/>
              </a:ext>
            </a:extLst>
          </p:cNvPr>
          <p:cNvSpPr>
            <a:spLocks noGrp="1"/>
          </p:cNvSpPr>
          <p:nvPr>
            <p:ph type="sldNum" sz="quarter" idx="11"/>
          </p:nvPr>
        </p:nvSpPr>
        <p:spPr/>
        <p:txBody>
          <a:bodyPr/>
          <a:lstStyle>
            <a:lvl1pPr>
              <a:defRPr/>
            </a:lvl1pPr>
          </a:lstStyle>
          <a:p>
            <a:pPr>
              <a:defRPr/>
            </a:pPr>
            <a:fld id="{E9115DC4-15E0-4DD6-8582-2EEA6D230F3F}"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7726C895-4918-442C-9FA6-F30B3B397991}"/>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800489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F400835-3B37-45AA-BA35-768C38D800A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C5C65A6-D3A5-4C0B-9B88-4971AB219283}"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CE158318-AA1B-4DE4-8098-7D4C41C2A0C2}"/>
              </a:ext>
            </a:extLst>
          </p:cNvPr>
          <p:cNvSpPr>
            <a:spLocks noGrp="1"/>
          </p:cNvSpPr>
          <p:nvPr>
            <p:ph type="sldNum" sz="quarter" idx="11"/>
          </p:nvPr>
        </p:nvSpPr>
        <p:spPr/>
        <p:txBody>
          <a:bodyPr/>
          <a:lstStyle>
            <a:lvl1pPr>
              <a:defRPr/>
            </a:lvl1pPr>
          </a:lstStyle>
          <a:p>
            <a:pPr>
              <a:defRPr/>
            </a:pPr>
            <a:fld id="{BB5AFA71-15DC-47F4-9DF6-26464DDDCA2D}"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451BEB4F-5EDE-44F3-B843-9A301515AFF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897655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819BE54-5E0E-492C-8544-A7DD0923192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F0A592E-5012-4B6C-9821-4EFF4FF9A8FC}"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4F993CA4-77B0-43CE-84F8-F8ED8E6F1611}"/>
              </a:ext>
            </a:extLst>
          </p:cNvPr>
          <p:cNvSpPr>
            <a:spLocks noGrp="1"/>
          </p:cNvSpPr>
          <p:nvPr>
            <p:ph type="sldNum" sz="quarter" idx="11"/>
          </p:nvPr>
        </p:nvSpPr>
        <p:spPr/>
        <p:txBody>
          <a:bodyPr/>
          <a:lstStyle>
            <a:lvl1pPr>
              <a:defRPr/>
            </a:lvl1pPr>
          </a:lstStyle>
          <a:p>
            <a:pPr>
              <a:defRPr/>
            </a:pPr>
            <a:fld id="{0EE6DAA2-79FC-4CD1-9A76-A58B6701134E}"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516EB7C4-40CF-4DE0-8640-A0CA3A5857E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776760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347174B-0C14-41B9-96BF-698DE2910DE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A3CED0A-A045-4B26-8C82-DC146CE1D8CC}"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19392139-6A99-48F3-94C0-B4E72D40769A}"/>
              </a:ext>
            </a:extLst>
          </p:cNvPr>
          <p:cNvSpPr>
            <a:spLocks noGrp="1"/>
          </p:cNvSpPr>
          <p:nvPr>
            <p:ph type="sldNum" sz="quarter" idx="11"/>
          </p:nvPr>
        </p:nvSpPr>
        <p:spPr/>
        <p:txBody>
          <a:bodyPr/>
          <a:lstStyle>
            <a:lvl1pPr>
              <a:defRPr/>
            </a:lvl1pPr>
          </a:lstStyle>
          <a:p>
            <a:pPr>
              <a:defRPr/>
            </a:pPr>
            <a:fld id="{2C34B22D-6C89-4152-A04E-EF2E3F887371}"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A2BB4FF7-BBD0-4B57-8863-715D2C71D7D9}"/>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461517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389D789-A3AC-465A-A691-C47E65690C9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502BB41-074E-401D-AD0B-056F89E98BF2}"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01EFE306-759F-456A-86EB-E6FBA73A2681}"/>
              </a:ext>
            </a:extLst>
          </p:cNvPr>
          <p:cNvSpPr>
            <a:spLocks noGrp="1"/>
          </p:cNvSpPr>
          <p:nvPr>
            <p:ph type="sldNum" sz="quarter" idx="11"/>
          </p:nvPr>
        </p:nvSpPr>
        <p:spPr/>
        <p:txBody>
          <a:bodyPr/>
          <a:lstStyle>
            <a:lvl1pPr>
              <a:defRPr/>
            </a:lvl1pPr>
          </a:lstStyle>
          <a:p>
            <a:pPr>
              <a:defRPr/>
            </a:pPr>
            <a:fld id="{2883A45F-B07E-4E98-8B97-2E2E3D08850A}"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9269EAE5-EB8A-4C69-AF3A-992A34F5027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826828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D74CE8D0-F086-45A0-B265-2D5AB071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52E50819-A6E4-4924-9554-0074F70B408A}"/>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D9E57169-60BF-45B7-A10E-A47E07B5FD87}"/>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3B4B7BB4-B140-42DA-971D-F81B5CC45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842A5F9A-5154-462D-9E92-5D185228E14A}"/>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AB3C9DB3-F55B-482E-8F92-0D3077C9B79E}"/>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8455FA66-ED1D-4927-B424-52CAB3F4C4F6}"/>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D80B994F-38F1-4D7E-8DCC-6DE691EDA904}" type="datetimeFigureOut">
              <a:rPr lang="en-GB"/>
              <a:pPr>
                <a:defRPr/>
              </a:pPr>
              <a:t>14/09/2020</a:t>
            </a:fld>
            <a:endParaRPr lang="en-GB"/>
          </a:p>
        </p:txBody>
      </p:sp>
      <p:sp>
        <p:nvSpPr>
          <p:cNvPr id="11" name="Rectangle 11">
            <a:extLst>
              <a:ext uri="{FF2B5EF4-FFF2-40B4-BE49-F238E27FC236}">
                <a16:creationId xmlns:a16="http://schemas.microsoft.com/office/drawing/2014/main" id="{73EE5648-9A63-4698-ADBA-2B3D8BD08638}"/>
              </a:ext>
            </a:extLst>
          </p:cNvPr>
          <p:cNvSpPr>
            <a:spLocks noGrp="1" noChangeArrowheads="1"/>
          </p:cNvSpPr>
          <p:nvPr>
            <p:ph type="sldNum" sz="quarter" idx="11"/>
          </p:nvPr>
        </p:nvSpPr>
        <p:spPr/>
        <p:txBody>
          <a:bodyPr/>
          <a:lstStyle>
            <a:lvl1pPr>
              <a:defRPr/>
            </a:lvl1pPr>
          </a:lstStyle>
          <a:p>
            <a:pPr>
              <a:defRPr/>
            </a:pPr>
            <a:fld id="{35FAA2F6-E2DB-48EA-BE32-7DC952BC3D6B}" type="slidenum">
              <a:rPr lang="en-GB" altLang="fi-FI"/>
              <a:pPr>
                <a:defRPr/>
              </a:pPr>
              <a:t>‹#›</a:t>
            </a:fld>
            <a:endParaRPr lang="en-GB" altLang="fi-FI"/>
          </a:p>
        </p:txBody>
      </p:sp>
      <p:sp>
        <p:nvSpPr>
          <p:cNvPr id="12" name="Rectangle 12">
            <a:extLst>
              <a:ext uri="{FF2B5EF4-FFF2-40B4-BE49-F238E27FC236}">
                <a16:creationId xmlns:a16="http://schemas.microsoft.com/office/drawing/2014/main" id="{DB030CDA-BC44-4731-9989-EFB9AD414A4E}"/>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15881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559C8F2-9149-42E4-801A-DFE8BF74D00C}"/>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9">
            <a:extLst>
              <a:ext uri="{FF2B5EF4-FFF2-40B4-BE49-F238E27FC236}">
                <a16:creationId xmlns:a16="http://schemas.microsoft.com/office/drawing/2014/main" id="{8D727D98-EA3C-428D-8830-4707646DFFF5}"/>
              </a:ext>
            </a:extLst>
          </p:cNvPr>
          <p:cNvSpPr>
            <a:spLocks noGrp="1" noChangeArrowheads="1"/>
          </p:cNvSpPr>
          <p:nvPr>
            <p:ph type="sldNum" sz="quarter" idx="11"/>
          </p:nvPr>
        </p:nvSpPr>
        <p:spPr>
          <a:ln/>
        </p:spPr>
        <p:txBody>
          <a:bodyPr/>
          <a:lstStyle>
            <a:lvl1pPr>
              <a:defRPr/>
            </a:lvl1pPr>
          </a:lstStyle>
          <a:p>
            <a:pPr>
              <a:defRPr/>
            </a:pPr>
            <a:fld id="{DF951AAB-B8C6-4AA5-9D2C-02166C5BC237}" type="slidenum">
              <a:rPr lang="fi-FI" altLang="fi-FI"/>
              <a:pPr>
                <a:defRPr/>
              </a:pPr>
              <a:t>‹#›</a:t>
            </a:fld>
            <a:endParaRPr lang="fi-FI" altLang="fi-FI"/>
          </a:p>
        </p:txBody>
      </p:sp>
      <p:sp>
        <p:nvSpPr>
          <p:cNvPr id="4" name="Rectangle 11">
            <a:extLst>
              <a:ext uri="{FF2B5EF4-FFF2-40B4-BE49-F238E27FC236}">
                <a16:creationId xmlns:a16="http://schemas.microsoft.com/office/drawing/2014/main" id="{E2859C2C-0171-495C-955A-84C38194AC29}"/>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288693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7570D83-4BCE-46D9-8609-17B4F4B2FC2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07F423F-F57B-41CC-8231-FFA6794824BF}"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15F2B8D3-4CDE-43B8-989A-A9A048364E65}"/>
              </a:ext>
            </a:extLst>
          </p:cNvPr>
          <p:cNvSpPr>
            <a:spLocks noGrp="1"/>
          </p:cNvSpPr>
          <p:nvPr>
            <p:ph type="sldNum" sz="quarter" idx="11"/>
          </p:nvPr>
        </p:nvSpPr>
        <p:spPr/>
        <p:txBody>
          <a:bodyPr/>
          <a:lstStyle>
            <a:lvl1pPr>
              <a:defRPr/>
            </a:lvl1pPr>
          </a:lstStyle>
          <a:p>
            <a:pPr>
              <a:defRPr/>
            </a:pPr>
            <a:fld id="{536096DE-A2A1-46FF-ACFF-0C5EACCC62E2}"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A1A4B154-2B4A-4F61-B061-C3538EB859E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572925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B6A90C1-4645-40A4-9336-894C6FCD670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A566128-872C-4D4C-8E8A-8CE6F58A25FE}"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2A96A089-CCFE-42F3-9F90-B75AFA4DCD62}"/>
              </a:ext>
            </a:extLst>
          </p:cNvPr>
          <p:cNvSpPr>
            <a:spLocks noGrp="1"/>
          </p:cNvSpPr>
          <p:nvPr>
            <p:ph type="sldNum" sz="quarter" idx="11"/>
          </p:nvPr>
        </p:nvSpPr>
        <p:spPr/>
        <p:txBody>
          <a:bodyPr/>
          <a:lstStyle>
            <a:lvl1pPr>
              <a:defRPr/>
            </a:lvl1pPr>
          </a:lstStyle>
          <a:p>
            <a:pPr>
              <a:defRPr/>
            </a:pPr>
            <a:fld id="{42E0F0F8-2FCA-46A0-B7F4-66A913C3C670}"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20BC6314-F1A3-46E2-B9FC-22C6BF8E58F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091498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C837FFE-D716-495D-BEE3-C1251F27231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DC2170-269E-46D4-AE70-4ED4D68DDC1D}"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30146213-2A7F-423E-987B-94A0F86FDB83}"/>
              </a:ext>
            </a:extLst>
          </p:cNvPr>
          <p:cNvSpPr>
            <a:spLocks noGrp="1"/>
          </p:cNvSpPr>
          <p:nvPr>
            <p:ph type="sldNum" sz="quarter" idx="11"/>
          </p:nvPr>
        </p:nvSpPr>
        <p:spPr/>
        <p:txBody>
          <a:bodyPr/>
          <a:lstStyle>
            <a:lvl1pPr>
              <a:defRPr/>
            </a:lvl1pPr>
          </a:lstStyle>
          <a:p>
            <a:pPr>
              <a:defRPr/>
            </a:pPr>
            <a:fld id="{081AC96C-6163-4869-9CCC-A690352B0AE4}"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FA8E15A2-DDCC-4D50-B2BC-D36135E82204}"/>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631718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92B9DA20-C460-41BF-A33C-B26D6BBC4F0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297935B-CC02-416B-8D38-24732E781D38}"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6350674C-0A96-482B-89EE-A683DE8DACD7}"/>
              </a:ext>
            </a:extLst>
          </p:cNvPr>
          <p:cNvSpPr>
            <a:spLocks noGrp="1"/>
          </p:cNvSpPr>
          <p:nvPr>
            <p:ph type="sldNum" sz="quarter" idx="11"/>
          </p:nvPr>
        </p:nvSpPr>
        <p:spPr/>
        <p:txBody>
          <a:bodyPr/>
          <a:lstStyle>
            <a:lvl1pPr>
              <a:defRPr/>
            </a:lvl1pPr>
          </a:lstStyle>
          <a:p>
            <a:pPr>
              <a:defRPr/>
            </a:pPr>
            <a:fld id="{91117066-AD67-4233-A6EC-BFAEE6EA1E0B}"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39034925-628E-4B22-88D4-C2CC5DC35ABC}"/>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543280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900FDA77-2F2D-4C71-B9DA-A123DF5320A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BA984ED-DE22-47C4-9E5B-432A4A4FDDC7}"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D28B54A9-1FE8-4667-95C2-0629990B268A}"/>
              </a:ext>
            </a:extLst>
          </p:cNvPr>
          <p:cNvSpPr>
            <a:spLocks noGrp="1"/>
          </p:cNvSpPr>
          <p:nvPr>
            <p:ph type="sldNum" sz="quarter" idx="11"/>
          </p:nvPr>
        </p:nvSpPr>
        <p:spPr/>
        <p:txBody>
          <a:bodyPr/>
          <a:lstStyle>
            <a:lvl1pPr>
              <a:defRPr/>
            </a:lvl1pPr>
          </a:lstStyle>
          <a:p>
            <a:pPr>
              <a:defRPr/>
            </a:pPr>
            <a:fld id="{17DFC342-D940-4379-9269-53C929641BB5}"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E370DA5E-1032-42C6-858F-4B3BDDA9DE5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256066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A9EBF-7F11-4E60-B0AF-A51CAE0AC9B8}"/>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851F8E2-B1B7-459B-AF40-81D31DD54841}"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A5A5D577-D0C3-4925-B723-BB81C512657D}"/>
              </a:ext>
            </a:extLst>
          </p:cNvPr>
          <p:cNvSpPr>
            <a:spLocks noGrp="1"/>
          </p:cNvSpPr>
          <p:nvPr>
            <p:ph type="sldNum" sz="quarter" idx="11"/>
          </p:nvPr>
        </p:nvSpPr>
        <p:spPr/>
        <p:txBody>
          <a:bodyPr/>
          <a:lstStyle>
            <a:lvl1pPr>
              <a:defRPr/>
            </a:lvl1pPr>
          </a:lstStyle>
          <a:p>
            <a:pPr>
              <a:defRPr/>
            </a:pPr>
            <a:fld id="{63E69013-91F6-4297-BA07-26856CAA1ECE}"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4179C854-6D5B-4BBE-83B4-8F30B6E9D0E5}"/>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638988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398835E-8EE2-4517-B10D-AB8EB9C25F4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9D3CC5C-F919-4602-90C9-F107AF62C156}"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46BD9F16-D6EB-48B0-BE13-5C20BA619918}"/>
              </a:ext>
            </a:extLst>
          </p:cNvPr>
          <p:cNvSpPr>
            <a:spLocks noGrp="1"/>
          </p:cNvSpPr>
          <p:nvPr>
            <p:ph type="sldNum" sz="quarter" idx="11"/>
          </p:nvPr>
        </p:nvSpPr>
        <p:spPr/>
        <p:txBody>
          <a:bodyPr/>
          <a:lstStyle>
            <a:lvl1pPr>
              <a:defRPr/>
            </a:lvl1pPr>
          </a:lstStyle>
          <a:p>
            <a:pPr>
              <a:defRPr/>
            </a:pPr>
            <a:fld id="{512B1F7E-A4E7-462B-8052-A554DD6FFF85}"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9B6A7520-FDDA-4F39-81E9-997BA196EF07}"/>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323779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6EF0D8-67CD-40E1-BA4E-28FD9D21FA6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F675C4-721A-4482-9D4F-AFAEB55D33F9}"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CC5A5583-7F1D-4DEC-8C17-6D72CD3592A8}"/>
              </a:ext>
            </a:extLst>
          </p:cNvPr>
          <p:cNvSpPr>
            <a:spLocks noGrp="1"/>
          </p:cNvSpPr>
          <p:nvPr>
            <p:ph type="sldNum" sz="quarter" idx="11"/>
          </p:nvPr>
        </p:nvSpPr>
        <p:spPr/>
        <p:txBody>
          <a:bodyPr/>
          <a:lstStyle>
            <a:lvl1pPr>
              <a:defRPr/>
            </a:lvl1pPr>
          </a:lstStyle>
          <a:p>
            <a:pPr>
              <a:defRPr/>
            </a:pPr>
            <a:fld id="{C2508FC6-E9AD-4B2A-B088-D9A6EDDC63EB}"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200556A5-66A8-4234-A1A3-64D9B21A676C}"/>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285002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F754374-D78A-4560-BCD1-66BFA5DC22D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A53E61E-ED2E-4851-A300-FCC22F64FE7F}"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04C3EE98-A02D-4A66-B1EC-464495875E48}"/>
              </a:ext>
            </a:extLst>
          </p:cNvPr>
          <p:cNvSpPr>
            <a:spLocks noGrp="1"/>
          </p:cNvSpPr>
          <p:nvPr>
            <p:ph type="sldNum" sz="quarter" idx="11"/>
          </p:nvPr>
        </p:nvSpPr>
        <p:spPr/>
        <p:txBody>
          <a:bodyPr/>
          <a:lstStyle>
            <a:lvl1pPr>
              <a:defRPr/>
            </a:lvl1pPr>
          </a:lstStyle>
          <a:p>
            <a:pPr>
              <a:defRPr/>
            </a:pPr>
            <a:fld id="{EB46D9EE-0BE2-4DFA-9383-C2ED5B70B868}"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17C25304-0CA8-4B2E-A0F2-175CE72BF25E}"/>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220968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FDE276D-1735-4C38-BF71-FF084B2118C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CCB1CB-A858-469F-979A-DA178751E5EF}"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DC26BA83-DD77-4093-AE7D-27E68BC23E86}"/>
              </a:ext>
            </a:extLst>
          </p:cNvPr>
          <p:cNvSpPr>
            <a:spLocks noGrp="1"/>
          </p:cNvSpPr>
          <p:nvPr>
            <p:ph type="sldNum" sz="quarter" idx="11"/>
          </p:nvPr>
        </p:nvSpPr>
        <p:spPr/>
        <p:txBody>
          <a:bodyPr/>
          <a:lstStyle>
            <a:lvl1pPr>
              <a:defRPr/>
            </a:lvl1pPr>
          </a:lstStyle>
          <a:p>
            <a:pPr>
              <a:defRPr/>
            </a:pPr>
            <a:fld id="{172E1EA9-4C56-4C0E-AEA1-D2D612A5D73A}"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C0464B61-C534-4CAE-BFD4-0BE8D8A0217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401712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76B1002-7FF0-45E9-8ED3-FC724C4D6F38}"/>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581EF29A-1872-46AA-A473-40C104C448C0}"/>
              </a:ext>
            </a:extLst>
          </p:cNvPr>
          <p:cNvSpPr>
            <a:spLocks noGrp="1" noChangeArrowheads="1"/>
          </p:cNvSpPr>
          <p:nvPr>
            <p:ph type="sldNum" sz="quarter" idx="11"/>
          </p:nvPr>
        </p:nvSpPr>
        <p:spPr>
          <a:ln/>
        </p:spPr>
        <p:txBody>
          <a:bodyPr/>
          <a:lstStyle>
            <a:lvl1pPr>
              <a:defRPr/>
            </a:lvl1pPr>
          </a:lstStyle>
          <a:p>
            <a:pPr>
              <a:defRPr/>
            </a:pPr>
            <a:fld id="{D5C2B440-7A8F-4F4D-ABF2-112C081E0C9F}" type="slidenum">
              <a:rPr lang="fi-FI" altLang="fi-FI"/>
              <a:pPr>
                <a:defRPr/>
              </a:pPr>
              <a:t>‹#›</a:t>
            </a:fld>
            <a:endParaRPr lang="fi-FI" altLang="fi-FI"/>
          </a:p>
        </p:txBody>
      </p:sp>
      <p:sp>
        <p:nvSpPr>
          <p:cNvPr id="7" name="Rectangle 11">
            <a:extLst>
              <a:ext uri="{FF2B5EF4-FFF2-40B4-BE49-F238E27FC236}">
                <a16:creationId xmlns:a16="http://schemas.microsoft.com/office/drawing/2014/main" id="{51DCFC15-83EE-4E84-A5CB-9DE8861BD4B7}"/>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151424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E0CCF3EE-51A3-41A0-8F18-7A94F7932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39542D05-5BA9-4A9E-AD1E-54262A874755}"/>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36D2E652-403C-4EAA-AA26-A2593BC05AF9}"/>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16BC4E98-8110-4DC6-8A20-2810929BE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275ED3BE-DCDB-432E-B569-B723B311AA5D}"/>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DCE398DD-BCF4-48A9-B35E-5A7DD67FE173}"/>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EE496AAD-7ADC-41C7-8428-12FF8F3F36DF}"/>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685F31AA-AE07-418B-BC7E-0EB86B20498F}" type="datetimeFigureOut">
              <a:rPr lang="en-GB"/>
              <a:pPr>
                <a:defRPr/>
              </a:pPr>
              <a:t>14/09/2020</a:t>
            </a:fld>
            <a:endParaRPr lang="en-GB"/>
          </a:p>
        </p:txBody>
      </p:sp>
      <p:sp>
        <p:nvSpPr>
          <p:cNvPr id="11" name="Rectangle 11">
            <a:extLst>
              <a:ext uri="{FF2B5EF4-FFF2-40B4-BE49-F238E27FC236}">
                <a16:creationId xmlns:a16="http://schemas.microsoft.com/office/drawing/2014/main" id="{94BC5366-CDC5-423C-A295-44FD9572E230}"/>
              </a:ext>
            </a:extLst>
          </p:cNvPr>
          <p:cNvSpPr>
            <a:spLocks noGrp="1" noChangeArrowheads="1"/>
          </p:cNvSpPr>
          <p:nvPr>
            <p:ph type="sldNum" sz="quarter" idx="11"/>
          </p:nvPr>
        </p:nvSpPr>
        <p:spPr/>
        <p:txBody>
          <a:bodyPr/>
          <a:lstStyle>
            <a:lvl1pPr>
              <a:defRPr/>
            </a:lvl1pPr>
          </a:lstStyle>
          <a:p>
            <a:pPr>
              <a:defRPr/>
            </a:pPr>
            <a:fld id="{17C9D21A-21F6-4BF9-81A8-C97D707BE70F}" type="slidenum">
              <a:rPr lang="en-GB" altLang="fi-FI"/>
              <a:pPr>
                <a:defRPr/>
              </a:pPr>
              <a:t>‹#›</a:t>
            </a:fld>
            <a:endParaRPr lang="en-GB" altLang="fi-FI"/>
          </a:p>
        </p:txBody>
      </p:sp>
      <p:sp>
        <p:nvSpPr>
          <p:cNvPr id="12" name="Rectangle 12">
            <a:extLst>
              <a:ext uri="{FF2B5EF4-FFF2-40B4-BE49-F238E27FC236}">
                <a16:creationId xmlns:a16="http://schemas.microsoft.com/office/drawing/2014/main" id="{1142FB71-30B4-48CB-9134-EE3B17CE03C0}"/>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689899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1D5F5BC-0FFF-43F1-85E7-CFCA59F9CD3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2B2C6CF-48F2-4193-8288-908FDA20CBFE}"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85E5A52D-89B8-4F8F-B694-FAD94E52CF2E}"/>
              </a:ext>
            </a:extLst>
          </p:cNvPr>
          <p:cNvSpPr>
            <a:spLocks noGrp="1"/>
          </p:cNvSpPr>
          <p:nvPr>
            <p:ph type="sldNum" sz="quarter" idx="11"/>
          </p:nvPr>
        </p:nvSpPr>
        <p:spPr/>
        <p:txBody>
          <a:bodyPr/>
          <a:lstStyle>
            <a:lvl1pPr>
              <a:defRPr/>
            </a:lvl1pPr>
          </a:lstStyle>
          <a:p>
            <a:pPr>
              <a:defRPr/>
            </a:pPr>
            <a:fld id="{37B3EB32-21C4-4AFB-9CC5-6E5C53224111}"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6503EA9E-C693-4317-9F8A-A1EED9FEA327}"/>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937588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0E28ED2-7585-46F8-9CA5-CC659B1CA94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3FDE13-54D4-47C0-BD33-70F029D4D26C}"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B6FC42FB-4264-4D80-B862-4260B59C4533}"/>
              </a:ext>
            </a:extLst>
          </p:cNvPr>
          <p:cNvSpPr>
            <a:spLocks noGrp="1"/>
          </p:cNvSpPr>
          <p:nvPr>
            <p:ph type="sldNum" sz="quarter" idx="11"/>
          </p:nvPr>
        </p:nvSpPr>
        <p:spPr/>
        <p:txBody>
          <a:bodyPr/>
          <a:lstStyle>
            <a:lvl1pPr>
              <a:defRPr/>
            </a:lvl1pPr>
          </a:lstStyle>
          <a:p>
            <a:pPr>
              <a:defRPr/>
            </a:pPr>
            <a:fld id="{A29E218A-B570-4FE9-91A3-F792A0A33527}"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100A5AE6-67EE-46AA-99BD-330758BC916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212701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FF5FD82E-B337-4E72-9167-A83702DF0A4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39AD546-47E0-495D-AE51-A6CE2BFB58AF}"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423DE5F3-825E-4EF8-827C-D7FC2D98DB20}"/>
              </a:ext>
            </a:extLst>
          </p:cNvPr>
          <p:cNvSpPr>
            <a:spLocks noGrp="1"/>
          </p:cNvSpPr>
          <p:nvPr>
            <p:ph type="sldNum" sz="quarter" idx="11"/>
          </p:nvPr>
        </p:nvSpPr>
        <p:spPr/>
        <p:txBody>
          <a:bodyPr/>
          <a:lstStyle>
            <a:lvl1pPr>
              <a:defRPr/>
            </a:lvl1pPr>
          </a:lstStyle>
          <a:p>
            <a:pPr>
              <a:defRPr/>
            </a:pPr>
            <a:fld id="{E3F0C5F2-BF83-44BD-A66B-4A8082F72508}"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158A2A58-7885-4F10-BD56-40E968AEBDD9}"/>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709610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94855D42-4079-4E3A-8457-6E18CD01230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736803E-F43D-44A3-8F73-773DCC238F8C}"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E48BE8BC-488D-47E3-810C-242032B66A48}"/>
              </a:ext>
            </a:extLst>
          </p:cNvPr>
          <p:cNvSpPr>
            <a:spLocks noGrp="1"/>
          </p:cNvSpPr>
          <p:nvPr>
            <p:ph type="sldNum" sz="quarter" idx="11"/>
          </p:nvPr>
        </p:nvSpPr>
        <p:spPr/>
        <p:txBody>
          <a:bodyPr/>
          <a:lstStyle>
            <a:lvl1pPr>
              <a:defRPr/>
            </a:lvl1pPr>
          </a:lstStyle>
          <a:p>
            <a:pPr>
              <a:defRPr/>
            </a:pPr>
            <a:fld id="{9AB85D04-D612-4530-BA32-D56FA3B6E63A}"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8912F39C-D7CF-4613-860C-15ED646F498C}"/>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06742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CF88DB0-6958-48BA-BDC0-24FC134BEE3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725D5E-A0A3-402A-85F1-274558A64349}"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EBC71CB7-4201-4638-911E-02BE9C9A3E4D}"/>
              </a:ext>
            </a:extLst>
          </p:cNvPr>
          <p:cNvSpPr>
            <a:spLocks noGrp="1"/>
          </p:cNvSpPr>
          <p:nvPr>
            <p:ph type="sldNum" sz="quarter" idx="11"/>
          </p:nvPr>
        </p:nvSpPr>
        <p:spPr/>
        <p:txBody>
          <a:bodyPr/>
          <a:lstStyle>
            <a:lvl1pPr>
              <a:defRPr/>
            </a:lvl1pPr>
          </a:lstStyle>
          <a:p>
            <a:pPr>
              <a:defRPr/>
            </a:pPr>
            <a:fld id="{40B5BC7D-67A3-437C-BE23-52126F147E6C}"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FA49FE78-17CE-4A11-B45E-A19194F8F29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3535122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8084D-ACE8-4317-8349-DBA85F63D12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71B9B7-5043-4ACF-801D-338C4042D29E}"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5162EB1C-A95D-416C-BF7E-B54B9072551E}"/>
              </a:ext>
            </a:extLst>
          </p:cNvPr>
          <p:cNvSpPr>
            <a:spLocks noGrp="1"/>
          </p:cNvSpPr>
          <p:nvPr>
            <p:ph type="sldNum" sz="quarter" idx="11"/>
          </p:nvPr>
        </p:nvSpPr>
        <p:spPr/>
        <p:txBody>
          <a:bodyPr/>
          <a:lstStyle>
            <a:lvl1pPr>
              <a:defRPr/>
            </a:lvl1pPr>
          </a:lstStyle>
          <a:p>
            <a:pPr>
              <a:defRPr/>
            </a:pPr>
            <a:fld id="{E1C46260-749C-4975-BD6E-D582F8C7F9AD}"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07F52499-CD4B-42F4-8DF9-535E55AA6B59}"/>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583112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03AED9C-00F7-491F-A8CF-621006F8D7A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E31AC5-E3A4-42E8-AF89-9167FF2F566A}"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AE51BC9D-9F36-46E5-B91C-27F85DE7C19A}"/>
              </a:ext>
            </a:extLst>
          </p:cNvPr>
          <p:cNvSpPr>
            <a:spLocks noGrp="1"/>
          </p:cNvSpPr>
          <p:nvPr>
            <p:ph type="sldNum" sz="quarter" idx="11"/>
          </p:nvPr>
        </p:nvSpPr>
        <p:spPr/>
        <p:txBody>
          <a:bodyPr/>
          <a:lstStyle>
            <a:lvl1pPr>
              <a:defRPr/>
            </a:lvl1pPr>
          </a:lstStyle>
          <a:p>
            <a:pPr>
              <a:defRPr/>
            </a:pPr>
            <a:fld id="{B339F8B6-43BA-479B-A4A6-7CD2981692BE}"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F335E5E8-CC24-444E-8623-D1D5E704A19D}"/>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649318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DA0EF20-CBEE-4C61-85DA-CD2951C982B8}"/>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429F214-F810-4E78-AAB7-C25C76380DC8}"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9FF1B204-D6B9-4760-91B3-9BFDD225683A}"/>
              </a:ext>
            </a:extLst>
          </p:cNvPr>
          <p:cNvSpPr>
            <a:spLocks noGrp="1"/>
          </p:cNvSpPr>
          <p:nvPr>
            <p:ph type="sldNum" sz="quarter" idx="11"/>
          </p:nvPr>
        </p:nvSpPr>
        <p:spPr/>
        <p:txBody>
          <a:bodyPr/>
          <a:lstStyle>
            <a:lvl1pPr>
              <a:defRPr/>
            </a:lvl1pPr>
          </a:lstStyle>
          <a:p>
            <a:pPr>
              <a:defRPr/>
            </a:pPr>
            <a:fld id="{9CC6E9A6-44A7-40FA-9D5E-75B5DA98961B}"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624356DA-1398-469C-AB84-FA987F0BFAC0}"/>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055500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41706CE-D374-4D7B-BE2E-E07173D453E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F60BE9B-7BB4-437D-A4AC-C51A01F65C5E}"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FB3C3DE7-63AF-4AF2-A649-9DA184D58C08}"/>
              </a:ext>
            </a:extLst>
          </p:cNvPr>
          <p:cNvSpPr>
            <a:spLocks noGrp="1"/>
          </p:cNvSpPr>
          <p:nvPr>
            <p:ph type="sldNum" sz="quarter" idx="11"/>
          </p:nvPr>
        </p:nvSpPr>
        <p:spPr/>
        <p:txBody>
          <a:bodyPr/>
          <a:lstStyle>
            <a:lvl1pPr>
              <a:defRPr/>
            </a:lvl1pPr>
          </a:lstStyle>
          <a:p>
            <a:pPr>
              <a:defRPr/>
            </a:pPr>
            <a:fld id="{4836919F-D084-4DBE-B936-96DC43DF17C6}"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B0E721FC-7B20-4EA1-ABA7-942D2EEFE226}"/>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950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23C32DD-0709-4336-A934-83982CA483D1}"/>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C3C4299C-E50A-41C1-9CFE-8A133AEAC6B5}"/>
              </a:ext>
            </a:extLst>
          </p:cNvPr>
          <p:cNvSpPr>
            <a:spLocks noGrp="1" noChangeArrowheads="1"/>
          </p:cNvSpPr>
          <p:nvPr>
            <p:ph type="sldNum" sz="quarter" idx="11"/>
          </p:nvPr>
        </p:nvSpPr>
        <p:spPr>
          <a:ln/>
        </p:spPr>
        <p:txBody>
          <a:bodyPr/>
          <a:lstStyle>
            <a:lvl1pPr>
              <a:defRPr/>
            </a:lvl1pPr>
          </a:lstStyle>
          <a:p>
            <a:pPr>
              <a:defRPr/>
            </a:pPr>
            <a:fld id="{68036764-4092-4EFA-AF3D-15104E9C5234}" type="slidenum">
              <a:rPr lang="fi-FI" altLang="fi-FI"/>
              <a:pPr>
                <a:defRPr/>
              </a:pPr>
              <a:t>‹#›</a:t>
            </a:fld>
            <a:endParaRPr lang="fi-FI" altLang="fi-FI"/>
          </a:p>
        </p:txBody>
      </p:sp>
      <p:sp>
        <p:nvSpPr>
          <p:cNvPr id="7" name="Rectangle 11">
            <a:extLst>
              <a:ext uri="{FF2B5EF4-FFF2-40B4-BE49-F238E27FC236}">
                <a16:creationId xmlns:a16="http://schemas.microsoft.com/office/drawing/2014/main" id="{DBFBA0AE-D8F0-44C6-903E-56FB3CD620A2}"/>
              </a:ext>
            </a:extLst>
          </p:cNvPr>
          <p:cNvSpPr>
            <a:spLocks noGrp="1" noChangeArrowheads="1"/>
          </p:cNvSpPr>
          <p:nvPr>
            <p:ph type="ftr" sz="quarter" idx="12"/>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887883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9734" y="476250"/>
            <a:ext cx="2639484" cy="54737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27051" y="476250"/>
            <a:ext cx="7719483"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E84AE62-BADE-4613-BE7D-B20E410A03C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80077AF-B9C6-4D80-B707-0046BB317B37}"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B8A2108F-098B-403B-83E9-F30FFA5792FC}"/>
              </a:ext>
            </a:extLst>
          </p:cNvPr>
          <p:cNvSpPr>
            <a:spLocks noGrp="1"/>
          </p:cNvSpPr>
          <p:nvPr>
            <p:ph type="sldNum" sz="quarter" idx="11"/>
          </p:nvPr>
        </p:nvSpPr>
        <p:spPr/>
        <p:txBody>
          <a:bodyPr/>
          <a:lstStyle>
            <a:lvl1pPr>
              <a:defRPr/>
            </a:lvl1pPr>
          </a:lstStyle>
          <a:p>
            <a:pPr>
              <a:defRPr/>
            </a:pPr>
            <a:fld id="{A5526E2A-25A2-4AA9-BE5E-3050DF596125}"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699A3381-945C-4511-9B64-5A78BBB4AD7C}"/>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974062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usta">
            <a:extLst>
              <a:ext uri="{FF2B5EF4-FFF2-40B4-BE49-F238E27FC236}">
                <a16:creationId xmlns:a16="http://schemas.microsoft.com/office/drawing/2014/main" id="{F456DDAD-3524-4D91-A524-910B9829A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5EE6EDE-EE32-43BB-AD10-5A311E55CC10}"/>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 name="Rectangle 4">
            <a:extLst>
              <a:ext uri="{FF2B5EF4-FFF2-40B4-BE49-F238E27FC236}">
                <a16:creationId xmlns:a16="http://schemas.microsoft.com/office/drawing/2014/main" id="{F73DB625-4DE4-443B-A45C-B8A4AA9A39B0}"/>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pic>
        <p:nvPicPr>
          <p:cNvPr id="7" name="Picture 5" descr="etla_pp">
            <a:extLst>
              <a:ext uri="{FF2B5EF4-FFF2-40B4-BE49-F238E27FC236}">
                <a16:creationId xmlns:a16="http://schemas.microsoft.com/office/drawing/2014/main" id="{C5F4F741-95BB-46B8-96BF-38106192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7EDB235A-93C9-419F-BEEE-BC0047DAFF3E}"/>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 name="Rectangle 9">
            <a:extLst>
              <a:ext uri="{FF2B5EF4-FFF2-40B4-BE49-F238E27FC236}">
                <a16:creationId xmlns:a16="http://schemas.microsoft.com/office/drawing/2014/main" id="{484400CA-03E7-4078-81DB-4B38EB05A013}"/>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5127" name="Rectangle 7"/>
          <p:cNvSpPr>
            <a:spLocks noGrp="1" noChangeArrowheads="1"/>
          </p:cNvSpPr>
          <p:nvPr>
            <p:ph type="ctrTitle"/>
          </p:nvPr>
        </p:nvSpPr>
        <p:spPr>
          <a:xfrm>
            <a:off x="814917" y="1341438"/>
            <a:ext cx="10462683" cy="2259012"/>
          </a:xfrm>
        </p:spPr>
        <p:txBody>
          <a:bodyPr/>
          <a:lstStyle>
            <a:lvl1pPr>
              <a:defRPr sz="4400"/>
            </a:lvl1pPr>
          </a:lstStyle>
          <a:p>
            <a:pPr lvl="0"/>
            <a:r>
              <a:rPr lang="en-US" noProof="0"/>
              <a:t>Click to edit Master title style</a:t>
            </a:r>
            <a:endParaRPr lang="fi-FI" noProof="0"/>
          </a:p>
        </p:txBody>
      </p:sp>
      <p:sp>
        <p:nvSpPr>
          <p:cNvPr id="5128" name="Rectangle 8"/>
          <p:cNvSpPr>
            <a:spLocks noGrp="1" noChangeArrowheads="1"/>
          </p:cNvSpPr>
          <p:nvPr>
            <p:ph type="subTitle" idx="1"/>
          </p:nvPr>
        </p:nvSpPr>
        <p:spPr>
          <a:xfrm>
            <a:off x="1678517" y="3644900"/>
            <a:ext cx="8684683" cy="1993900"/>
          </a:xfrm>
        </p:spPr>
        <p:txBody>
          <a:bodyPr/>
          <a:lstStyle>
            <a:lvl1pPr marL="0" indent="0">
              <a:buFontTx/>
              <a:buNone/>
              <a:defRPr/>
            </a:lvl1pPr>
          </a:lstStyle>
          <a:p>
            <a:pPr lvl="0"/>
            <a:r>
              <a:rPr lang="en-US" noProof="0"/>
              <a:t>Click to edit Master subtitle style</a:t>
            </a:r>
            <a:endParaRPr lang="fi-FI" noProof="0"/>
          </a:p>
        </p:txBody>
      </p:sp>
      <p:sp>
        <p:nvSpPr>
          <p:cNvPr id="10" name="Rectangle 10">
            <a:extLst>
              <a:ext uri="{FF2B5EF4-FFF2-40B4-BE49-F238E27FC236}">
                <a16:creationId xmlns:a16="http://schemas.microsoft.com/office/drawing/2014/main" id="{C5F76743-E01A-403D-8706-E83172157717}"/>
              </a:ext>
            </a:extLst>
          </p:cNvPr>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fld id="{B8977391-0B26-4778-BA50-A91370E6271B}" type="datetimeFigureOut">
              <a:rPr lang="en-GB"/>
              <a:pPr>
                <a:defRPr/>
              </a:pPr>
              <a:t>14/09/2020</a:t>
            </a:fld>
            <a:endParaRPr lang="en-GB"/>
          </a:p>
        </p:txBody>
      </p:sp>
      <p:sp>
        <p:nvSpPr>
          <p:cNvPr id="11" name="Rectangle 11">
            <a:extLst>
              <a:ext uri="{FF2B5EF4-FFF2-40B4-BE49-F238E27FC236}">
                <a16:creationId xmlns:a16="http://schemas.microsoft.com/office/drawing/2014/main" id="{94A4E2BA-BC68-4320-847D-749B66EF737A}"/>
              </a:ext>
            </a:extLst>
          </p:cNvPr>
          <p:cNvSpPr>
            <a:spLocks noGrp="1" noChangeArrowheads="1"/>
          </p:cNvSpPr>
          <p:nvPr>
            <p:ph type="sldNum" sz="quarter" idx="11"/>
          </p:nvPr>
        </p:nvSpPr>
        <p:spPr/>
        <p:txBody>
          <a:bodyPr/>
          <a:lstStyle>
            <a:lvl1pPr>
              <a:defRPr/>
            </a:lvl1pPr>
          </a:lstStyle>
          <a:p>
            <a:pPr>
              <a:defRPr/>
            </a:pPr>
            <a:fld id="{6C8B6D1C-C259-477A-86F9-D986CE988E74}" type="slidenum">
              <a:rPr lang="en-GB" altLang="fi-FI"/>
              <a:pPr>
                <a:defRPr/>
              </a:pPr>
              <a:t>‹#›</a:t>
            </a:fld>
            <a:endParaRPr lang="en-GB" altLang="fi-FI"/>
          </a:p>
        </p:txBody>
      </p:sp>
      <p:sp>
        <p:nvSpPr>
          <p:cNvPr id="12" name="Rectangle 12">
            <a:extLst>
              <a:ext uri="{FF2B5EF4-FFF2-40B4-BE49-F238E27FC236}">
                <a16:creationId xmlns:a16="http://schemas.microsoft.com/office/drawing/2014/main" id="{4E25E686-091D-4FFD-973D-5724C35C3236}"/>
              </a:ext>
            </a:extLst>
          </p:cNvPr>
          <p:cNvSpPr>
            <a:spLocks noGrp="1" noChangeArrowheads="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792350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E7CF2F2-891B-492F-87B1-AF00DDB7163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F31589B-B370-46CF-81E3-A5DD599DE156}"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8CE65276-EA39-4CBA-A018-67DCE27E031F}"/>
              </a:ext>
            </a:extLst>
          </p:cNvPr>
          <p:cNvSpPr>
            <a:spLocks noGrp="1"/>
          </p:cNvSpPr>
          <p:nvPr>
            <p:ph type="sldNum" sz="quarter" idx="11"/>
          </p:nvPr>
        </p:nvSpPr>
        <p:spPr/>
        <p:txBody>
          <a:bodyPr/>
          <a:lstStyle>
            <a:lvl1pPr>
              <a:defRPr/>
            </a:lvl1pPr>
          </a:lstStyle>
          <a:p>
            <a:pPr>
              <a:defRPr/>
            </a:pPr>
            <a:fld id="{191B05D6-561C-4106-A999-8D866CB3CED7}"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2B0B8502-597A-4219-8D4B-324EA970E94B}"/>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0862171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D6EF9E2-5982-48B5-9138-D7DBA9F4FFC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500B9E7-B949-4537-8582-D2E058B3BA80}" type="datetimeFigureOut">
              <a:rPr lang="en-GB"/>
              <a:pPr>
                <a:defRPr/>
              </a:pPr>
              <a:t>14/09/2020</a:t>
            </a:fld>
            <a:endParaRPr lang="en-GB"/>
          </a:p>
        </p:txBody>
      </p:sp>
      <p:sp>
        <p:nvSpPr>
          <p:cNvPr id="5" name="Slide Number Placeholder 4">
            <a:extLst>
              <a:ext uri="{FF2B5EF4-FFF2-40B4-BE49-F238E27FC236}">
                <a16:creationId xmlns:a16="http://schemas.microsoft.com/office/drawing/2014/main" id="{933C70EF-1344-4E14-B515-6CA0792724CA}"/>
              </a:ext>
            </a:extLst>
          </p:cNvPr>
          <p:cNvSpPr>
            <a:spLocks noGrp="1"/>
          </p:cNvSpPr>
          <p:nvPr>
            <p:ph type="sldNum" sz="quarter" idx="11"/>
          </p:nvPr>
        </p:nvSpPr>
        <p:spPr/>
        <p:txBody>
          <a:bodyPr/>
          <a:lstStyle>
            <a:lvl1pPr>
              <a:defRPr/>
            </a:lvl1pPr>
          </a:lstStyle>
          <a:p>
            <a:pPr>
              <a:defRPr/>
            </a:pPr>
            <a:fld id="{0C226CA3-99AF-4AA4-A9D6-227388E19AD3}" type="slidenum">
              <a:rPr lang="en-GB" altLang="fi-FI"/>
              <a:pPr>
                <a:defRPr/>
              </a:pPr>
              <a:t>‹#›</a:t>
            </a:fld>
            <a:endParaRPr lang="en-GB" altLang="fi-FI"/>
          </a:p>
        </p:txBody>
      </p:sp>
      <p:sp>
        <p:nvSpPr>
          <p:cNvPr id="6" name="Footer Placeholder 5">
            <a:extLst>
              <a:ext uri="{FF2B5EF4-FFF2-40B4-BE49-F238E27FC236}">
                <a16:creationId xmlns:a16="http://schemas.microsoft.com/office/drawing/2014/main" id="{148894AF-0DB3-4780-BEDE-500883F78F1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9414418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1102784" y="1844676"/>
            <a:ext cx="4891616"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1" y="1844676"/>
            <a:ext cx="489161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9F50EC62-7879-48E1-ADBD-7B281581159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65E355-5866-4A39-BD09-64D997ABBF45}"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E5193435-CE0A-41C2-9DAC-D60AD3B28E24}"/>
              </a:ext>
            </a:extLst>
          </p:cNvPr>
          <p:cNvSpPr>
            <a:spLocks noGrp="1"/>
          </p:cNvSpPr>
          <p:nvPr>
            <p:ph type="sldNum" sz="quarter" idx="11"/>
          </p:nvPr>
        </p:nvSpPr>
        <p:spPr/>
        <p:txBody>
          <a:bodyPr/>
          <a:lstStyle>
            <a:lvl1pPr>
              <a:defRPr/>
            </a:lvl1pPr>
          </a:lstStyle>
          <a:p>
            <a:pPr>
              <a:defRPr/>
            </a:pPr>
            <a:fld id="{6E85C6E3-82C5-4EE7-87D4-6CA474D8670B}"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C9389543-3F3B-405E-B8A3-43062BDE3942}"/>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46119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60A90B3A-4573-4458-AA2A-208DDD13754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9EF811F-2EBB-4D64-B5F1-CFEF906148B7}" type="datetimeFigureOut">
              <a:rPr lang="en-GB"/>
              <a:pPr>
                <a:defRPr/>
              </a:pPr>
              <a:t>14/09/2020</a:t>
            </a:fld>
            <a:endParaRPr lang="en-GB"/>
          </a:p>
        </p:txBody>
      </p:sp>
      <p:sp>
        <p:nvSpPr>
          <p:cNvPr id="8" name="Slide Number Placeholder 7">
            <a:extLst>
              <a:ext uri="{FF2B5EF4-FFF2-40B4-BE49-F238E27FC236}">
                <a16:creationId xmlns:a16="http://schemas.microsoft.com/office/drawing/2014/main" id="{BAD43B79-E3F4-45E5-84CC-5EBC53F8884B}"/>
              </a:ext>
            </a:extLst>
          </p:cNvPr>
          <p:cNvSpPr>
            <a:spLocks noGrp="1"/>
          </p:cNvSpPr>
          <p:nvPr>
            <p:ph type="sldNum" sz="quarter" idx="11"/>
          </p:nvPr>
        </p:nvSpPr>
        <p:spPr/>
        <p:txBody>
          <a:bodyPr/>
          <a:lstStyle>
            <a:lvl1pPr>
              <a:defRPr/>
            </a:lvl1pPr>
          </a:lstStyle>
          <a:p>
            <a:pPr>
              <a:defRPr/>
            </a:pPr>
            <a:fld id="{02339EAB-9365-4447-A04E-6C44C8498AC7}" type="slidenum">
              <a:rPr lang="en-GB" altLang="fi-FI"/>
              <a:pPr>
                <a:defRPr/>
              </a:pPr>
              <a:t>‹#›</a:t>
            </a:fld>
            <a:endParaRPr lang="en-GB" altLang="fi-FI"/>
          </a:p>
        </p:txBody>
      </p:sp>
      <p:sp>
        <p:nvSpPr>
          <p:cNvPr id="9" name="Footer Placeholder 8">
            <a:extLst>
              <a:ext uri="{FF2B5EF4-FFF2-40B4-BE49-F238E27FC236}">
                <a16:creationId xmlns:a16="http://schemas.microsoft.com/office/drawing/2014/main" id="{CE0B614D-CB84-4927-93F6-2F10C513861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859846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E905D8D7-E1EC-40EE-8974-297D750A65E0}"/>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6CC721B-F328-4514-99C9-813AD74FD4DE}" type="datetimeFigureOut">
              <a:rPr lang="en-GB"/>
              <a:pPr>
                <a:defRPr/>
              </a:pPr>
              <a:t>14/09/2020</a:t>
            </a:fld>
            <a:endParaRPr lang="en-GB"/>
          </a:p>
        </p:txBody>
      </p:sp>
      <p:sp>
        <p:nvSpPr>
          <p:cNvPr id="4" name="Slide Number Placeholder 3">
            <a:extLst>
              <a:ext uri="{FF2B5EF4-FFF2-40B4-BE49-F238E27FC236}">
                <a16:creationId xmlns:a16="http://schemas.microsoft.com/office/drawing/2014/main" id="{87F44705-5ABC-4B06-A98D-3BB8ABB8715A}"/>
              </a:ext>
            </a:extLst>
          </p:cNvPr>
          <p:cNvSpPr>
            <a:spLocks noGrp="1"/>
          </p:cNvSpPr>
          <p:nvPr>
            <p:ph type="sldNum" sz="quarter" idx="11"/>
          </p:nvPr>
        </p:nvSpPr>
        <p:spPr/>
        <p:txBody>
          <a:bodyPr/>
          <a:lstStyle>
            <a:lvl1pPr>
              <a:defRPr/>
            </a:lvl1pPr>
          </a:lstStyle>
          <a:p>
            <a:pPr>
              <a:defRPr/>
            </a:pPr>
            <a:fld id="{B4943656-2D1D-4E5E-BF3A-624089E4CF47}" type="slidenum">
              <a:rPr lang="en-GB" altLang="fi-FI"/>
              <a:pPr>
                <a:defRPr/>
              </a:pPr>
              <a:t>‹#›</a:t>
            </a:fld>
            <a:endParaRPr lang="en-GB" altLang="fi-FI"/>
          </a:p>
        </p:txBody>
      </p:sp>
      <p:sp>
        <p:nvSpPr>
          <p:cNvPr id="5" name="Footer Placeholder 4">
            <a:extLst>
              <a:ext uri="{FF2B5EF4-FFF2-40B4-BE49-F238E27FC236}">
                <a16:creationId xmlns:a16="http://schemas.microsoft.com/office/drawing/2014/main" id="{90292800-7544-41F7-86AB-FD38BD4E39EA}"/>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2199136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987B7-E165-4B00-9F87-FFF9C10903A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4B44BE-77DA-4B78-9E8F-0096F0CD358E}" type="datetimeFigureOut">
              <a:rPr lang="en-GB"/>
              <a:pPr>
                <a:defRPr/>
              </a:pPr>
              <a:t>14/09/2020</a:t>
            </a:fld>
            <a:endParaRPr lang="en-GB"/>
          </a:p>
        </p:txBody>
      </p:sp>
      <p:sp>
        <p:nvSpPr>
          <p:cNvPr id="3" name="Slide Number Placeholder 2">
            <a:extLst>
              <a:ext uri="{FF2B5EF4-FFF2-40B4-BE49-F238E27FC236}">
                <a16:creationId xmlns:a16="http://schemas.microsoft.com/office/drawing/2014/main" id="{0F3F6CF7-10D4-4EE5-A74C-3AA38320194A}"/>
              </a:ext>
            </a:extLst>
          </p:cNvPr>
          <p:cNvSpPr>
            <a:spLocks noGrp="1"/>
          </p:cNvSpPr>
          <p:nvPr>
            <p:ph type="sldNum" sz="quarter" idx="11"/>
          </p:nvPr>
        </p:nvSpPr>
        <p:spPr/>
        <p:txBody>
          <a:bodyPr/>
          <a:lstStyle>
            <a:lvl1pPr>
              <a:defRPr/>
            </a:lvl1pPr>
          </a:lstStyle>
          <a:p>
            <a:pPr>
              <a:defRPr/>
            </a:pPr>
            <a:fld id="{FA0CD706-D3EB-40CF-9ADA-D5436222A43D}" type="slidenum">
              <a:rPr lang="en-GB" altLang="fi-FI"/>
              <a:pPr>
                <a:defRPr/>
              </a:pPr>
              <a:t>‹#›</a:t>
            </a:fld>
            <a:endParaRPr lang="en-GB" altLang="fi-FI"/>
          </a:p>
        </p:txBody>
      </p:sp>
      <p:sp>
        <p:nvSpPr>
          <p:cNvPr id="4" name="Footer Placeholder 3">
            <a:extLst>
              <a:ext uri="{FF2B5EF4-FFF2-40B4-BE49-F238E27FC236}">
                <a16:creationId xmlns:a16="http://schemas.microsoft.com/office/drawing/2014/main" id="{27141E74-B45E-4C4D-A224-5297874BAB73}"/>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1162156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41C1465-45A4-4AB0-AE7F-F4F7963028BD}"/>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85A7FC-EB2C-43E2-A80F-8D5F7C73B4F3}"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80DDAC11-CB25-4A8C-90EA-5D895907A81E}"/>
              </a:ext>
            </a:extLst>
          </p:cNvPr>
          <p:cNvSpPr>
            <a:spLocks noGrp="1"/>
          </p:cNvSpPr>
          <p:nvPr>
            <p:ph type="sldNum" sz="quarter" idx="11"/>
          </p:nvPr>
        </p:nvSpPr>
        <p:spPr/>
        <p:txBody>
          <a:bodyPr/>
          <a:lstStyle>
            <a:lvl1pPr>
              <a:defRPr/>
            </a:lvl1pPr>
          </a:lstStyle>
          <a:p>
            <a:pPr>
              <a:defRPr/>
            </a:pPr>
            <a:fld id="{1EA841AD-6091-422B-943C-F7E8943836D3}"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768A66D0-E389-4306-BAA4-A447383E7EEF}"/>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5656198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4BA4BF-EA66-4891-80F0-9D54646E1546}"/>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761F6A-F764-4328-88A2-72AF71799BC4}" type="datetimeFigureOut">
              <a:rPr lang="en-GB"/>
              <a:pPr>
                <a:defRPr/>
              </a:pPr>
              <a:t>14/09/2020</a:t>
            </a:fld>
            <a:endParaRPr lang="en-GB"/>
          </a:p>
        </p:txBody>
      </p:sp>
      <p:sp>
        <p:nvSpPr>
          <p:cNvPr id="6" name="Slide Number Placeholder 5">
            <a:extLst>
              <a:ext uri="{FF2B5EF4-FFF2-40B4-BE49-F238E27FC236}">
                <a16:creationId xmlns:a16="http://schemas.microsoft.com/office/drawing/2014/main" id="{73F4A032-2340-4810-A958-726CFACAB47E}"/>
              </a:ext>
            </a:extLst>
          </p:cNvPr>
          <p:cNvSpPr>
            <a:spLocks noGrp="1"/>
          </p:cNvSpPr>
          <p:nvPr>
            <p:ph type="sldNum" sz="quarter" idx="11"/>
          </p:nvPr>
        </p:nvSpPr>
        <p:spPr/>
        <p:txBody>
          <a:bodyPr/>
          <a:lstStyle>
            <a:lvl1pPr>
              <a:defRPr/>
            </a:lvl1pPr>
          </a:lstStyle>
          <a:p>
            <a:pPr>
              <a:defRPr/>
            </a:pPr>
            <a:fld id="{3735054C-FF56-469F-AD3D-8D6FAA32394D}" type="slidenum">
              <a:rPr lang="en-GB" altLang="fi-FI"/>
              <a:pPr>
                <a:defRPr/>
              </a:pPr>
              <a:t>‹#›</a:t>
            </a:fld>
            <a:endParaRPr lang="en-GB" altLang="fi-FI"/>
          </a:p>
        </p:txBody>
      </p:sp>
      <p:sp>
        <p:nvSpPr>
          <p:cNvPr id="7" name="Footer Placeholder 6">
            <a:extLst>
              <a:ext uri="{FF2B5EF4-FFF2-40B4-BE49-F238E27FC236}">
                <a16:creationId xmlns:a16="http://schemas.microsoft.com/office/drawing/2014/main" id="{BB305DA8-185A-4F25-B2FA-859654CBA870}"/>
              </a:ext>
            </a:extLst>
          </p:cNvPr>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GB"/>
          </a:p>
        </p:txBody>
      </p:sp>
    </p:spTree>
    <p:extLst>
      <p:ext uri="{BB962C8B-B14F-4D97-AF65-F5344CB8AC3E}">
        <p14:creationId xmlns:p14="http://schemas.microsoft.com/office/powerpoint/2010/main" val="337879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2.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3.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3.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9.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austa">
            <a:extLst>
              <a:ext uri="{FF2B5EF4-FFF2-40B4-BE49-F238E27FC236}">
                <a16:creationId xmlns:a16="http://schemas.microsoft.com/office/drawing/2014/main" id="{A2C44D61-1904-4674-966C-A5C9EF7B38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CDB593D-1D5E-42B3-ADD7-2533474DD645}"/>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sp>
        <p:nvSpPr>
          <p:cNvPr id="1028" name="Rectangle 4">
            <a:extLst>
              <a:ext uri="{FF2B5EF4-FFF2-40B4-BE49-F238E27FC236}">
                <a16:creationId xmlns:a16="http://schemas.microsoft.com/office/drawing/2014/main" id="{6091473C-8422-4B0B-B41B-F60F0911B84B}"/>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sp>
        <p:nvSpPr>
          <p:cNvPr id="1029" name="Rectangle 5">
            <a:extLst>
              <a:ext uri="{FF2B5EF4-FFF2-40B4-BE49-F238E27FC236}">
                <a16:creationId xmlns:a16="http://schemas.microsoft.com/office/drawing/2014/main" id="{87BEB0C6-47B2-4F06-B7E8-D45CD844BC0D}"/>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p>
        </p:txBody>
      </p:sp>
      <p:sp>
        <p:nvSpPr>
          <p:cNvPr id="1030" name="Rectangle 6">
            <a:extLst>
              <a:ext uri="{FF2B5EF4-FFF2-40B4-BE49-F238E27FC236}">
                <a16:creationId xmlns:a16="http://schemas.microsoft.com/office/drawing/2014/main" id="{690CAF38-28BC-4D84-9E94-A9FDCA03B1EB}"/>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31" name="Rectangle 7">
            <a:extLst>
              <a:ext uri="{FF2B5EF4-FFF2-40B4-BE49-F238E27FC236}">
                <a16:creationId xmlns:a16="http://schemas.microsoft.com/office/drawing/2014/main" id="{762730F1-30E7-4A12-90D1-7766AE110166}"/>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986BD55E-EC94-44A0-8727-64C1F541A151}"/>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Arial" charset="0"/>
              </a:defRPr>
            </a:lvl1pPr>
          </a:lstStyle>
          <a:p>
            <a:pPr>
              <a:defRPr/>
            </a:pPr>
            <a:endParaRPr lang="fi-FI"/>
          </a:p>
        </p:txBody>
      </p:sp>
      <p:sp>
        <p:nvSpPr>
          <p:cNvPr id="4105" name="Rectangle 9">
            <a:extLst>
              <a:ext uri="{FF2B5EF4-FFF2-40B4-BE49-F238E27FC236}">
                <a16:creationId xmlns:a16="http://schemas.microsoft.com/office/drawing/2014/main" id="{B067AD40-D12F-42A7-B51D-E6CE78A03443}"/>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46BC28CA-FC25-4B35-BE58-BB1EC4A3ABA8}" type="slidenum">
              <a:rPr lang="fi-FI" altLang="fi-FI"/>
              <a:pPr>
                <a:defRPr/>
              </a:pPr>
              <a:t>‹#›</a:t>
            </a:fld>
            <a:endParaRPr lang="fi-FI" altLang="fi-FI"/>
          </a:p>
        </p:txBody>
      </p:sp>
      <p:sp>
        <p:nvSpPr>
          <p:cNvPr id="1034" name="Rectangle 10">
            <a:extLst>
              <a:ext uri="{FF2B5EF4-FFF2-40B4-BE49-F238E27FC236}">
                <a16:creationId xmlns:a16="http://schemas.microsoft.com/office/drawing/2014/main" id="{D8428169-91DC-4EF2-9526-1ECC1EC99802}"/>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4588B09C-B80D-4E0C-888B-87F0366BDA63}"/>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Arial" charset="0"/>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133" r:id="rId1"/>
    <p:sldLayoutId id="2147525003" r:id="rId2"/>
    <p:sldLayoutId id="2147525004" r:id="rId3"/>
    <p:sldLayoutId id="2147525005" r:id="rId4"/>
    <p:sldLayoutId id="2147525006" r:id="rId5"/>
    <p:sldLayoutId id="2147525007" r:id="rId6"/>
    <p:sldLayoutId id="2147525008" r:id="rId7"/>
    <p:sldLayoutId id="2147525009" r:id="rId8"/>
    <p:sldLayoutId id="2147525010" r:id="rId9"/>
    <p:sldLayoutId id="2147525011" r:id="rId10"/>
    <p:sldLayoutId id="2147525012"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austa">
            <a:extLst>
              <a:ext uri="{FF2B5EF4-FFF2-40B4-BE49-F238E27FC236}">
                <a16:creationId xmlns:a16="http://schemas.microsoft.com/office/drawing/2014/main" id="{A3927BD4-F8CC-4BAD-AAB8-D1BE77EBED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14739512-6A1C-486A-9897-EC0601ACEB60}"/>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0244" name="Rectangle 4">
            <a:extLst>
              <a:ext uri="{FF2B5EF4-FFF2-40B4-BE49-F238E27FC236}">
                <a16:creationId xmlns:a16="http://schemas.microsoft.com/office/drawing/2014/main" id="{23E00553-5513-4C04-B541-0AB50A0DF909}"/>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0245" name="Rectangle 5">
            <a:extLst>
              <a:ext uri="{FF2B5EF4-FFF2-40B4-BE49-F238E27FC236}">
                <a16:creationId xmlns:a16="http://schemas.microsoft.com/office/drawing/2014/main" id="{7336CD08-0D9B-4072-A6BA-56560F184680}"/>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0246" name="Rectangle 6">
            <a:extLst>
              <a:ext uri="{FF2B5EF4-FFF2-40B4-BE49-F238E27FC236}">
                <a16:creationId xmlns:a16="http://schemas.microsoft.com/office/drawing/2014/main" id="{E8170908-BAD5-4D14-B034-2F9C07FB7B74}"/>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247" name="Rectangle 7">
            <a:extLst>
              <a:ext uri="{FF2B5EF4-FFF2-40B4-BE49-F238E27FC236}">
                <a16:creationId xmlns:a16="http://schemas.microsoft.com/office/drawing/2014/main" id="{FC9D6813-A82B-4FEE-B837-854FF17E5777}"/>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574263BB-CF1D-4C9C-AADE-1992F8DE7351}"/>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06D6850C-FCB7-4827-8DF4-D304C33D3CF3}" type="datetimeFigureOut">
              <a:rPr lang="en-GB"/>
              <a:pPr>
                <a:defRPr/>
              </a:pPr>
              <a:t>14/09/2020</a:t>
            </a:fld>
            <a:endParaRPr lang="en-GB"/>
          </a:p>
        </p:txBody>
      </p:sp>
      <p:sp>
        <p:nvSpPr>
          <p:cNvPr id="4105" name="Rectangle 9">
            <a:extLst>
              <a:ext uri="{FF2B5EF4-FFF2-40B4-BE49-F238E27FC236}">
                <a16:creationId xmlns:a16="http://schemas.microsoft.com/office/drawing/2014/main" id="{A7323971-D44E-4E58-95D9-BC426A0ECA2C}"/>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165EE038-7434-49EE-BD87-AC383855C14B}" type="slidenum">
              <a:rPr lang="en-GB" altLang="fi-FI"/>
              <a:pPr>
                <a:defRPr/>
              </a:pPr>
              <a:t>‹#›</a:t>
            </a:fld>
            <a:endParaRPr lang="en-GB" altLang="fi-FI"/>
          </a:p>
        </p:txBody>
      </p:sp>
      <p:sp>
        <p:nvSpPr>
          <p:cNvPr id="10250" name="Rectangle 10">
            <a:extLst>
              <a:ext uri="{FF2B5EF4-FFF2-40B4-BE49-F238E27FC236}">
                <a16:creationId xmlns:a16="http://schemas.microsoft.com/office/drawing/2014/main" id="{928C600D-0F47-4ADA-B1E1-D1CF5D78A90A}"/>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BB2EBE27-A478-4A53-BFDB-A371B4815E25}"/>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202" r:id="rId1"/>
    <p:sldLayoutId id="2147525203" r:id="rId2"/>
    <p:sldLayoutId id="2147525204" r:id="rId3"/>
    <p:sldLayoutId id="2147525205" r:id="rId4"/>
    <p:sldLayoutId id="2147525206" r:id="rId5"/>
    <p:sldLayoutId id="2147525207" r:id="rId6"/>
    <p:sldLayoutId id="2147525208" r:id="rId7"/>
    <p:sldLayoutId id="2147525209" r:id="rId8"/>
    <p:sldLayoutId id="2147525210" r:id="rId9"/>
    <p:sldLayoutId id="2147525211" r:id="rId10"/>
    <p:sldLayoutId id="2147525212"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tausta">
            <a:extLst>
              <a:ext uri="{FF2B5EF4-FFF2-40B4-BE49-F238E27FC236}">
                <a16:creationId xmlns:a16="http://schemas.microsoft.com/office/drawing/2014/main" id="{DD546789-94D2-4A5F-B793-1E710518B8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E0F082F2-391B-4A12-8D9B-E22733BD3FC7}"/>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11268" name="Rectangle 4">
            <a:extLst>
              <a:ext uri="{FF2B5EF4-FFF2-40B4-BE49-F238E27FC236}">
                <a16:creationId xmlns:a16="http://schemas.microsoft.com/office/drawing/2014/main" id="{7816308A-1D74-4F6B-8043-709AE5FC21FA}"/>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11269" name="Picture 5" descr="etla_pp">
            <a:extLst>
              <a:ext uri="{FF2B5EF4-FFF2-40B4-BE49-F238E27FC236}">
                <a16:creationId xmlns:a16="http://schemas.microsoft.com/office/drawing/2014/main" id="{045B6F4C-6F64-4BCA-B7E5-5C7B36B0E3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extLst>
              <a:ext uri="{FF2B5EF4-FFF2-40B4-BE49-F238E27FC236}">
                <a16:creationId xmlns:a16="http://schemas.microsoft.com/office/drawing/2014/main" id="{8A7A99FB-F355-42D2-AC77-84D70EDC0F92}"/>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11271" name="Rectangle 7">
            <a:extLst>
              <a:ext uri="{FF2B5EF4-FFF2-40B4-BE49-F238E27FC236}">
                <a16:creationId xmlns:a16="http://schemas.microsoft.com/office/drawing/2014/main" id="{372E1398-A184-4D16-BC89-171F224C4010}"/>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1272" name="Rectangle 8">
            <a:extLst>
              <a:ext uri="{FF2B5EF4-FFF2-40B4-BE49-F238E27FC236}">
                <a16:creationId xmlns:a16="http://schemas.microsoft.com/office/drawing/2014/main" id="{33E3D3C5-0B6B-4D41-969C-DD005A3A68F7}"/>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6153" name="Rectangle 9">
            <a:extLst>
              <a:ext uri="{FF2B5EF4-FFF2-40B4-BE49-F238E27FC236}">
                <a16:creationId xmlns:a16="http://schemas.microsoft.com/office/drawing/2014/main" id="{EF46DB40-AD86-49D6-AD08-4A2F7723DBCA}"/>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
        <p:nvSpPr>
          <p:cNvPr id="6154" name="Rectangle 10">
            <a:extLst>
              <a:ext uri="{FF2B5EF4-FFF2-40B4-BE49-F238E27FC236}">
                <a16:creationId xmlns:a16="http://schemas.microsoft.com/office/drawing/2014/main" id="{CEA13B7F-CEE4-4090-B598-BF719347A657}"/>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A81B281D-9BA2-4AB1-9631-C748F4C91945}" type="slidenum">
              <a:rPr lang="fi-FI" altLang="fi-FI"/>
              <a:pPr>
                <a:defRPr/>
              </a:pPr>
              <a:t>‹#›</a:t>
            </a:fld>
            <a:endParaRPr lang="fi-FI" altLang="fi-FI"/>
          </a:p>
        </p:txBody>
      </p:sp>
      <p:sp>
        <p:nvSpPr>
          <p:cNvPr id="11275" name="Rectangle 11">
            <a:extLst>
              <a:ext uri="{FF2B5EF4-FFF2-40B4-BE49-F238E27FC236}">
                <a16:creationId xmlns:a16="http://schemas.microsoft.com/office/drawing/2014/main" id="{4B141FEF-2DC8-4F57-8305-33B38F5228AF}"/>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6156" name="Rectangle 12">
            <a:extLst>
              <a:ext uri="{FF2B5EF4-FFF2-40B4-BE49-F238E27FC236}">
                <a16:creationId xmlns:a16="http://schemas.microsoft.com/office/drawing/2014/main" id="{53EAA750-2903-4CBA-99C7-1C41515A31F0}"/>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213" r:id="rId1"/>
    <p:sldLayoutId id="2147525035" r:id="rId2"/>
    <p:sldLayoutId id="2147525036" r:id="rId3"/>
    <p:sldLayoutId id="2147525037" r:id="rId4"/>
    <p:sldLayoutId id="2147525038" r:id="rId5"/>
    <p:sldLayoutId id="2147525039" r:id="rId6"/>
    <p:sldLayoutId id="2147525040" r:id="rId7"/>
    <p:sldLayoutId id="2147525041" r:id="rId8"/>
    <p:sldLayoutId id="2147525042" r:id="rId9"/>
    <p:sldLayoutId id="2147525043" r:id="rId10"/>
    <p:sldLayoutId id="2147525044" r:id="rId11"/>
    <p:sldLayoutId id="2147525045"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tausta">
            <a:extLst>
              <a:ext uri="{FF2B5EF4-FFF2-40B4-BE49-F238E27FC236}">
                <a16:creationId xmlns:a16="http://schemas.microsoft.com/office/drawing/2014/main" id="{B117E3C6-281A-4962-8013-2AA676BE78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4E7A41CE-F62A-4044-A674-550C3B3A984F}"/>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2292" name="Rectangle 4">
            <a:extLst>
              <a:ext uri="{FF2B5EF4-FFF2-40B4-BE49-F238E27FC236}">
                <a16:creationId xmlns:a16="http://schemas.microsoft.com/office/drawing/2014/main" id="{3788959F-A55F-4206-8127-55A328E5A3F2}"/>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2293" name="Rectangle 5">
            <a:extLst>
              <a:ext uri="{FF2B5EF4-FFF2-40B4-BE49-F238E27FC236}">
                <a16:creationId xmlns:a16="http://schemas.microsoft.com/office/drawing/2014/main" id="{51B87D8B-D66A-4111-9131-41B7A51E4AFB}"/>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12294" name="Rectangle 6">
            <a:extLst>
              <a:ext uri="{FF2B5EF4-FFF2-40B4-BE49-F238E27FC236}">
                <a16:creationId xmlns:a16="http://schemas.microsoft.com/office/drawing/2014/main" id="{FAF9BAC5-4623-4167-B1D2-0C9C36FE48CA}"/>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2295" name="Rectangle 7">
            <a:extLst>
              <a:ext uri="{FF2B5EF4-FFF2-40B4-BE49-F238E27FC236}">
                <a16:creationId xmlns:a16="http://schemas.microsoft.com/office/drawing/2014/main" id="{C7AE3394-622A-45CD-836B-955E063447D3}"/>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DF41655D-346C-4C9E-843E-FF4FEDBC168A}"/>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EDB02434-DA1F-498B-944C-D1ED78AF254A}" type="datetimeFigureOut">
              <a:rPr lang="fi-FI"/>
              <a:pPr>
                <a:defRPr/>
              </a:pPr>
              <a:t>14.9.2020</a:t>
            </a:fld>
            <a:endParaRPr lang="fi-FI"/>
          </a:p>
        </p:txBody>
      </p:sp>
      <p:sp>
        <p:nvSpPr>
          <p:cNvPr id="4105" name="Rectangle 9">
            <a:extLst>
              <a:ext uri="{FF2B5EF4-FFF2-40B4-BE49-F238E27FC236}">
                <a16:creationId xmlns:a16="http://schemas.microsoft.com/office/drawing/2014/main" id="{745DC767-7AF8-41F9-972A-A562E71F376C}"/>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5DC7F48A-E31E-448B-B7E3-DB9CD5B99BCB}" type="slidenum">
              <a:rPr lang="fi-FI" altLang="fi-FI"/>
              <a:pPr>
                <a:defRPr/>
              </a:pPr>
              <a:t>‹#›</a:t>
            </a:fld>
            <a:endParaRPr lang="fi-FI" altLang="fi-FI"/>
          </a:p>
        </p:txBody>
      </p:sp>
      <p:sp>
        <p:nvSpPr>
          <p:cNvPr id="12298" name="Rectangle 10">
            <a:extLst>
              <a:ext uri="{FF2B5EF4-FFF2-40B4-BE49-F238E27FC236}">
                <a16:creationId xmlns:a16="http://schemas.microsoft.com/office/drawing/2014/main" id="{2C336D29-A787-430C-B66E-F53075A1A9D8}"/>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0C791836-9310-459F-89CD-EDC7667D4DBE}"/>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214" r:id="rId1"/>
    <p:sldLayoutId id="2147525215" r:id="rId2"/>
    <p:sldLayoutId id="2147525216" r:id="rId3"/>
    <p:sldLayoutId id="2147525217" r:id="rId4"/>
    <p:sldLayoutId id="2147525218" r:id="rId5"/>
    <p:sldLayoutId id="2147525219" r:id="rId6"/>
    <p:sldLayoutId id="2147525220" r:id="rId7"/>
    <p:sldLayoutId id="2147525221" r:id="rId8"/>
    <p:sldLayoutId id="2147525222" r:id="rId9"/>
    <p:sldLayoutId id="2147525223" r:id="rId10"/>
    <p:sldLayoutId id="2147525224"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descr="tausta">
            <a:extLst>
              <a:ext uri="{FF2B5EF4-FFF2-40B4-BE49-F238E27FC236}">
                <a16:creationId xmlns:a16="http://schemas.microsoft.com/office/drawing/2014/main" id="{1A9EE65E-ECBD-41A4-B751-461207590C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34E7640A-F065-4DDF-A1CA-6E7EB90C6771}"/>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7412" name="Rectangle 4">
            <a:extLst>
              <a:ext uri="{FF2B5EF4-FFF2-40B4-BE49-F238E27FC236}">
                <a16:creationId xmlns:a16="http://schemas.microsoft.com/office/drawing/2014/main" id="{93F7BBDD-483E-4068-BC3D-0EE3F5600654}"/>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7413" name="Rectangle 5">
            <a:extLst>
              <a:ext uri="{FF2B5EF4-FFF2-40B4-BE49-F238E27FC236}">
                <a16:creationId xmlns:a16="http://schemas.microsoft.com/office/drawing/2014/main" id="{6D878344-9D35-41B4-905D-A3967BFF1BE9}"/>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5366" name="Rectangle 6">
            <a:extLst>
              <a:ext uri="{FF2B5EF4-FFF2-40B4-BE49-F238E27FC236}">
                <a16:creationId xmlns:a16="http://schemas.microsoft.com/office/drawing/2014/main" id="{B3984D08-8288-42D4-99F3-B3125874A254}"/>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5367" name="Rectangle 7">
            <a:extLst>
              <a:ext uri="{FF2B5EF4-FFF2-40B4-BE49-F238E27FC236}">
                <a16:creationId xmlns:a16="http://schemas.microsoft.com/office/drawing/2014/main" id="{533F4C50-6546-402C-A087-0735F640DE1C}"/>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320ECCEB-081F-4D9D-94B6-6BA626A6E69C}"/>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fld id="{7122A20E-E3DD-45E5-8335-E38909772FFE}" type="datetimeFigureOut">
              <a:rPr lang="fi-FI"/>
              <a:pPr>
                <a:defRPr/>
              </a:pPr>
              <a:t>14.9.2020</a:t>
            </a:fld>
            <a:endParaRPr lang="fi-FI"/>
          </a:p>
        </p:txBody>
      </p:sp>
      <p:sp>
        <p:nvSpPr>
          <p:cNvPr id="4105" name="Rectangle 9">
            <a:extLst>
              <a:ext uri="{FF2B5EF4-FFF2-40B4-BE49-F238E27FC236}">
                <a16:creationId xmlns:a16="http://schemas.microsoft.com/office/drawing/2014/main" id="{E9C0D138-5064-4731-A835-0DA5D5D5CA46}"/>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solidFill>
                  <a:srgbClr val="FFFFFF"/>
                </a:solidFill>
              </a:defRPr>
            </a:lvl1pPr>
          </a:lstStyle>
          <a:p>
            <a:pPr>
              <a:defRPr/>
            </a:pPr>
            <a:fld id="{B741897A-9519-4439-ADC2-E32C8F4D55BD}" type="slidenum">
              <a:rPr lang="fi-FI"/>
              <a:pPr>
                <a:defRPr/>
              </a:pPr>
              <a:t>‹#›</a:t>
            </a:fld>
            <a:endParaRPr lang="fi-FI"/>
          </a:p>
        </p:txBody>
      </p:sp>
      <p:sp>
        <p:nvSpPr>
          <p:cNvPr id="17418" name="Rectangle 10">
            <a:extLst>
              <a:ext uri="{FF2B5EF4-FFF2-40B4-BE49-F238E27FC236}">
                <a16:creationId xmlns:a16="http://schemas.microsoft.com/office/drawing/2014/main" id="{65CCDE26-FC1C-4472-A414-0E72FBBDA1CB}"/>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i-FI" altLang="fi-FI" sz="1000" b="1">
                <a:solidFill>
                  <a:srgbClr val="164895"/>
                </a:solidFill>
              </a:rPr>
              <a:t>ELINKEINOELÄMÄN TUTKIMUSLAITOS, ETLA</a:t>
            </a:r>
          </a:p>
          <a:p>
            <a:pPr>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43CDB8D4-DB70-4D20-B708-1F7DD4C9091F}"/>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247" r:id="rId1"/>
    <p:sldLayoutId id="2147525046" r:id="rId2"/>
    <p:sldLayoutId id="2147525047" r:id="rId3"/>
    <p:sldLayoutId id="2147525048" r:id="rId4"/>
    <p:sldLayoutId id="2147525049" r:id="rId5"/>
    <p:sldLayoutId id="2147525050" r:id="rId6"/>
    <p:sldLayoutId id="2147525051" r:id="rId7"/>
    <p:sldLayoutId id="2147525052" r:id="rId8"/>
    <p:sldLayoutId id="2147525053" r:id="rId9"/>
    <p:sldLayoutId id="2147525054" r:id="rId10"/>
    <p:sldLayoutId id="2147525055" r:id="rId11"/>
    <p:sldLayoutId id="2147525248"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629893FC-FFD3-4E25-A982-11280EEEF51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endParaRPr lang="fi-FI" altLang="fi-FI"/>
          </a:p>
        </p:txBody>
      </p:sp>
      <p:sp>
        <p:nvSpPr>
          <p:cNvPr id="16387" name="Text Placeholder 2">
            <a:extLst>
              <a:ext uri="{FF2B5EF4-FFF2-40B4-BE49-F238E27FC236}">
                <a16:creationId xmlns:a16="http://schemas.microsoft.com/office/drawing/2014/main" id="{16098546-BA98-4806-B296-4DFA37C6C62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fi-FI" altLang="fi-FI"/>
          </a:p>
        </p:txBody>
      </p:sp>
      <p:sp>
        <p:nvSpPr>
          <p:cNvPr id="4" name="Date Placeholder 3">
            <a:extLst>
              <a:ext uri="{FF2B5EF4-FFF2-40B4-BE49-F238E27FC236}">
                <a16:creationId xmlns:a16="http://schemas.microsoft.com/office/drawing/2014/main" id="{6F2C1F98-B01B-4B1D-BB87-CA3717818B7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8C9360-5554-4D34-8C65-1D46DA519C10}" type="datetimeFigureOut">
              <a:rPr lang="fi-FI"/>
              <a:pPr>
                <a:defRPr/>
              </a:pPr>
              <a:t>14.9.2020</a:t>
            </a:fld>
            <a:endParaRPr lang="fi-FI"/>
          </a:p>
        </p:txBody>
      </p:sp>
      <p:sp>
        <p:nvSpPr>
          <p:cNvPr id="5" name="Footer Placeholder 4">
            <a:extLst>
              <a:ext uri="{FF2B5EF4-FFF2-40B4-BE49-F238E27FC236}">
                <a16:creationId xmlns:a16="http://schemas.microsoft.com/office/drawing/2014/main" id="{E6F6985E-7B3B-4708-9094-54710C66105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FI"/>
          </a:p>
        </p:txBody>
      </p:sp>
      <p:sp>
        <p:nvSpPr>
          <p:cNvPr id="6" name="Slide Number Placeholder 5">
            <a:extLst>
              <a:ext uri="{FF2B5EF4-FFF2-40B4-BE49-F238E27FC236}">
                <a16:creationId xmlns:a16="http://schemas.microsoft.com/office/drawing/2014/main" id="{133235D0-1E88-4345-BCC2-C340575EF340}"/>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F68F88-ABEE-451D-91F0-28935B486ACC}"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525056" r:id="rId1"/>
    <p:sldLayoutId id="2147525057" r:id="rId2"/>
    <p:sldLayoutId id="2147525058" r:id="rId3"/>
    <p:sldLayoutId id="2147525059" r:id="rId4"/>
    <p:sldLayoutId id="2147525060" r:id="rId5"/>
    <p:sldLayoutId id="2147525061" r:id="rId6"/>
    <p:sldLayoutId id="2147525062" r:id="rId7"/>
    <p:sldLayoutId id="2147525063" r:id="rId8"/>
    <p:sldLayoutId id="2147525064" r:id="rId9"/>
    <p:sldLayoutId id="2147525065" r:id="rId10"/>
    <p:sldLayoutId id="21475250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tausta">
            <a:extLst>
              <a:ext uri="{FF2B5EF4-FFF2-40B4-BE49-F238E27FC236}">
                <a16:creationId xmlns:a16="http://schemas.microsoft.com/office/drawing/2014/main" id="{8AD33751-5624-422F-A960-9B872CFBC9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70236668-A410-439C-9F94-6C67E70FD358}"/>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8436" name="Rectangle 4">
            <a:extLst>
              <a:ext uri="{FF2B5EF4-FFF2-40B4-BE49-F238E27FC236}">
                <a16:creationId xmlns:a16="http://schemas.microsoft.com/office/drawing/2014/main" id="{F4042E00-A85E-4097-8854-143C7762FDAA}"/>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8437" name="Rectangle 5">
            <a:extLst>
              <a:ext uri="{FF2B5EF4-FFF2-40B4-BE49-F238E27FC236}">
                <a16:creationId xmlns:a16="http://schemas.microsoft.com/office/drawing/2014/main" id="{F35B838C-1AF6-4B49-9897-55AC20AD217A}"/>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p>
        </p:txBody>
      </p:sp>
      <p:sp>
        <p:nvSpPr>
          <p:cNvPr id="17414" name="Rectangle 6">
            <a:extLst>
              <a:ext uri="{FF2B5EF4-FFF2-40B4-BE49-F238E27FC236}">
                <a16:creationId xmlns:a16="http://schemas.microsoft.com/office/drawing/2014/main" id="{DC81CC43-DF21-4136-9B13-F9D251FEE3AC}"/>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7415" name="Rectangle 7">
            <a:extLst>
              <a:ext uri="{FF2B5EF4-FFF2-40B4-BE49-F238E27FC236}">
                <a16:creationId xmlns:a16="http://schemas.microsoft.com/office/drawing/2014/main" id="{21C196C5-E296-49AB-BA35-609CA55ACC49}"/>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AE492000-7837-4D91-85DC-B6B2E7000873}"/>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fld id="{41976B10-E0D6-46CA-B2CA-6140C88DB984}" type="datetimeFigureOut">
              <a:rPr lang="fi-FI"/>
              <a:pPr>
                <a:defRPr/>
              </a:pPr>
              <a:t>14.9.2020</a:t>
            </a:fld>
            <a:endParaRPr lang="fi-FI"/>
          </a:p>
        </p:txBody>
      </p:sp>
      <p:sp>
        <p:nvSpPr>
          <p:cNvPr id="4105" name="Rectangle 9">
            <a:extLst>
              <a:ext uri="{FF2B5EF4-FFF2-40B4-BE49-F238E27FC236}">
                <a16:creationId xmlns:a16="http://schemas.microsoft.com/office/drawing/2014/main" id="{70708A13-4E79-46E3-9D7E-C200F4A8C67F}"/>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solidFill>
                  <a:srgbClr val="FFFFFF"/>
                </a:solidFill>
              </a:defRPr>
            </a:lvl1pPr>
          </a:lstStyle>
          <a:p>
            <a:pPr>
              <a:defRPr/>
            </a:pPr>
            <a:fld id="{6BA5ABC0-2026-4C87-80E1-1BA5C44C8DE3}" type="slidenum">
              <a:rPr lang="fi-FI"/>
              <a:pPr>
                <a:defRPr/>
              </a:pPr>
              <a:t>‹#›</a:t>
            </a:fld>
            <a:endParaRPr lang="fi-FI"/>
          </a:p>
        </p:txBody>
      </p:sp>
      <p:sp>
        <p:nvSpPr>
          <p:cNvPr id="18442" name="Rectangle 10">
            <a:extLst>
              <a:ext uri="{FF2B5EF4-FFF2-40B4-BE49-F238E27FC236}">
                <a16:creationId xmlns:a16="http://schemas.microsoft.com/office/drawing/2014/main" id="{8BA547EA-C558-4306-BCDB-3A9220BBD7FB}"/>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i-FI" altLang="fi-FI" sz="1000" b="1">
                <a:solidFill>
                  <a:srgbClr val="164895"/>
                </a:solidFill>
              </a:rPr>
              <a:t>ELINKEINOELÄMÄN TUTKIMUSLAITOS, ETLA</a:t>
            </a:r>
          </a:p>
          <a:p>
            <a:pPr>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BB54B019-38E0-4823-90C2-E00E7B0B7A6F}"/>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249" r:id="rId1"/>
    <p:sldLayoutId id="2147525067" r:id="rId2"/>
    <p:sldLayoutId id="2147525068" r:id="rId3"/>
    <p:sldLayoutId id="2147525069" r:id="rId4"/>
    <p:sldLayoutId id="2147525070" r:id="rId5"/>
    <p:sldLayoutId id="2147525071" r:id="rId6"/>
    <p:sldLayoutId id="2147525072" r:id="rId7"/>
    <p:sldLayoutId id="2147525073" r:id="rId8"/>
    <p:sldLayoutId id="2147525074" r:id="rId9"/>
    <p:sldLayoutId id="2147525075" r:id="rId10"/>
    <p:sldLayoutId id="2147525076" r:id="rId11"/>
    <p:sldLayoutId id="2147525250"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BC28CA-FC25-4B35-BE58-BB1EC4A3ABA8}" type="slidenum">
              <a:rPr lang="fi-FI" altLang="fi-FI" smtClean="0"/>
              <a:pPr>
                <a:defRPr/>
              </a:pPr>
              <a:t>‹#›</a:t>
            </a:fld>
            <a:endParaRPr lang="fi-FI" altLang="fi-FI"/>
          </a:p>
        </p:txBody>
      </p:sp>
      <p:grpSp>
        <p:nvGrpSpPr>
          <p:cNvPr id="7" name="Group 33">
            <a:extLst>
              <a:ext uri="{FF2B5EF4-FFF2-40B4-BE49-F238E27FC236}">
                <a16:creationId xmlns:a16="http://schemas.microsoft.com/office/drawing/2014/main" id="{BCE33E80-01FF-4E06-A1D9-3FB40987EC61}"/>
              </a:ext>
            </a:extLst>
          </p:cNvPr>
          <p:cNvGrpSpPr>
            <a:grpSpLocks/>
          </p:cNvGrpSpPr>
          <p:nvPr userDrawn="1"/>
        </p:nvGrpSpPr>
        <p:grpSpPr bwMode="auto">
          <a:xfrm>
            <a:off x="-4233" y="0"/>
            <a:ext cx="793751" cy="6858000"/>
            <a:chOff x="-4286" y="0"/>
            <a:chExt cx="794376" cy="6858000"/>
          </a:xfrm>
        </p:grpSpPr>
        <p:pic>
          <p:nvPicPr>
            <p:cNvPr id="8" name="Picture 7">
              <a:extLst>
                <a:ext uri="{FF2B5EF4-FFF2-40B4-BE49-F238E27FC236}">
                  <a16:creationId xmlns:a16="http://schemas.microsoft.com/office/drawing/2014/main" id="{AE97473A-B57E-4940-812B-EB68A834ED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 y="0"/>
              <a:ext cx="790090" cy="7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A646DA6-165E-4537-866A-C56D13208C13}"/>
                </a:ext>
              </a:extLst>
            </p:cNvPr>
            <p:cNvSpPr>
              <a:spLocks noChangeAspect="1"/>
            </p:cNvSpPr>
            <p:nvPr/>
          </p:nvSpPr>
          <p:spPr>
            <a:xfrm>
              <a:off x="-49" y="1585913"/>
              <a:ext cx="540176" cy="539750"/>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0" name="Rectangle 9">
              <a:extLst>
                <a:ext uri="{FF2B5EF4-FFF2-40B4-BE49-F238E27FC236}">
                  <a16:creationId xmlns:a16="http://schemas.microsoft.com/office/drawing/2014/main" id="{F494CCBC-C62C-4677-88CF-81DA983B0441}"/>
                </a:ext>
              </a:extLst>
            </p:cNvPr>
            <p:cNvSpPr>
              <a:spLocks noChangeAspect="1"/>
            </p:cNvSpPr>
            <p:nvPr/>
          </p:nvSpPr>
          <p:spPr>
            <a:xfrm>
              <a:off x="538008" y="1333500"/>
              <a:ext cx="252082"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1" name="Rectangle 10">
              <a:extLst>
                <a:ext uri="{FF2B5EF4-FFF2-40B4-BE49-F238E27FC236}">
                  <a16:creationId xmlns:a16="http://schemas.microsoft.com/office/drawing/2014/main" id="{44E5DF7A-740D-470D-AF47-71A8D45C4E14}"/>
                </a:ext>
              </a:extLst>
            </p:cNvPr>
            <p:cNvSpPr>
              <a:spLocks noChangeAspect="1"/>
            </p:cNvSpPr>
            <p:nvPr/>
          </p:nvSpPr>
          <p:spPr>
            <a:xfrm>
              <a:off x="396080" y="1190625"/>
              <a:ext cx="144047" cy="142875"/>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2" name="Rectangle 11">
              <a:extLst>
                <a:ext uri="{FF2B5EF4-FFF2-40B4-BE49-F238E27FC236}">
                  <a16:creationId xmlns:a16="http://schemas.microsoft.com/office/drawing/2014/main" id="{C3EDD9F4-DA72-4AEF-9005-026C7713C9B2}"/>
                </a:ext>
              </a:extLst>
            </p:cNvPr>
            <p:cNvSpPr>
              <a:spLocks noChangeAspect="1"/>
            </p:cNvSpPr>
            <p:nvPr/>
          </p:nvSpPr>
          <p:spPr>
            <a:xfrm>
              <a:off x="-49" y="1081088"/>
              <a:ext cx="252082" cy="252412"/>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3" name="Rectangle 12">
              <a:extLst>
                <a:ext uri="{FF2B5EF4-FFF2-40B4-BE49-F238E27FC236}">
                  <a16:creationId xmlns:a16="http://schemas.microsoft.com/office/drawing/2014/main" id="{FF705F6B-F344-4F5D-A2C0-9C3BE573C2C8}"/>
                </a:ext>
              </a:extLst>
            </p:cNvPr>
            <p:cNvSpPr>
              <a:spLocks noChangeAspect="1"/>
            </p:cNvSpPr>
            <p:nvPr/>
          </p:nvSpPr>
          <p:spPr>
            <a:xfrm>
              <a:off x="254151" y="938213"/>
              <a:ext cx="144047" cy="142875"/>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4" name="Rectangle 13">
              <a:extLst>
                <a:ext uri="{FF2B5EF4-FFF2-40B4-BE49-F238E27FC236}">
                  <a16:creationId xmlns:a16="http://schemas.microsoft.com/office/drawing/2014/main" id="{6F6631FE-6A94-43DD-B416-1E3361C7B085}"/>
                </a:ext>
              </a:extLst>
            </p:cNvPr>
            <p:cNvSpPr>
              <a:spLocks noChangeAspect="1"/>
            </p:cNvSpPr>
            <p:nvPr/>
          </p:nvSpPr>
          <p:spPr>
            <a:xfrm>
              <a:off x="538008" y="6702425"/>
              <a:ext cx="135573" cy="155575"/>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5" name="Rectangle 14">
              <a:extLst>
                <a:ext uri="{FF2B5EF4-FFF2-40B4-BE49-F238E27FC236}">
                  <a16:creationId xmlns:a16="http://schemas.microsoft.com/office/drawing/2014/main" id="{90F0CC53-50F2-4BB6-87D0-4899291F6210}"/>
                </a:ext>
              </a:extLst>
            </p:cNvPr>
            <p:cNvSpPr>
              <a:spLocks noChangeAspect="1"/>
            </p:cNvSpPr>
            <p:nvPr/>
          </p:nvSpPr>
          <p:spPr>
            <a:xfrm>
              <a:off x="-49" y="2801938"/>
              <a:ext cx="540176" cy="53975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6" name="Rectangle 15">
              <a:extLst>
                <a:ext uri="{FF2B5EF4-FFF2-40B4-BE49-F238E27FC236}">
                  <a16:creationId xmlns:a16="http://schemas.microsoft.com/office/drawing/2014/main" id="{71242F23-48C1-4E5F-AB3A-BEB7E85E3D82}"/>
                </a:ext>
              </a:extLst>
            </p:cNvPr>
            <p:cNvSpPr>
              <a:spLocks noChangeAspect="1"/>
            </p:cNvSpPr>
            <p:nvPr/>
          </p:nvSpPr>
          <p:spPr>
            <a:xfrm>
              <a:off x="538008" y="2657475"/>
              <a:ext cx="144047" cy="14446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7" name="Rectangle 16">
              <a:extLst>
                <a:ext uri="{FF2B5EF4-FFF2-40B4-BE49-F238E27FC236}">
                  <a16:creationId xmlns:a16="http://schemas.microsoft.com/office/drawing/2014/main" id="{5B7D6AA9-930A-49AA-8478-169684C18621}"/>
                </a:ext>
              </a:extLst>
            </p:cNvPr>
            <p:cNvSpPr>
              <a:spLocks noChangeAspect="1"/>
            </p:cNvSpPr>
            <p:nvPr/>
          </p:nvSpPr>
          <p:spPr>
            <a:xfrm>
              <a:off x="-49" y="2516188"/>
              <a:ext cx="144047" cy="144462"/>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8" name="Rectangle 17">
              <a:extLst>
                <a:ext uri="{FF2B5EF4-FFF2-40B4-BE49-F238E27FC236}">
                  <a16:creationId xmlns:a16="http://schemas.microsoft.com/office/drawing/2014/main" id="{D77627B0-4EE2-4DA4-9009-49B812C22375}"/>
                </a:ext>
              </a:extLst>
            </p:cNvPr>
            <p:cNvSpPr>
              <a:spLocks noChangeAspect="1"/>
            </p:cNvSpPr>
            <p:nvPr/>
          </p:nvSpPr>
          <p:spPr>
            <a:xfrm>
              <a:off x="139761" y="2263775"/>
              <a:ext cx="249963"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9" name="Rectangle 18">
              <a:extLst>
                <a:ext uri="{FF2B5EF4-FFF2-40B4-BE49-F238E27FC236}">
                  <a16:creationId xmlns:a16="http://schemas.microsoft.com/office/drawing/2014/main" id="{DDFEA027-A152-439F-9617-FB0DB6AE2DC6}"/>
                </a:ext>
              </a:extLst>
            </p:cNvPr>
            <p:cNvSpPr>
              <a:spLocks noChangeAspect="1"/>
            </p:cNvSpPr>
            <p:nvPr/>
          </p:nvSpPr>
          <p:spPr>
            <a:xfrm>
              <a:off x="-49" y="4143375"/>
              <a:ext cx="540176" cy="539750"/>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0" name="Rectangle 19">
              <a:extLst>
                <a:ext uri="{FF2B5EF4-FFF2-40B4-BE49-F238E27FC236}">
                  <a16:creationId xmlns:a16="http://schemas.microsoft.com/office/drawing/2014/main" id="{36D635DD-08D1-45E7-B4D9-79D3F61AA861}"/>
                </a:ext>
              </a:extLst>
            </p:cNvPr>
            <p:cNvSpPr>
              <a:spLocks noChangeAspect="1"/>
            </p:cNvSpPr>
            <p:nvPr/>
          </p:nvSpPr>
          <p:spPr>
            <a:xfrm>
              <a:off x="538008" y="3890963"/>
              <a:ext cx="252082" cy="252412"/>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1" name="Rectangle 20">
              <a:extLst>
                <a:ext uri="{FF2B5EF4-FFF2-40B4-BE49-F238E27FC236}">
                  <a16:creationId xmlns:a16="http://schemas.microsoft.com/office/drawing/2014/main" id="{60E4C233-B96D-4780-9A33-8B5339CA892F}"/>
                </a:ext>
              </a:extLst>
            </p:cNvPr>
            <p:cNvSpPr>
              <a:spLocks noChangeAspect="1"/>
            </p:cNvSpPr>
            <p:nvPr/>
          </p:nvSpPr>
          <p:spPr>
            <a:xfrm>
              <a:off x="393961" y="3746500"/>
              <a:ext cx="144047" cy="144463"/>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2" name="Rectangle 21">
              <a:extLst>
                <a:ext uri="{FF2B5EF4-FFF2-40B4-BE49-F238E27FC236}">
                  <a16:creationId xmlns:a16="http://schemas.microsoft.com/office/drawing/2014/main" id="{FD8CDE55-1134-40E2-8F8F-79CDA9F8D936}"/>
                </a:ext>
              </a:extLst>
            </p:cNvPr>
            <p:cNvSpPr>
              <a:spLocks noChangeAspect="1"/>
            </p:cNvSpPr>
            <p:nvPr/>
          </p:nvSpPr>
          <p:spPr>
            <a:xfrm>
              <a:off x="-49" y="3638550"/>
              <a:ext cx="252082" cy="25241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3" name="Rectangle 22">
              <a:extLst>
                <a:ext uri="{FF2B5EF4-FFF2-40B4-BE49-F238E27FC236}">
                  <a16:creationId xmlns:a16="http://schemas.microsoft.com/office/drawing/2014/main" id="{3C5AAA94-3EC5-4B89-84AA-5FE25E7870D9}"/>
                </a:ext>
              </a:extLst>
            </p:cNvPr>
            <p:cNvSpPr>
              <a:spLocks noChangeAspect="1"/>
            </p:cNvSpPr>
            <p:nvPr/>
          </p:nvSpPr>
          <p:spPr>
            <a:xfrm>
              <a:off x="252033" y="3495675"/>
              <a:ext cx="144047" cy="142875"/>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4" name="Rectangle 23">
              <a:extLst>
                <a:ext uri="{FF2B5EF4-FFF2-40B4-BE49-F238E27FC236}">
                  <a16:creationId xmlns:a16="http://schemas.microsoft.com/office/drawing/2014/main" id="{E6E733CA-0D3C-49FE-8C88-A780E0F1DF8C}"/>
                </a:ext>
              </a:extLst>
            </p:cNvPr>
            <p:cNvSpPr>
              <a:spLocks noChangeAspect="1"/>
            </p:cNvSpPr>
            <p:nvPr/>
          </p:nvSpPr>
          <p:spPr>
            <a:xfrm>
              <a:off x="-49" y="5368925"/>
              <a:ext cx="540176" cy="53975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5" name="Rectangle 24">
              <a:extLst>
                <a:ext uri="{FF2B5EF4-FFF2-40B4-BE49-F238E27FC236}">
                  <a16:creationId xmlns:a16="http://schemas.microsoft.com/office/drawing/2014/main" id="{E8B48EA0-1A25-46F8-A9B3-A40AB987A5FD}"/>
                </a:ext>
              </a:extLst>
            </p:cNvPr>
            <p:cNvSpPr>
              <a:spLocks noChangeAspect="1"/>
            </p:cNvSpPr>
            <p:nvPr/>
          </p:nvSpPr>
          <p:spPr>
            <a:xfrm>
              <a:off x="538008" y="5224463"/>
              <a:ext cx="144047" cy="144462"/>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6" name="Rectangle 25">
              <a:extLst>
                <a:ext uri="{FF2B5EF4-FFF2-40B4-BE49-F238E27FC236}">
                  <a16:creationId xmlns:a16="http://schemas.microsoft.com/office/drawing/2014/main" id="{7A5A1B75-A85B-4045-9F47-23C89BF6BC2E}"/>
                </a:ext>
              </a:extLst>
            </p:cNvPr>
            <p:cNvSpPr>
              <a:spLocks noChangeAspect="1"/>
            </p:cNvSpPr>
            <p:nvPr/>
          </p:nvSpPr>
          <p:spPr>
            <a:xfrm>
              <a:off x="-49" y="5083175"/>
              <a:ext cx="144047" cy="14446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7" name="Rectangle 26">
              <a:extLst>
                <a:ext uri="{FF2B5EF4-FFF2-40B4-BE49-F238E27FC236}">
                  <a16:creationId xmlns:a16="http://schemas.microsoft.com/office/drawing/2014/main" id="{7479DCC0-C912-47CE-9082-870525BB6033}"/>
                </a:ext>
              </a:extLst>
            </p:cNvPr>
            <p:cNvSpPr>
              <a:spLocks noChangeAspect="1"/>
            </p:cNvSpPr>
            <p:nvPr/>
          </p:nvSpPr>
          <p:spPr>
            <a:xfrm>
              <a:off x="141880" y="4830763"/>
              <a:ext cx="252081" cy="252412"/>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8" name="Rectangle 27">
              <a:extLst>
                <a:ext uri="{FF2B5EF4-FFF2-40B4-BE49-F238E27FC236}">
                  <a16:creationId xmlns:a16="http://schemas.microsoft.com/office/drawing/2014/main" id="{0D567567-BEB2-4ACC-B4BA-CDF674792582}"/>
                </a:ext>
              </a:extLst>
            </p:cNvPr>
            <p:cNvSpPr>
              <a:spLocks noChangeAspect="1"/>
            </p:cNvSpPr>
            <p:nvPr/>
          </p:nvSpPr>
          <p:spPr>
            <a:xfrm>
              <a:off x="-49" y="6162675"/>
              <a:ext cx="540176" cy="539750"/>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9" name="Rectangle 28">
              <a:extLst>
                <a:ext uri="{FF2B5EF4-FFF2-40B4-BE49-F238E27FC236}">
                  <a16:creationId xmlns:a16="http://schemas.microsoft.com/office/drawing/2014/main" id="{E47077F1-1B90-42E9-8B98-F4795E0D7783}"/>
                </a:ext>
              </a:extLst>
            </p:cNvPr>
            <p:cNvSpPr>
              <a:spLocks noChangeAspect="1"/>
            </p:cNvSpPr>
            <p:nvPr/>
          </p:nvSpPr>
          <p:spPr>
            <a:xfrm>
              <a:off x="538008" y="5908675"/>
              <a:ext cx="252082"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grpSp>
    </p:spTree>
    <p:extLst>
      <p:ext uri="{BB962C8B-B14F-4D97-AF65-F5344CB8AC3E}">
        <p14:creationId xmlns:p14="http://schemas.microsoft.com/office/powerpoint/2010/main" val="2525516862"/>
      </p:ext>
    </p:extLst>
  </p:cSld>
  <p:clrMap bg1="lt1" tx1="dk1" bg2="lt2" tx2="dk2" accent1="accent1" accent2="accent2" accent3="accent3" accent4="accent4" accent5="accent5" accent6="accent6" hlink="hlink" folHlink="folHlink"/>
  <p:sldLayoutIdLst>
    <p:sldLayoutId id="2147525252" r:id="rId1"/>
    <p:sldLayoutId id="2147525253" r:id="rId2"/>
    <p:sldLayoutId id="2147525254" r:id="rId3"/>
    <p:sldLayoutId id="2147525255" r:id="rId4"/>
    <p:sldLayoutId id="2147525256" r:id="rId5"/>
    <p:sldLayoutId id="2147525257" r:id="rId6"/>
    <p:sldLayoutId id="2147525258" r:id="rId7"/>
    <p:sldLayoutId id="2147525259" r:id="rId8"/>
    <p:sldLayoutId id="2147525260" r:id="rId9"/>
    <p:sldLayoutId id="2147525261" r:id="rId10"/>
    <p:sldLayoutId id="21475252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756DC9C7-B605-497C-BBE0-7B012D750C5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8435" name="Text Placeholder 2">
            <a:extLst>
              <a:ext uri="{FF2B5EF4-FFF2-40B4-BE49-F238E27FC236}">
                <a16:creationId xmlns:a16="http://schemas.microsoft.com/office/drawing/2014/main" id="{72B1B0B5-874B-4E73-8DCB-F1B03C0B28A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4" name="Date Placeholder 3">
            <a:extLst>
              <a:ext uri="{FF2B5EF4-FFF2-40B4-BE49-F238E27FC236}">
                <a16:creationId xmlns:a16="http://schemas.microsoft.com/office/drawing/2014/main" id="{BFAF4DC8-BDD1-4A6F-9F9B-EC293DCE9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i-FI"/>
          </a:p>
        </p:txBody>
      </p:sp>
      <p:sp>
        <p:nvSpPr>
          <p:cNvPr id="5" name="Footer Placeholder 4">
            <a:extLst>
              <a:ext uri="{FF2B5EF4-FFF2-40B4-BE49-F238E27FC236}">
                <a16:creationId xmlns:a16="http://schemas.microsoft.com/office/drawing/2014/main" id="{3092F939-106B-465C-AB51-D58B34F0D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FI"/>
          </a:p>
        </p:txBody>
      </p:sp>
      <p:sp>
        <p:nvSpPr>
          <p:cNvPr id="6" name="Slide Number Placeholder 5">
            <a:extLst>
              <a:ext uri="{FF2B5EF4-FFF2-40B4-BE49-F238E27FC236}">
                <a16:creationId xmlns:a16="http://schemas.microsoft.com/office/drawing/2014/main" id="{A700AEC0-E7E1-4CC3-93A3-A8DB2E99D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FB3F63B-A688-4C84-BD6C-8B4ADF0C9E21}" type="slidenum">
              <a:rPr lang="fi-FI" altLang="fi-FI"/>
              <a:pPr>
                <a:defRPr/>
              </a:pPr>
              <a:t>‹#›</a:t>
            </a:fld>
            <a:endParaRPr lang="fi-FI" altLang="fi-FI"/>
          </a:p>
        </p:txBody>
      </p:sp>
      <p:grpSp>
        <p:nvGrpSpPr>
          <p:cNvPr id="18439" name="Group 33">
            <a:extLst>
              <a:ext uri="{FF2B5EF4-FFF2-40B4-BE49-F238E27FC236}">
                <a16:creationId xmlns:a16="http://schemas.microsoft.com/office/drawing/2014/main" id="{8312F3D7-7586-4EB4-A9E5-2445B250C2C9}"/>
              </a:ext>
            </a:extLst>
          </p:cNvPr>
          <p:cNvGrpSpPr>
            <a:grpSpLocks/>
          </p:cNvGrpSpPr>
          <p:nvPr userDrawn="1"/>
        </p:nvGrpSpPr>
        <p:grpSpPr bwMode="auto">
          <a:xfrm>
            <a:off x="-4763" y="0"/>
            <a:ext cx="793751" cy="6858000"/>
            <a:chOff x="-4286" y="0"/>
            <a:chExt cx="794376" cy="6858000"/>
          </a:xfrm>
        </p:grpSpPr>
        <p:pic>
          <p:nvPicPr>
            <p:cNvPr id="18440" name="Picture 7">
              <a:extLst>
                <a:ext uri="{FF2B5EF4-FFF2-40B4-BE49-F238E27FC236}">
                  <a16:creationId xmlns:a16="http://schemas.microsoft.com/office/drawing/2014/main" id="{125BC040-5498-406E-A0A0-111318ED2A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 y="0"/>
              <a:ext cx="790090" cy="7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1DEF9C2-E5F1-45BB-BAB3-F80D92CD9B8F}"/>
                </a:ext>
              </a:extLst>
            </p:cNvPr>
            <p:cNvSpPr>
              <a:spLocks noChangeAspect="1"/>
            </p:cNvSpPr>
            <p:nvPr/>
          </p:nvSpPr>
          <p:spPr>
            <a:xfrm>
              <a:off x="481" y="1585913"/>
              <a:ext cx="540175" cy="539750"/>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0" name="Rectangle 9">
              <a:extLst>
                <a:ext uri="{FF2B5EF4-FFF2-40B4-BE49-F238E27FC236}">
                  <a16:creationId xmlns:a16="http://schemas.microsoft.com/office/drawing/2014/main" id="{F7FBB880-E3D2-45B7-AED9-3F8ECF430404}"/>
                </a:ext>
              </a:extLst>
            </p:cNvPr>
            <p:cNvSpPr>
              <a:spLocks noChangeAspect="1"/>
            </p:cNvSpPr>
            <p:nvPr/>
          </p:nvSpPr>
          <p:spPr>
            <a:xfrm>
              <a:off x="537478" y="1333500"/>
              <a:ext cx="252612"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1" name="Rectangle 10">
              <a:extLst>
                <a:ext uri="{FF2B5EF4-FFF2-40B4-BE49-F238E27FC236}">
                  <a16:creationId xmlns:a16="http://schemas.microsoft.com/office/drawing/2014/main" id="{7B82D498-CDB7-49F4-BD29-584A14642C7B}"/>
                </a:ext>
              </a:extLst>
            </p:cNvPr>
            <p:cNvSpPr>
              <a:spLocks noChangeAspect="1"/>
            </p:cNvSpPr>
            <p:nvPr/>
          </p:nvSpPr>
          <p:spPr>
            <a:xfrm>
              <a:off x="396080" y="1190625"/>
              <a:ext cx="144576" cy="142875"/>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2" name="Rectangle 11">
              <a:extLst>
                <a:ext uri="{FF2B5EF4-FFF2-40B4-BE49-F238E27FC236}">
                  <a16:creationId xmlns:a16="http://schemas.microsoft.com/office/drawing/2014/main" id="{C77D2946-5FCE-4119-9C73-E1CA7BC6CFD0}"/>
                </a:ext>
              </a:extLst>
            </p:cNvPr>
            <p:cNvSpPr>
              <a:spLocks noChangeAspect="1"/>
            </p:cNvSpPr>
            <p:nvPr/>
          </p:nvSpPr>
          <p:spPr>
            <a:xfrm>
              <a:off x="481" y="1081088"/>
              <a:ext cx="251022" cy="252412"/>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3" name="Rectangle 12">
              <a:extLst>
                <a:ext uri="{FF2B5EF4-FFF2-40B4-BE49-F238E27FC236}">
                  <a16:creationId xmlns:a16="http://schemas.microsoft.com/office/drawing/2014/main" id="{BFF73AD0-6DA9-407D-A9B9-F5130756D983}"/>
                </a:ext>
              </a:extLst>
            </p:cNvPr>
            <p:cNvSpPr>
              <a:spLocks noChangeAspect="1"/>
            </p:cNvSpPr>
            <p:nvPr/>
          </p:nvSpPr>
          <p:spPr>
            <a:xfrm>
              <a:off x="254681" y="938213"/>
              <a:ext cx="142987" cy="142875"/>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4" name="Rectangle 13">
              <a:extLst>
                <a:ext uri="{FF2B5EF4-FFF2-40B4-BE49-F238E27FC236}">
                  <a16:creationId xmlns:a16="http://schemas.microsoft.com/office/drawing/2014/main" id="{2B77DA84-96B9-44E6-B2C9-EC544AE35B0B}"/>
                </a:ext>
              </a:extLst>
            </p:cNvPr>
            <p:cNvSpPr>
              <a:spLocks noChangeAspect="1"/>
            </p:cNvSpPr>
            <p:nvPr/>
          </p:nvSpPr>
          <p:spPr>
            <a:xfrm>
              <a:off x="537478" y="6702425"/>
              <a:ext cx="136632" cy="155575"/>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5" name="Rectangle 14">
              <a:extLst>
                <a:ext uri="{FF2B5EF4-FFF2-40B4-BE49-F238E27FC236}">
                  <a16:creationId xmlns:a16="http://schemas.microsoft.com/office/drawing/2014/main" id="{C782921F-FE2E-4230-B752-684BB357E97C}"/>
                </a:ext>
              </a:extLst>
            </p:cNvPr>
            <p:cNvSpPr>
              <a:spLocks noChangeAspect="1"/>
            </p:cNvSpPr>
            <p:nvPr/>
          </p:nvSpPr>
          <p:spPr>
            <a:xfrm>
              <a:off x="481" y="2801938"/>
              <a:ext cx="540175" cy="53975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6" name="Rectangle 15">
              <a:extLst>
                <a:ext uri="{FF2B5EF4-FFF2-40B4-BE49-F238E27FC236}">
                  <a16:creationId xmlns:a16="http://schemas.microsoft.com/office/drawing/2014/main" id="{C9ACFDC5-7BFF-40DE-9C39-B270F7831EE1}"/>
                </a:ext>
              </a:extLst>
            </p:cNvPr>
            <p:cNvSpPr>
              <a:spLocks noChangeAspect="1"/>
            </p:cNvSpPr>
            <p:nvPr/>
          </p:nvSpPr>
          <p:spPr>
            <a:xfrm>
              <a:off x="537478" y="2657475"/>
              <a:ext cx="144577" cy="14446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7" name="Rectangle 16">
              <a:extLst>
                <a:ext uri="{FF2B5EF4-FFF2-40B4-BE49-F238E27FC236}">
                  <a16:creationId xmlns:a16="http://schemas.microsoft.com/office/drawing/2014/main" id="{86515177-A331-434A-BDF9-92E0A72ECFA7}"/>
                </a:ext>
              </a:extLst>
            </p:cNvPr>
            <p:cNvSpPr>
              <a:spLocks noChangeAspect="1"/>
            </p:cNvSpPr>
            <p:nvPr/>
          </p:nvSpPr>
          <p:spPr>
            <a:xfrm>
              <a:off x="481" y="2516188"/>
              <a:ext cx="142987" cy="144462"/>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8" name="Rectangle 17">
              <a:extLst>
                <a:ext uri="{FF2B5EF4-FFF2-40B4-BE49-F238E27FC236}">
                  <a16:creationId xmlns:a16="http://schemas.microsoft.com/office/drawing/2014/main" id="{8CBEEB08-2338-41E6-B624-0C12DAB76683}"/>
                </a:ext>
              </a:extLst>
            </p:cNvPr>
            <p:cNvSpPr>
              <a:spLocks noChangeAspect="1"/>
            </p:cNvSpPr>
            <p:nvPr/>
          </p:nvSpPr>
          <p:spPr>
            <a:xfrm>
              <a:off x="140291" y="2263775"/>
              <a:ext cx="249434"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19" name="Rectangle 18">
              <a:extLst>
                <a:ext uri="{FF2B5EF4-FFF2-40B4-BE49-F238E27FC236}">
                  <a16:creationId xmlns:a16="http://schemas.microsoft.com/office/drawing/2014/main" id="{104F5038-E7AC-4420-AC79-163FADBBA609}"/>
                </a:ext>
              </a:extLst>
            </p:cNvPr>
            <p:cNvSpPr>
              <a:spLocks noChangeAspect="1"/>
            </p:cNvSpPr>
            <p:nvPr/>
          </p:nvSpPr>
          <p:spPr>
            <a:xfrm>
              <a:off x="481" y="4143375"/>
              <a:ext cx="540175" cy="539750"/>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0" name="Rectangle 19">
              <a:extLst>
                <a:ext uri="{FF2B5EF4-FFF2-40B4-BE49-F238E27FC236}">
                  <a16:creationId xmlns:a16="http://schemas.microsoft.com/office/drawing/2014/main" id="{36F4523F-F6A2-4FB4-86E7-0A54671371E8}"/>
                </a:ext>
              </a:extLst>
            </p:cNvPr>
            <p:cNvSpPr>
              <a:spLocks noChangeAspect="1"/>
            </p:cNvSpPr>
            <p:nvPr/>
          </p:nvSpPr>
          <p:spPr>
            <a:xfrm>
              <a:off x="537478" y="3890963"/>
              <a:ext cx="252612" cy="252412"/>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1" name="Rectangle 20">
              <a:extLst>
                <a:ext uri="{FF2B5EF4-FFF2-40B4-BE49-F238E27FC236}">
                  <a16:creationId xmlns:a16="http://schemas.microsoft.com/office/drawing/2014/main" id="{C4BE7E08-2956-468D-861E-792A4B802855}"/>
                </a:ext>
              </a:extLst>
            </p:cNvPr>
            <p:cNvSpPr>
              <a:spLocks noChangeAspect="1"/>
            </p:cNvSpPr>
            <p:nvPr/>
          </p:nvSpPr>
          <p:spPr>
            <a:xfrm>
              <a:off x="394491" y="3746500"/>
              <a:ext cx="142987" cy="144463"/>
            </a:xfrm>
            <a:prstGeom prst="rect">
              <a:avLst/>
            </a:prstGeom>
            <a:solidFill>
              <a:srgbClr val="E5EE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2" name="Rectangle 21">
              <a:extLst>
                <a:ext uri="{FF2B5EF4-FFF2-40B4-BE49-F238E27FC236}">
                  <a16:creationId xmlns:a16="http://schemas.microsoft.com/office/drawing/2014/main" id="{409BDE0F-6BB1-4222-A5AB-2C0287A1DFEE}"/>
                </a:ext>
              </a:extLst>
            </p:cNvPr>
            <p:cNvSpPr>
              <a:spLocks noChangeAspect="1"/>
            </p:cNvSpPr>
            <p:nvPr/>
          </p:nvSpPr>
          <p:spPr>
            <a:xfrm>
              <a:off x="481" y="3638550"/>
              <a:ext cx="251022" cy="25241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3" name="Rectangle 22">
              <a:extLst>
                <a:ext uri="{FF2B5EF4-FFF2-40B4-BE49-F238E27FC236}">
                  <a16:creationId xmlns:a16="http://schemas.microsoft.com/office/drawing/2014/main" id="{9A709F21-CCF7-4DC7-AF2E-099956304963}"/>
                </a:ext>
              </a:extLst>
            </p:cNvPr>
            <p:cNvSpPr>
              <a:spLocks noChangeAspect="1"/>
            </p:cNvSpPr>
            <p:nvPr/>
          </p:nvSpPr>
          <p:spPr>
            <a:xfrm>
              <a:off x="251503" y="3495675"/>
              <a:ext cx="144577" cy="142875"/>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4" name="Rectangle 23">
              <a:extLst>
                <a:ext uri="{FF2B5EF4-FFF2-40B4-BE49-F238E27FC236}">
                  <a16:creationId xmlns:a16="http://schemas.microsoft.com/office/drawing/2014/main" id="{B94024F9-B4DA-480E-8258-42E98D831B9C}"/>
                </a:ext>
              </a:extLst>
            </p:cNvPr>
            <p:cNvSpPr>
              <a:spLocks noChangeAspect="1"/>
            </p:cNvSpPr>
            <p:nvPr/>
          </p:nvSpPr>
          <p:spPr>
            <a:xfrm>
              <a:off x="481" y="5368925"/>
              <a:ext cx="540175" cy="53975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5" name="Rectangle 24">
              <a:extLst>
                <a:ext uri="{FF2B5EF4-FFF2-40B4-BE49-F238E27FC236}">
                  <a16:creationId xmlns:a16="http://schemas.microsoft.com/office/drawing/2014/main" id="{774AAC42-BAB9-4463-A85B-FD6EC2DBADA9}"/>
                </a:ext>
              </a:extLst>
            </p:cNvPr>
            <p:cNvSpPr>
              <a:spLocks noChangeAspect="1"/>
            </p:cNvSpPr>
            <p:nvPr/>
          </p:nvSpPr>
          <p:spPr>
            <a:xfrm>
              <a:off x="537478" y="5224463"/>
              <a:ext cx="144577" cy="144462"/>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6" name="Rectangle 25">
              <a:extLst>
                <a:ext uri="{FF2B5EF4-FFF2-40B4-BE49-F238E27FC236}">
                  <a16:creationId xmlns:a16="http://schemas.microsoft.com/office/drawing/2014/main" id="{5CF26488-DF90-4A7C-A882-03B4BFFC9EAB}"/>
                </a:ext>
              </a:extLst>
            </p:cNvPr>
            <p:cNvSpPr>
              <a:spLocks noChangeAspect="1"/>
            </p:cNvSpPr>
            <p:nvPr/>
          </p:nvSpPr>
          <p:spPr>
            <a:xfrm>
              <a:off x="481" y="5083175"/>
              <a:ext cx="142987" cy="144463"/>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7" name="Rectangle 26">
              <a:extLst>
                <a:ext uri="{FF2B5EF4-FFF2-40B4-BE49-F238E27FC236}">
                  <a16:creationId xmlns:a16="http://schemas.microsoft.com/office/drawing/2014/main" id="{2F8CBCC1-E99C-4669-8912-ECE659EC125A}"/>
                </a:ext>
              </a:extLst>
            </p:cNvPr>
            <p:cNvSpPr>
              <a:spLocks noChangeAspect="1"/>
            </p:cNvSpPr>
            <p:nvPr/>
          </p:nvSpPr>
          <p:spPr>
            <a:xfrm>
              <a:off x="141880" y="4830763"/>
              <a:ext cx="252611" cy="252412"/>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8" name="Rectangle 27">
              <a:extLst>
                <a:ext uri="{FF2B5EF4-FFF2-40B4-BE49-F238E27FC236}">
                  <a16:creationId xmlns:a16="http://schemas.microsoft.com/office/drawing/2014/main" id="{09BD4FB3-6D0C-427A-A16C-4EA7C5914C94}"/>
                </a:ext>
              </a:extLst>
            </p:cNvPr>
            <p:cNvSpPr>
              <a:spLocks noChangeAspect="1"/>
            </p:cNvSpPr>
            <p:nvPr/>
          </p:nvSpPr>
          <p:spPr>
            <a:xfrm>
              <a:off x="481" y="6162675"/>
              <a:ext cx="540175" cy="539750"/>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sp>
          <p:nvSpPr>
            <p:cNvPr id="29" name="Rectangle 28">
              <a:extLst>
                <a:ext uri="{FF2B5EF4-FFF2-40B4-BE49-F238E27FC236}">
                  <a16:creationId xmlns:a16="http://schemas.microsoft.com/office/drawing/2014/main" id="{FAC1B7DE-E672-449A-BD95-4E17A4EE2693}"/>
                </a:ext>
              </a:extLst>
            </p:cNvPr>
            <p:cNvSpPr>
              <a:spLocks noChangeAspect="1"/>
            </p:cNvSpPr>
            <p:nvPr/>
          </p:nvSpPr>
          <p:spPr>
            <a:xfrm>
              <a:off x="537478" y="5908675"/>
              <a:ext cx="252612" cy="252413"/>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fi-FI"/>
            </a:p>
          </p:txBody>
        </p:sp>
      </p:grpSp>
    </p:spTree>
    <p:extLst>
      <p:ext uri="{BB962C8B-B14F-4D97-AF65-F5344CB8AC3E}">
        <p14:creationId xmlns:p14="http://schemas.microsoft.com/office/powerpoint/2010/main" val="2363053878"/>
      </p:ext>
    </p:extLst>
  </p:cSld>
  <p:clrMap bg1="lt1" tx1="dk1" bg2="lt2" tx2="dk2" accent1="accent1" accent2="accent2" accent3="accent3" accent4="accent4" accent5="accent5" accent6="accent6" hlink="hlink" folHlink="folHlink"/>
  <p:sldLayoutIdLst>
    <p:sldLayoutId id="2147525300" r:id="rId1"/>
    <p:sldLayoutId id="2147525301" r:id="rId2"/>
    <p:sldLayoutId id="2147525302" r:id="rId3"/>
    <p:sldLayoutId id="2147525303" r:id="rId4"/>
    <p:sldLayoutId id="2147525304" r:id="rId5"/>
    <p:sldLayoutId id="2147525305" r:id="rId6"/>
    <p:sldLayoutId id="2147525306" r:id="rId7"/>
    <p:sldLayoutId id="2147525307" r:id="rId8"/>
    <p:sldLayoutId id="2147525308" r:id="rId9"/>
    <p:sldLayoutId id="2147525309" r:id="rId10"/>
    <p:sldLayoutId id="214752531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8E3C4-CB12-4EC4-BBE3-67F850ADDB5C}" type="datetimeFigureOut">
              <a:rPr lang="fi-FI" smtClean="0"/>
              <a:t>14.9.2020</a:t>
            </a:fld>
            <a:endParaRPr lang="fi-F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050F0-6B0E-42D4-9BF3-B6BE264E5DDA}" type="slidenum">
              <a:rPr lang="fi-FI" smtClean="0"/>
              <a:t>‹#›</a:t>
            </a:fld>
            <a:endParaRPr lang="fi-FI"/>
          </a:p>
        </p:txBody>
      </p:sp>
    </p:spTree>
    <p:extLst>
      <p:ext uri="{BB962C8B-B14F-4D97-AF65-F5344CB8AC3E}">
        <p14:creationId xmlns:p14="http://schemas.microsoft.com/office/powerpoint/2010/main" val="1150620176"/>
      </p:ext>
    </p:extLst>
  </p:cSld>
  <p:clrMap bg1="lt1" tx1="dk1" bg2="lt2" tx2="dk2" accent1="accent1" accent2="accent2" accent3="accent3" accent4="accent4" accent5="accent5" accent6="accent6" hlink="hlink" folHlink="folHlink"/>
  <p:sldLayoutIdLst>
    <p:sldLayoutId id="2147525312" r:id="rId1"/>
    <p:sldLayoutId id="2147525313" r:id="rId2"/>
    <p:sldLayoutId id="2147525314" r:id="rId3"/>
    <p:sldLayoutId id="2147525315" r:id="rId4"/>
    <p:sldLayoutId id="2147525316" r:id="rId5"/>
    <p:sldLayoutId id="2147525317" r:id="rId6"/>
    <p:sldLayoutId id="2147525318" r:id="rId7"/>
    <p:sldLayoutId id="2147525319" r:id="rId8"/>
    <p:sldLayoutId id="2147525320" r:id="rId9"/>
    <p:sldLayoutId id="2147525321" r:id="rId10"/>
    <p:sldLayoutId id="21475253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542BD-A052-4404-9C54-94030B25C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A2C1387-B1C8-49C3-B3DC-6A00BE623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E3F73E4-211B-4CC2-82A2-23ED54A32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BC974-C9D8-472F-8432-69E57FA87457}" type="datetimeFigureOut">
              <a:rPr lang="fi-FI" smtClean="0"/>
              <a:t>14.9.2020</a:t>
            </a:fld>
            <a:endParaRPr lang="fi-FI"/>
          </a:p>
        </p:txBody>
      </p:sp>
      <p:sp>
        <p:nvSpPr>
          <p:cNvPr id="5" name="Footer Placeholder 4">
            <a:extLst>
              <a:ext uri="{FF2B5EF4-FFF2-40B4-BE49-F238E27FC236}">
                <a16:creationId xmlns:a16="http://schemas.microsoft.com/office/drawing/2014/main" id="{D283671A-0C5D-408B-9415-43CFB42D0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A271092-D2DA-4FBF-BE5A-4DCFF6B55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6CF93-84A7-46FB-B54B-581035992578}" type="slidenum">
              <a:rPr lang="fi-FI" smtClean="0"/>
              <a:t>‹#›</a:t>
            </a:fld>
            <a:endParaRPr lang="fi-FI"/>
          </a:p>
        </p:txBody>
      </p:sp>
    </p:spTree>
    <p:extLst>
      <p:ext uri="{BB962C8B-B14F-4D97-AF65-F5344CB8AC3E}">
        <p14:creationId xmlns:p14="http://schemas.microsoft.com/office/powerpoint/2010/main" val="1519298647"/>
      </p:ext>
    </p:extLst>
  </p:cSld>
  <p:clrMap bg1="lt1" tx1="dk1" bg2="lt2" tx2="dk2" accent1="accent1" accent2="accent2" accent3="accent3" accent4="accent4" accent5="accent5" accent6="accent6" hlink="hlink" folHlink="folHlink"/>
  <p:sldLayoutIdLst>
    <p:sldLayoutId id="2147525342" r:id="rId1"/>
    <p:sldLayoutId id="2147525343" r:id="rId2"/>
    <p:sldLayoutId id="2147525344" r:id="rId3"/>
    <p:sldLayoutId id="2147525345" r:id="rId4"/>
    <p:sldLayoutId id="2147525346" r:id="rId5"/>
    <p:sldLayoutId id="2147525347" r:id="rId6"/>
    <p:sldLayoutId id="2147525348" r:id="rId7"/>
    <p:sldLayoutId id="2147525349" r:id="rId8"/>
    <p:sldLayoutId id="2147525350" r:id="rId9"/>
    <p:sldLayoutId id="2147525351" r:id="rId10"/>
    <p:sldLayoutId id="21475253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austa">
            <a:extLst>
              <a:ext uri="{FF2B5EF4-FFF2-40B4-BE49-F238E27FC236}">
                <a16:creationId xmlns:a16="http://schemas.microsoft.com/office/drawing/2014/main" id="{98461BDF-574F-4211-A23F-1DDD868F42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C0042802-E794-4DDD-9276-FC8A45EA75BD}"/>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2052" name="Rectangle 4">
            <a:extLst>
              <a:ext uri="{FF2B5EF4-FFF2-40B4-BE49-F238E27FC236}">
                <a16:creationId xmlns:a16="http://schemas.microsoft.com/office/drawing/2014/main" id="{F37E865A-0426-4F72-AB4B-DFD93B981D8E}"/>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2053" name="Rectangle 5">
            <a:extLst>
              <a:ext uri="{FF2B5EF4-FFF2-40B4-BE49-F238E27FC236}">
                <a16:creationId xmlns:a16="http://schemas.microsoft.com/office/drawing/2014/main" id="{5BD19604-F020-43D9-996C-CB29F13E1B8E}"/>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2054" name="Rectangle 6">
            <a:extLst>
              <a:ext uri="{FF2B5EF4-FFF2-40B4-BE49-F238E27FC236}">
                <a16:creationId xmlns:a16="http://schemas.microsoft.com/office/drawing/2014/main" id="{CECCE951-3C42-45DE-B31C-7B16E3BDAB6D}"/>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2055" name="Rectangle 7">
            <a:extLst>
              <a:ext uri="{FF2B5EF4-FFF2-40B4-BE49-F238E27FC236}">
                <a16:creationId xmlns:a16="http://schemas.microsoft.com/office/drawing/2014/main" id="{2DD0D49C-4013-4C35-9267-67B1914EE9BA}"/>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64917004-7DF8-4450-80D1-378FC6890B11}"/>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D21C02C5-A2D6-47EA-ABEE-30FA3D9DE6A9}" type="datetimeFigureOut">
              <a:rPr lang="fi-FI"/>
              <a:pPr>
                <a:defRPr/>
              </a:pPr>
              <a:t>14.9.2020</a:t>
            </a:fld>
            <a:endParaRPr lang="fi-FI"/>
          </a:p>
        </p:txBody>
      </p:sp>
      <p:sp>
        <p:nvSpPr>
          <p:cNvPr id="4105" name="Rectangle 9">
            <a:extLst>
              <a:ext uri="{FF2B5EF4-FFF2-40B4-BE49-F238E27FC236}">
                <a16:creationId xmlns:a16="http://schemas.microsoft.com/office/drawing/2014/main" id="{1FE9B42D-42F9-4601-B915-4FD25F6A41F1}"/>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29E4FAC1-97BD-46E2-9B87-C2004496E78C}" type="slidenum">
              <a:rPr lang="fi-FI" altLang="fi-FI"/>
              <a:pPr>
                <a:defRPr/>
              </a:pPr>
              <a:t>‹#›</a:t>
            </a:fld>
            <a:endParaRPr lang="fi-FI" altLang="fi-FI"/>
          </a:p>
        </p:txBody>
      </p:sp>
      <p:sp>
        <p:nvSpPr>
          <p:cNvPr id="2058" name="Rectangle 10">
            <a:extLst>
              <a:ext uri="{FF2B5EF4-FFF2-40B4-BE49-F238E27FC236}">
                <a16:creationId xmlns:a16="http://schemas.microsoft.com/office/drawing/2014/main" id="{B335670A-A848-40B1-B691-46D2F280D470}"/>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5E643833-8374-4070-A242-639441299B30}"/>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134" r:id="rId1"/>
    <p:sldLayoutId id="2147525135" r:id="rId2"/>
    <p:sldLayoutId id="2147525136" r:id="rId3"/>
    <p:sldLayoutId id="2147525137" r:id="rId4"/>
    <p:sldLayoutId id="2147525138" r:id="rId5"/>
    <p:sldLayoutId id="2147525139" r:id="rId6"/>
    <p:sldLayoutId id="2147525140" r:id="rId7"/>
    <p:sldLayoutId id="2147525141" r:id="rId8"/>
    <p:sldLayoutId id="2147525142" r:id="rId9"/>
    <p:sldLayoutId id="2147525143" r:id="rId10"/>
    <p:sldLayoutId id="2147525144"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37425"/>
      </p:ext>
    </p:extLst>
  </p:cSld>
  <p:clrMap bg1="lt1" tx1="dk1" bg2="lt2" tx2="dk2" accent1="accent1" accent2="accent2" accent3="accent3" accent4="accent4" accent5="accent5" accent6="accent6" hlink="hlink" folHlink="folHlink"/>
  <p:sldLayoutIdLst>
    <p:sldLayoutId id="214752535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tausta">
            <a:extLst>
              <a:ext uri="{FF2B5EF4-FFF2-40B4-BE49-F238E27FC236}">
                <a16:creationId xmlns:a16="http://schemas.microsoft.com/office/drawing/2014/main" id="{A19FE52A-3EA9-42B3-8206-767C556961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11E2C29A-804B-4D26-AD8C-7FC3C150841F}"/>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3076" name="Rectangle 4">
            <a:extLst>
              <a:ext uri="{FF2B5EF4-FFF2-40B4-BE49-F238E27FC236}">
                <a16:creationId xmlns:a16="http://schemas.microsoft.com/office/drawing/2014/main" id="{E3D50A8A-0EDA-43A0-BCA4-2B37C76D8B6F}"/>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3077" name="Picture 5" descr="etla_pp">
            <a:extLst>
              <a:ext uri="{FF2B5EF4-FFF2-40B4-BE49-F238E27FC236}">
                <a16:creationId xmlns:a16="http://schemas.microsoft.com/office/drawing/2014/main" id="{8487AC45-7FC6-4F1F-B9B8-098168BDFD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a:extLst>
              <a:ext uri="{FF2B5EF4-FFF2-40B4-BE49-F238E27FC236}">
                <a16:creationId xmlns:a16="http://schemas.microsoft.com/office/drawing/2014/main" id="{E2DF9081-F460-4237-9CBC-D53BC0F2FECB}"/>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3079" name="Rectangle 7">
            <a:extLst>
              <a:ext uri="{FF2B5EF4-FFF2-40B4-BE49-F238E27FC236}">
                <a16:creationId xmlns:a16="http://schemas.microsoft.com/office/drawing/2014/main" id="{2942688E-A7A0-4C9A-BA83-04E6A3341E19}"/>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3080" name="Rectangle 8">
            <a:extLst>
              <a:ext uri="{FF2B5EF4-FFF2-40B4-BE49-F238E27FC236}">
                <a16:creationId xmlns:a16="http://schemas.microsoft.com/office/drawing/2014/main" id="{E71486AF-7CBA-4145-974D-FBE15B95B509}"/>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6153" name="Rectangle 9">
            <a:extLst>
              <a:ext uri="{FF2B5EF4-FFF2-40B4-BE49-F238E27FC236}">
                <a16:creationId xmlns:a16="http://schemas.microsoft.com/office/drawing/2014/main" id="{A9AF03E6-2E9C-4A3E-A6F3-44996BE48883}"/>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
        <p:nvSpPr>
          <p:cNvPr id="6154" name="Rectangle 10">
            <a:extLst>
              <a:ext uri="{FF2B5EF4-FFF2-40B4-BE49-F238E27FC236}">
                <a16:creationId xmlns:a16="http://schemas.microsoft.com/office/drawing/2014/main" id="{8BD6463F-6B7E-4477-902F-8604BBFF1CCE}"/>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DD5AFAA7-E714-4021-B54E-FFB942502BE2}" type="slidenum">
              <a:rPr lang="fi-FI" altLang="fi-FI"/>
              <a:pPr>
                <a:defRPr/>
              </a:pPr>
              <a:t>‹#›</a:t>
            </a:fld>
            <a:endParaRPr lang="fi-FI" altLang="fi-FI"/>
          </a:p>
        </p:txBody>
      </p:sp>
      <p:sp>
        <p:nvSpPr>
          <p:cNvPr id="3083" name="Rectangle 11">
            <a:extLst>
              <a:ext uri="{FF2B5EF4-FFF2-40B4-BE49-F238E27FC236}">
                <a16:creationId xmlns:a16="http://schemas.microsoft.com/office/drawing/2014/main" id="{3EF52AA9-D591-42F6-9087-3BFA7B873383}"/>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6156" name="Rectangle 12">
            <a:extLst>
              <a:ext uri="{FF2B5EF4-FFF2-40B4-BE49-F238E27FC236}">
                <a16:creationId xmlns:a16="http://schemas.microsoft.com/office/drawing/2014/main" id="{0CBFFAAE-8933-4C85-84BE-EB20D18FD893}"/>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145" r:id="rId1"/>
    <p:sldLayoutId id="2147525013" r:id="rId2"/>
    <p:sldLayoutId id="2147525014" r:id="rId3"/>
    <p:sldLayoutId id="2147525015" r:id="rId4"/>
    <p:sldLayoutId id="2147525016" r:id="rId5"/>
    <p:sldLayoutId id="2147525017" r:id="rId6"/>
    <p:sldLayoutId id="2147525018" r:id="rId7"/>
    <p:sldLayoutId id="2147525019" r:id="rId8"/>
    <p:sldLayoutId id="2147525020" r:id="rId9"/>
    <p:sldLayoutId id="2147525021" r:id="rId10"/>
    <p:sldLayoutId id="2147525022" r:id="rId11"/>
    <p:sldLayoutId id="2147525023"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austa">
            <a:extLst>
              <a:ext uri="{FF2B5EF4-FFF2-40B4-BE49-F238E27FC236}">
                <a16:creationId xmlns:a16="http://schemas.microsoft.com/office/drawing/2014/main" id="{ECD3AD1E-9188-407A-A9D6-7340494886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E5213100-87EF-4BFC-8294-86151BD7BC1C}"/>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4100" name="Rectangle 4">
            <a:extLst>
              <a:ext uri="{FF2B5EF4-FFF2-40B4-BE49-F238E27FC236}">
                <a16:creationId xmlns:a16="http://schemas.microsoft.com/office/drawing/2014/main" id="{48FFE125-3664-4B2C-8F88-5734E9B81F9C}"/>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pic>
        <p:nvPicPr>
          <p:cNvPr id="4101" name="Picture 5" descr="etla_pp">
            <a:extLst>
              <a:ext uri="{FF2B5EF4-FFF2-40B4-BE49-F238E27FC236}">
                <a16:creationId xmlns:a16="http://schemas.microsoft.com/office/drawing/2014/main" id="{D0FF5850-C230-465B-81D1-83B73F2AB82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23500" y="549275"/>
            <a:ext cx="1416051"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5A653F6F-AC22-4873-881B-3FE537D92271}"/>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i-FI" altLang="fi-FI" sz="2400">
              <a:solidFill>
                <a:srgbClr val="000000"/>
              </a:solidFill>
              <a:latin typeface="Times New Roman" pitchFamily="18" charset="0"/>
            </a:endParaRPr>
          </a:p>
        </p:txBody>
      </p:sp>
      <p:sp>
        <p:nvSpPr>
          <p:cNvPr id="4103" name="Rectangle 7">
            <a:extLst>
              <a:ext uri="{FF2B5EF4-FFF2-40B4-BE49-F238E27FC236}">
                <a16:creationId xmlns:a16="http://schemas.microsoft.com/office/drawing/2014/main" id="{78D55969-0A36-44D5-AA6A-A200D21FD8A7}"/>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4104" name="Rectangle 8">
            <a:extLst>
              <a:ext uri="{FF2B5EF4-FFF2-40B4-BE49-F238E27FC236}">
                <a16:creationId xmlns:a16="http://schemas.microsoft.com/office/drawing/2014/main" id="{4B7E21E2-19E6-4ECC-87E9-AA8F573341F3}"/>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6153" name="Rectangle 9">
            <a:extLst>
              <a:ext uri="{FF2B5EF4-FFF2-40B4-BE49-F238E27FC236}">
                <a16:creationId xmlns:a16="http://schemas.microsoft.com/office/drawing/2014/main" id="{5EDAD71A-02CB-4B5A-A9F2-09F5DEE73F9D}"/>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
        <p:nvSpPr>
          <p:cNvPr id="6154" name="Rectangle 10">
            <a:extLst>
              <a:ext uri="{FF2B5EF4-FFF2-40B4-BE49-F238E27FC236}">
                <a16:creationId xmlns:a16="http://schemas.microsoft.com/office/drawing/2014/main" id="{2D8E8501-231B-444C-986D-706F23FC3B5D}"/>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7948B4F8-4155-4DF8-955D-BF25D909FF00}" type="slidenum">
              <a:rPr lang="fi-FI" altLang="fi-FI"/>
              <a:pPr>
                <a:defRPr/>
              </a:pPr>
              <a:t>‹#›</a:t>
            </a:fld>
            <a:endParaRPr lang="fi-FI" altLang="fi-FI"/>
          </a:p>
        </p:txBody>
      </p:sp>
      <p:sp>
        <p:nvSpPr>
          <p:cNvPr id="4107" name="Rectangle 11">
            <a:extLst>
              <a:ext uri="{FF2B5EF4-FFF2-40B4-BE49-F238E27FC236}">
                <a16:creationId xmlns:a16="http://schemas.microsoft.com/office/drawing/2014/main" id="{A5AD7040-9E5A-4E6F-85E9-5CB9DE4C8084}"/>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a:t>
            </a:r>
          </a:p>
          <a:p>
            <a:pPr eaLnBrk="1" hangingPunct="1">
              <a:defRPr/>
            </a:pPr>
            <a:r>
              <a:rPr lang="fi-FI" altLang="fi-FI" sz="1000" b="1">
                <a:solidFill>
                  <a:srgbClr val="164895"/>
                </a:solidFill>
              </a:rPr>
              <a:t>THE RESEARCH INSTITUTE OF THE FINNISH ECONOMY</a:t>
            </a:r>
          </a:p>
        </p:txBody>
      </p:sp>
      <p:sp>
        <p:nvSpPr>
          <p:cNvPr id="6156" name="Rectangle 12">
            <a:extLst>
              <a:ext uri="{FF2B5EF4-FFF2-40B4-BE49-F238E27FC236}">
                <a16:creationId xmlns:a16="http://schemas.microsoft.com/office/drawing/2014/main" id="{0BA55465-ADBF-40D6-B471-98B9A05561CC}"/>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525146" r:id="rId1"/>
    <p:sldLayoutId id="2147525024" r:id="rId2"/>
    <p:sldLayoutId id="2147525025" r:id="rId3"/>
    <p:sldLayoutId id="2147525026" r:id="rId4"/>
    <p:sldLayoutId id="2147525027" r:id="rId5"/>
    <p:sldLayoutId id="2147525028" r:id="rId6"/>
    <p:sldLayoutId id="2147525029" r:id="rId7"/>
    <p:sldLayoutId id="2147525030" r:id="rId8"/>
    <p:sldLayoutId id="2147525031" r:id="rId9"/>
    <p:sldLayoutId id="2147525032" r:id="rId10"/>
    <p:sldLayoutId id="2147525033" r:id="rId11"/>
    <p:sldLayoutId id="2147525034"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tausta">
            <a:extLst>
              <a:ext uri="{FF2B5EF4-FFF2-40B4-BE49-F238E27FC236}">
                <a16:creationId xmlns:a16="http://schemas.microsoft.com/office/drawing/2014/main" id="{A2CE0877-21DC-4247-A963-8ED7D909C4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32CBD66E-FFDB-4C25-8322-DAF8F4D63251}"/>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5124" name="Rectangle 4">
            <a:extLst>
              <a:ext uri="{FF2B5EF4-FFF2-40B4-BE49-F238E27FC236}">
                <a16:creationId xmlns:a16="http://schemas.microsoft.com/office/drawing/2014/main" id="{94C0405A-E417-4CB2-A039-3CD712FFFA21}"/>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5125" name="Rectangle 5">
            <a:extLst>
              <a:ext uri="{FF2B5EF4-FFF2-40B4-BE49-F238E27FC236}">
                <a16:creationId xmlns:a16="http://schemas.microsoft.com/office/drawing/2014/main" id="{A1EEA549-5D34-4632-A969-8BBB0D151715}"/>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5126" name="Rectangle 6">
            <a:extLst>
              <a:ext uri="{FF2B5EF4-FFF2-40B4-BE49-F238E27FC236}">
                <a16:creationId xmlns:a16="http://schemas.microsoft.com/office/drawing/2014/main" id="{9832594B-5392-4D16-A552-89F36683DCDD}"/>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5127" name="Rectangle 7">
            <a:extLst>
              <a:ext uri="{FF2B5EF4-FFF2-40B4-BE49-F238E27FC236}">
                <a16:creationId xmlns:a16="http://schemas.microsoft.com/office/drawing/2014/main" id="{F373AD6D-22E8-44F4-B967-4C5474036EFD}"/>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7E48806A-CEC4-4909-B1D1-22AF02BB792A}"/>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6D6E1D1F-785B-443F-88C7-599980A8CAAC}" type="datetimeFigureOut">
              <a:rPr lang="en-GB"/>
              <a:pPr>
                <a:defRPr/>
              </a:pPr>
              <a:t>14/09/2020</a:t>
            </a:fld>
            <a:endParaRPr lang="en-GB"/>
          </a:p>
        </p:txBody>
      </p:sp>
      <p:sp>
        <p:nvSpPr>
          <p:cNvPr id="4105" name="Rectangle 9">
            <a:extLst>
              <a:ext uri="{FF2B5EF4-FFF2-40B4-BE49-F238E27FC236}">
                <a16:creationId xmlns:a16="http://schemas.microsoft.com/office/drawing/2014/main" id="{AA4290CB-1369-475B-A9B3-E499A88724B0}"/>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B28B4946-F8CA-4F57-8025-8028C9A053AD}" type="slidenum">
              <a:rPr lang="en-GB" altLang="fi-FI"/>
              <a:pPr>
                <a:defRPr/>
              </a:pPr>
              <a:t>‹#›</a:t>
            </a:fld>
            <a:endParaRPr lang="en-GB" altLang="fi-FI"/>
          </a:p>
        </p:txBody>
      </p:sp>
      <p:sp>
        <p:nvSpPr>
          <p:cNvPr id="5130" name="Rectangle 10">
            <a:extLst>
              <a:ext uri="{FF2B5EF4-FFF2-40B4-BE49-F238E27FC236}">
                <a16:creationId xmlns:a16="http://schemas.microsoft.com/office/drawing/2014/main" id="{E7F15B73-79DE-4F08-8033-6DFF560D64C9}"/>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45C0751D-7E4C-4838-89B3-B97798B12385}"/>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147" r:id="rId1"/>
    <p:sldLayoutId id="2147525148" r:id="rId2"/>
    <p:sldLayoutId id="2147525149" r:id="rId3"/>
    <p:sldLayoutId id="2147525150" r:id="rId4"/>
    <p:sldLayoutId id="2147525151" r:id="rId5"/>
    <p:sldLayoutId id="2147525152" r:id="rId6"/>
    <p:sldLayoutId id="2147525153" r:id="rId7"/>
    <p:sldLayoutId id="2147525154" r:id="rId8"/>
    <p:sldLayoutId id="2147525155" r:id="rId9"/>
    <p:sldLayoutId id="2147525156" r:id="rId10"/>
    <p:sldLayoutId id="2147525157"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tausta">
            <a:extLst>
              <a:ext uri="{FF2B5EF4-FFF2-40B4-BE49-F238E27FC236}">
                <a16:creationId xmlns:a16="http://schemas.microsoft.com/office/drawing/2014/main" id="{70F6B913-64CA-4D77-A5F9-94BF02BDD8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9394A140-6A38-4457-8D02-30370440441D}"/>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148" name="Rectangle 4">
            <a:extLst>
              <a:ext uri="{FF2B5EF4-FFF2-40B4-BE49-F238E27FC236}">
                <a16:creationId xmlns:a16="http://schemas.microsoft.com/office/drawing/2014/main" id="{E0BB5134-E720-4930-A72A-E99029EBB949}"/>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149" name="Rectangle 5">
            <a:extLst>
              <a:ext uri="{FF2B5EF4-FFF2-40B4-BE49-F238E27FC236}">
                <a16:creationId xmlns:a16="http://schemas.microsoft.com/office/drawing/2014/main" id="{7368F423-5ED3-428A-B605-628F7404DD40}"/>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6150" name="Rectangle 6">
            <a:extLst>
              <a:ext uri="{FF2B5EF4-FFF2-40B4-BE49-F238E27FC236}">
                <a16:creationId xmlns:a16="http://schemas.microsoft.com/office/drawing/2014/main" id="{8EAACBC2-9CF2-46AA-A01F-BBE4D544B2C8}"/>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6151" name="Rectangle 7">
            <a:extLst>
              <a:ext uri="{FF2B5EF4-FFF2-40B4-BE49-F238E27FC236}">
                <a16:creationId xmlns:a16="http://schemas.microsoft.com/office/drawing/2014/main" id="{87701D0C-75E9-46B9-9FC5-E8225C1F1089}"/>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24F0FCE4-CA4F-42D0-A3DB-724B8E22CBA6}"/>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2D7E8289-6C1E-4959-932E-06D36B979357}" type="datetimeFigureOut">
              <a:rPr lang="en-GB"/>
              <a:pPr>
                <a:defRPr/>
              </a:pPr>
              <a:t>14/09/2020</a:t>
            </a:fld>
            <a:endParaRPr lang="en-GB"/>
          </a:p>
        </p:txBody>
      </p:sp>
      <p:sp>
        <p:nvSpPr>
          <p:cNvPr id="4105" name="Rectangle 9">
            <a:extLst>
              <a:ext uri="{FF2B5EF4-FFF2-40B4-BE49-F238E27FC236}">
                <a16:creationId xmlns:a16="http://schemas.microsoft.com/office/drawing/2014/main" id="{0D45D836-121A-47EE-A86D-34AA8DA7AAC7}"/>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E871DDB4-A5DF-4E1D-9083-439CA5248FE4}" type="slidenum">
              <a:rPr lang="en-GB" altLang="fi-FI"/>
              <a:pPr>
                <a:defRPr/>
              </a:pPr>
              <a:t>‹#›</a:t>
            </a:fld>
            <a:endParaRPr lang="en-GB" altLang="fi-FI"/>
          </a:p>
        </p:txBody>
      </p:sp>
      <p:sp>
        <p:nvSpPr>
          <p:cNvPr id="6154" name="Rectangle 10">
            <a:extLst>
              <a:ext uri="{FF2B5EF4-FFF2-40B4-BE49-F238E27FC236}">
                <a16:creationId xmlns:a16="http://schemas.microsoft.com/office/drawing/2014/main" id="{8D962011-E5D7-40BB-ADCA-FD194FAEB192}"/>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61CCCD9F-A118-4704-803D-5C3575B877DB}"/>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158" r:id="rId1"/>
    <p:sldLayoutId id="2147525159" r:id="rId2"/>
    <p:sldLayoutId id="2147525160" r:id="rId3"/>
    <p:sldLayoutId id="2147525161" r:id="rId4"/>
    <p:sldLayoutId id="2147525162" r:id="rId5"/>
    <p:sldLayoutId id="2147525163" r:id="rId6"/>
    <p:sldLayoutId id="2147525164" r:id="rId7"/>
    <p:sldLayoutId id="2147525165" r:id="rId8"/>
    <p:sldLayoutId id="2147525166" r:id="rId9"/>
    <p:sldLayoutId id="2147525167" r:id="rId10"/>
    <p:sldLayoutId id="2147525168"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tausta">
            <a:extLst>
              <a:ext uri="{FF2B5EF4-FFF2-40B4-BE49-F238E27FC236}">
                <a16:creationId xmlns:a16="http://schemas.microsoft.com/office/drawing/2014/main" id="{A6EE76CA-4E5D-4F3E-9502-D8D9C8458E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E3318784-FC00-4FB6-A383-6B761877D75A}"/>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7172" name="Rectangle 4">
            <a:extLst>
              <a:ext uri="{FF2B5EF4-FFF2-40B4-BE49-F238E27FC236}">
                <a16:creationId xmlns:a16="http://schemas.microsoft.com/office/drawing/2014/main" id="{BF2FF30C-CDEB-4D93-9696-D09F88E5132A}"/>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7173" name="Rectangle 5">
            <a:extLst>
              <a:ext uri="{FF2B5EF4-FFF2-40B4-BE49-F238E27FC236}">
                <a16:creationId xmlns:a16="http://schemas.microsoft.com/office/drawing/2014/main" id="{318FF799-DECF-44EA-B193-FD1DDC459196}"/>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7174" name="Rectangle 6">
            <a:extLst>
              <a:ext uri="{FF2B5EF4-FFF2-40B4-BE49-F238E27FC236}">
                <a16:creationId xmlns:a16="http://schemas.microsoft.com/office/drawing/2014/main" id="{091F7D46-9782-4B20-A2F2-5D21BC51C93D}"/>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7175" name="Rectangle 7">
            <a:extLst>
              <a:ext uri="{FF2B5EF4-FFF2-40B4-BE49-F238E27FC236}">
                <a16:creationId xmlns:a16="http://schemas.microsoft.com/office/drawing/2014/main" id="{BA54E92B-0993-4C5A-BF6E-D86C5285A5A7}"/>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0204458A-DC16-4D4D-A8F6-44BA209CDB73}"/>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1D07D601-A36D-46B8-971C-EF4F35497C25}" type="datetimeFigureOut">
              <a:rPr lang="en-GB"/>
              <a:pPr>
                <a:defRPr/>
              </a:pPr>
              <a:t>14/09/2020</a:t>
            </a:fld>
            <a:endParaRPr lang="en-GB"/>
          </a:p>
        </p:txBody>
      </p:sp>
      <p:sp>
        <p:nvSpPr>
          <p:cNvPr id="4105" name="Rectangle 9">
            <a:extLst>
              <a:ext uri="{FF2B5EF4-FFF2-40B4-BE49-F238E27FC236}">
                <a16:creationId xmlns:a16="http://schemas.microsoft.com/office/drawing/2014/main" id="{76797AF6-323B-41E6-BB1C-9494032AE5D5}"/>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2C3814AC-37FF-4AAC-A6A4-BF8585FCDBE3}" type="slidenum">
              <a:rPr lang="en-GB" altLang="fi-FI"/>
              <a:pPr>
                <a:defRPr/>
              </a:pPr>
              <a:t>‹#›</a:t>
            </a:fld>
            <a:endParaRPr lang="en-GB" altLang="fi-FI"/>
          </a:p>
        </p:txBody>
      </p:sp>
      <p:sp>
        <p:nvSpPr>
          <p:cNvPr id="7178" name="Rectangle 10">
            <a:extLst>
              <a:ext uri="{FF2B5EF4-FFF2-40B4-BE49-F238E27FC236}">
                <a16:creationId xmlns:a16="http://schemas.microsoft.com/office/drawing/2014/main" id="{FA2D4C6A-2E5D-4065-949B-02F47CD7E90A}"/>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B343D276-26AE-4EB8-9E6D-62FC17B8ECDC}"/>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169" r:id="rId1"/>
    <p:sldLayoutId id="2147525170" r:id="rId2"/>
    <p:sldLayoutId id="2147525171" r:id="rId3"/>
    <p:sldLayoutId id="2147525172" r:id="rId4"/>
    <p:sldLayoutId id="2147525173" r:id="rId5"/>
    <p:sldLayoutId id="2147525174" r:id="rId6"/>
    <p:sldLayoutId id="2147525175" r:id="rId7"/>
    <p:sldLayoutId id="2147525176" r:id="rId8"/>
    <p:sldLayoutId id="2147525177" r:id="rId9"/>
    <p:sldLayoutId id="2147525178" r:id="rId10"/>
    <p:sldLayoutId id="2147525179"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tausta">
            <a:extLst>
              <a:ext uri="{FF2B5EF4-FFF2-40B4-BE49-F238E27FC236}">
                <a16:creationId xmlns:a16="http://schemas.microsoft.com/office/drawing/2014/main" id="{16CC8BCE-5B19-4F4A-80B9-F2F7FF8460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840E067E-B664-4CC6-AEA1-C0D8AF019146}"/>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8196" name="Rectangle 4">
            <a:extLst>
              <a:ext uri="{FF2B5EF4-FFF2-40B4-BE49-F238E27FC236}">
                <a16:creationId xmlns:a16="http://schemas.microsoft.com/office/drawing/2014/main" id="{49128F46-6D97-41E4-8814-D091B094C95F}"/>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8197" name="Rectangle 5">
            <a:extLst>
              <a:ext uri="{FF2B5EF4-FFF2-40B4-BE49-F238E27FC236}">
                <a16:creationId xmlns:a16="http://schemas.microsoft.com/office/drawing/2014/main" id="{7F3AB09C-AE10-4277-9EFE-05BA6ABC04CE}"/>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8198" name="Rectangle 6">
            <a:extLst>
              <a:ext uri="{FF2B5EF4-FFF2-40B4-BE49-F238E27FC236}">
                <a16:creationId xmlns:a16="http://schemas.microsoft.com/office/drawing/2014/main" id="{6CE0E64E-B1E3-453D-804E-A6D8FD4D873E}"/>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8199" name="Rectangle 7">
            <a:extLst>
              <a:ext uri="{FF2B5EF4-FFF2-40B4-BE49-F238E27FC236}">
                <a16:creationId xmlns:a16="http://schemas.microsoft.com/office/drawing/2014/main" id="{DDC6A086-3D8E-4B68-B89A-68B841BF2F8A}"/>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7C601830-D249-496C-9D66-B2E52C533874}"/>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E96619D5-A045-4590-A185-32C59B5C49CF}" type="datetimeFigureOut">
              <a:rPr lang="en-GB"/>
              <a:pPr>
                <a:defRPr/>
              </a:pPr>
              <a:t>14/09/2020</a:t>
            </a:fld>
            <a:endParaRPr lang="en-GB"/>
          </a:p>
        </p:txBody>
      </p:sp>
      <p:sp>
        <p:nvSpPr>
          <p:cNvPr id="4105" name="Rectangle 9">
            <a:extLst>
              <a:ext uri="{FF2B5EF4-FFF2-40B4-BE49-F238E27FC236}">
                <a16:creationId xmlns:a16="http://schemas.microsoft.com/office/drawing/2014/main" id="{D8774064-F0A2-4442-81AF-D8C0D2901137}"/>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A73AF104-6B85-4128-8E53-CEEEB83F54B8}" type="slidenum">
              <a:rPr lang="en-GB" altLang="fi-FI"/>
              <a:pPr>
                <a:defRPr/>
              </a:pPr>
              <a:t>‹#›</a:t>
            </a:fld>
            <a:endParaRPr lang="en-GB" altLang="fi-FI"/>
          </a:p>
        </p:txBody>
      </p:sp>
      <p:sp>
        <p:nvSpPr>
          <p:cNvPr id="8202" name="Rectangle 10">
            <a:extLst>
              <a:ext uri="{FF2B5EF4-FFF2-40B4-BE49-F238E27FC236}">
                <a16:creationId xmlns:a16="http://schemas.microsoft.com/office/drawing/2014/main" id="{48A99E98-5711-4AAB-AF8D-C72122E5E1A3}"/>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AB22945B-AB79-4881-9E34-6759F0900A89}"/>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180" r:id="rId1"/>
    <p:sldLayoutId id="2147525181" r:id="rId2"/>
    <p:sldLayoutId id="2147525182" r:id="rId3"/>
    <p:sldLayoutId id="2147525183" r:id="rId4"/>
    <p:sldLayoutId id="2147525184" r:id="rId5"/>
    <p:sldLayoutId id="2147525185" r:id="rId6"/>
    <p:sldLayoutId id="2147525186" r:id="rId7"/>
    <p:sldLayoutId id="2147525187" r:id="rId8"/>
    <p:sldLayoutId id="2147525188" r:id="rId9"/>
    <p:sldLayoutId id="2147525189" r:id="rId10"/>
    <p:sldLayoutId id="2147525190"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tausta">
            <a:extLst>
              <a:ext uri="{FF2B5EF4-FFF2-40B4-BE49-F238E27FC236}">
                <a16:creationId xmlns:a16="http://schemas.microsoft.com/office/drawing/2014/main" id="{FCC8A898-1505-4BDD-91C5-D79746111C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3D624EA3-9142-458C-86A0-03F77DE7BB22}"/>
              </a:ext>
            </a:extLst>
          </p:cNvPr>
          <p:cNvSpPr>
            <a:spLocks noChangeArrowheads="1"/>
          </p:cNvSpPr>
          <p:nvPr/>
        </p:nvSpPr>
        <p:spPr bwMode="auto">
          <a:xfrm>
            <a:off x="5327651" y="6453188"/>
            <a:ext cx="6864349"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220" name="Rectangle 4">
            <a:extLst>
              <a:ext uri="{FF2B5EF4-FFF2-40B4-BE49-F238E27FC236}">
                <a16:creationId xmlns:a16="http://schemas.microsoft.com/office/drawing/2014/main" id="{937C439D-EF49-4E7E-95D8-7315F6936E29}"/>
              </a:ext>
            </a:extLst>
          </p:cNvPr>
          <p:cNvSpPr>
            <a:spLocks noChangeArrowheads="1"/>
          </p:cNvSpPr>
          <p:nvPr/>
        </p:nvSpPr>
        <p:spPr bwMode="auto">
          <a:xfrm>
            <a:off x="0" y="0"/>
            <a:ext cx="12192000" cy="260350"/>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221" name="Rectangle 5">
            <a:extLst>
              <a:ext uri="{FF2B5EF4-FFF2-40B4-BE49-F238E27FC236}">
                <a16:creationId xmlns:a16="http://schemas.microsoft.com/office/drawing/2014/main" id="{3D0ABF65-67A8-4D18-8492-AF174134D330}"/>
              </a:ext>
            </a:extLst>
          </p:cNvPr>
          <p:cNvSpPr>
            <a:spLocks noChangeArrowheads="1"/>
          </p:cNvSpPr>
          <p:nvPr/>
        </p:nvSpPr>
        <p:spPr bwMode="auto">
          <a:xfrm>
            <a:off x="0" y="6453188"/>
            <a:ext cx="239184" cy="404812"/>
          </a:xfrm>
          <a:prstGeom prst="rect">
            <a:avLst/>
          </a:prstGeom>
          <a:solidFill>
            <a:srgbClr val="1648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a:solidFill>
                <a:srgbClr val="000000"/>
              </a:solidFill>
            </a:endParaRPr>
          </a:p>
        </p:txBody>
      </p:sp>
      <p:sp>
        <p:nvSpPr>
          <p:cNvPr id="9222" name="Rectangle 6">
            <a:extLst>
              <a:ext uri="{FF2B5EF4-FFF2-40B4-BE49-F238E27FC236}">
                <a16:creationId xmlns:a16="http://schemas.microsoft.com/office/drawing/2014/main" id="{6894FA5A-2DB6-416A-8B6A-E6E9992916BD}"/>
              </a:ext>
            </a:extLst>
          </p:cNvPr>
          <p:cNvSpPr>
            <a:spLocks noGrp="1" noChangeArrowheads="1"/>
          </p:cNvSpPr>
          <p:nvPr>
            <p:ph type="title"/>
          </p:nvPr>
        </p:nvSpPr>
        <p:spPr bwMode="auto">
          <a:xfrm>
            <a:off x="527051" y="476250"/>
            <a:ext cx="83523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9223" name="Rectangle 7">
            <a:extLst>
              <a:ext uri="{FF2B5EF4-FFF2-40B4-BE49-F238E27FC236}">
                <a16:creationId xmlns:a16="http://schemas.microsoft.com/office/drawing/2014/main" id="{02833D2E-60ED-4081-A7AC-DB46D68699CB}"/>
              </a:ext>
            </a:extLst>
          </p:cNvPr>
          <p:cNvSpPr>
            <a:spLocks noGrp="1" noChangeArrowheads="1"/>
          </p:cNvSpPr>
          <p:nvPr>
            <p:ph type="body" idx="1"/>
          </p:nvPr>
        </p:nvSpPr>
        <p:spPr bwMode="auto">
          <a:xfrm>
            <a:off x="1102785" y="1844676"/>
            <a:ext cx="998643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104" name="Rectangle 8">
            <a:extLst>
              <a:ext uri="{FF2B5EF4-FFF2-40B4-BE49-F238E27FC236}">
                <a16:creationId xmlns:a16="http://schemas.microsoft.com/office/drawing/2014/main" id="{A5C18480-B22C-4973-AB91-4607008D2B83}"/>
              </a:ext>
            </a:extLst>
          </p:cNvPr>
          <p:cNvSpPr>
            <a:spLocks noGrp="1" noChangeArrowheads="1"/>
          </p:cNvSpPr>
          <p:nvPr>
            <p:ph type="dt" sz="half" idx="2"/>
          </p:nvPr>
        </p:nvSpPr>
        <p:spPr bwMode="auto">
          <a:xfrm>
            <a:off x="143934" y="0"/>
            <a:ext cx="220768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fld id="{85E52CAB-99E6-481A-9228-CFB34CA0135A}" type="datetimeFigureOut">
              <a:rPr lang="en-GB"/>
              <a:pPr>
                <a:defRPr/>
              </a:pPr>
              <a:t>14/09/2020</a:t>
            </a:fld>
            <a:endParaRPr lang="en-GB"/>
          </a:p>
        </p:txBody>
      </p:sp>
      <p:sp>
        <p:nvSpPr>
          <p:cNvPr id="4105" name="Rectangle 9">
            <a:extLst>
              <a:ext uri="{FF2B5EF4-FFF2-40B4-BE49-F238E27FC236}">
                <a16:creationId xmlns:a16="http://schemas.microsoft.com/office/drawing/2014/main" id="{8047DC1B-3DB6-4BD1-BE2D-94FACA3B2800}"/>
              </a:ext>
            </a:extLst>
          </p:cNvPr>
          <p:cNvSpPr>
            <a:spLocks noGrp="1" noChangeArrowheads="1"/>
          </p:cNvSpPr>
          <p:nvPr>
            <p:ph type="sldNum" sz="quarter" idx="4"/>
          </p:nvPr>
        </p:nvSpPr>
        <p:spPr bwMode="auto">
          <a:xfrm>
            <a:off x="11279717" y="6453188"/>
            <a:ext cx="91228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a:solidFill>
                  <a:srgbClr val="FFFFFF"/>
                </a:solidFill>
              </a:defRPr>
            </a:lvl1pPr>
          </a:lstStyle>
          <a:p>
            <a:pPr>
              <a:defRPr/>
            </a:pPr>
            <a:fld id="{878CB184-85D1-4F83-A333-17931078A8B9}" type="slidenum">
              <a:rPr lang="en-GB" altLang="fi-FI"/>
              <a:pPr>
                <a:defRPr/>
              </a:pPr>
              <a:t>‹#›</a:t>
            </a:fld>
            <a:endParaRPr lang="en-GB" altLang="fi-FI"/>
          </a:p>
        </p:txBody>
      </p:sp>
      <p:sp>
        <p:nvSpPr>
          <p:cNvPr id="9226" name="Rectangle 10">
            <a:extLst>
              <a:ext uri="{FF2B5EF4-FFF2-40B4-BE49-F238E27FC236}">
                <a16:creationId xmlns:a16="http://schemas.microsoft.com/office/drawing/2014/main" id="{9CB37A93-29CE-4B92-A8B8-32995185F7D1}"/>
              </a:ext>
            </a:extLst>
          </p:cNvPr>
          <p:cNvSpPr>
            <a:spLocks noChangeArrowheads="1"/>
          </p:cNvSpPr>
          <p:nvPr/>
        </p:nvSpPr>
        <p:spPr bwMode="auto">
          <a:xfrm>
            <a:off x="251884" y="6424614"/>
            <a:ext cx="50884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i-FI" altLang="fi-FI" sz="1000" b="1">
                <a:solidFill>
                  <a:srgbClr val="164895"/>
                </a:solidFill>
              </a:rPr>
              <a:t>ELINKEINOELÄMÄN TUTKIMUSLAITOS, ETLA</a:t>
            </a:r>
          </a:p>
          <a:p>
            <a:pPr eaLnBrk="1" hangingPunct="1">
              <a:defRPr/>
            </a:pPr>
            <a:r>
              <a:rPr lang="fi-FI" altLang="fi-FI" sz="1000" b="1">
                <a:solidFill>
                  <a:srgbClr val="164895"/>
                </a:solidFill>
              </a:rPr>
              <a:t>THE RESEARCH INSTITUTE OF THE FINNISH ECONOMY</a:t>
            </a:r>
          </a:p>
        </p:txBody>
      </p:sp>
      <p:sp>
        <p:nvSpPr>
          <p:cNvPr id="4107" name="Rectangle 11">
            <a:extLst>
              <a:ext uri="{FF2B5EF4-FFF2-40B4-BE49-F238E27FC236}">
                <a16:creationId xmlns:a16="http://schemas.microsoft.com/office/drawing/2014/main" id="{2F038BF8-F427-4CC5-B706-F8E9F816111F}"/>
              </a:ext>
            </a:extLst>
          </p:cNvPr>
          <p:cNvSpPr>
            <a:spLocks noGrp="1" noChangeArrowheads="1"/>
          </p:cNvSpPr>
          <p:nvPr>
            <p:ph type="ftr" sz="quarter" idx="3"/>
          </p:nvPr>
        </p:nvSpPr>
        <p:spPr bwMode="auto">
          <a:xfrm>
            <a:off x="5712884" y="6524625"/>
            <a:ext cx="537633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FFFFFF"/>
                </a:solidFill>
                <a:latin typeface="Aria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25191" r:id="rId1"/>
    <p:sldLayoutId id="2147525192" r:id="rId2"/>
    <p:sldLayoutId id="2147525193" r:id="rId3"/>
    <p:sldLayoutId id="2147525194" r:id="rId4"/>
    <p:sldLayoutId id="2147525195" r:id="rId5"/>
    <p:sldLayoutId id="2147525196" r:id="rId6"/>
    <p:sldLayoutId id="2147525197" r:id="rId7"/>
    <p:sldLayoutId id="2147525198" r:id="rId8"/>
    <p:sldLayoutId id="2147525199" r:id="rId9"/>
    <p:sldLayoutId id="2147525200" r:id="rId10"/>
    <p:sldLayoutId id="2147525201"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9.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3" Type="http://schemas.openxmlformats.org/officeDocument/2006/relationships/hyperlink" Target="http://fred.stlouisfed.org/graph/?g=uH2N" TargetMode="External"/><Relationship Id="rId2" Type="http://schemas.openxmlformats.org/officeDocument/2006/relationships/notesSlide" Target="../notesSlides/notesSlide1.xml"/><Relationship Id="rId1" Type="http://schemas.openxmlformats.org/officeDocument/2006/relationships/slideLayout" Target="../slideLayouts/slideLayout215.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83CCC518-C1FF-4C1A-A2FA-A58DC9811FDD}"/>
              </a:ext>
            </a:extLst>
          </p:cNvPr>
          <p:cNvSpPr>
            <a:spLocks noGrp="1" noChangeArrowheads="1"/>
          </p:cNvSpPr>
          <p:nvPr>
            <p:ph type="ctrTitle"/>
          </p:nvPr>
        </p:nvSpPr>
        <p:spPr>
          <a:xfrm>
            <a:off x="1524000" y="2235200"/>
            <a:ext cx="9144000" cy="2387600"/>
          </a:xfrm>
        </p:spPr>
        <p:txBody>
          <a:bodyPr>
            <a:normAutofit fontScale="90000"/>
          </a:bodyPr>
          <a:lstStyle/>
          <a:p>
            <a:pPr eaLnBrk="1" hangingPunct="1"/>
            <a:r>
              <a:rPr lang="fi-FI" altLang="fi-FI" sz="6700" b="1" dirty="0">
                <a:latin typeface="Arial" panose="020B0604020202020204" pitchFamily="34" charset="0"/>
                <a:cs typeface="Arial" panose="020B0604020202020204" pitchFamily="34" charset="0"/>
              </a:rPr>
              <a:t>Suhdanne 2/2020</a:t>
            </a:r>
            <a:br>
              <a:rPr lang="en-US" altLang="fi-FI" sz="4800" b="1" dirty="0"/>
            </a:br>
            <a:br>
              <a:rPr lang="fi-FI" altLang="fi-FI" dirty="0"/>
            </a:br>
            <a:endParaRPr lang="fi-FI" altLang="fi-FI" dirty="0"/>
          </a:p>
        </p:txBody>
      </p:sp>
      <p:sp>
        <p:nvSpPr>
          <p:cNvPr id="146435" name="Subtitle 2">
            <a:extLst>
              <a:ext uri="{FF2B5EF4-FFF2-40B4-BE49-F238E27FC236}">
                <a16:creationId xmlns:a16="http://schemas.microsoft.com/office/drawing/2014/main" id="{EEDEE6F4-7AF0-4FF3-BEEE-7D9A04DB05FC}"/>
              </a:ext>
            </a:extLst>
          </p:cNvPr>
          <p:cNvSpPr>
            <a:spLocks noGrp="1" noChangeArrowheads="1"/>
          </p:cNvSpPr>
          <p:nvPr>
            <p:ph type="subTitle" idx="1"/>
          </p:nvPr>
        </p:nvSpPr>
        <p:spPr>
          <a:xfrm>
            <a:off x="1271464" y="3399183"/>
            <a:ext cx="9144000" cy="1655762"/>
          </a:xfrm>
        </p:spPr>
        <p:txBody>
          <a:bodyPr/>
          <a:lstStyle/>
          <a:p>
            <a:pPr eaLnBrk="1" hangingPunct="1"/>
            <a:r>
              <a:rPr lang="fi-FI" altLang="fi-FI" dirty="0"/>
              <a:t>Ennustepäällikkö Markku Lehmus	    </a:t>
            </a:r>
          </a:p>
          <a:p>
            <a:pPr eaLnBrk="1" hangingPunct="1"/>
            <a:r>
              <a:rPr lang="fi-FI" altLang="fi-FI"/>
              <a:t>14.9.2020</a:t>
            </a:r>
            <a:endParaRPr lang="fi-FI" altLang="fi-FI" dirty="0"/>
          </a:p>
          <a:p>
            <a:pPr eaLnBrk="1" hangingPunct="1"/>
            <a:endParaRPr lang="fi-FI" alt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A3E96-9249-4C80-8DF4-AEC76D36E887}"/>
              </a:ext>
            </a:extLst>
          </p:cNvPr>
          <p:cNvSpPr txBox="1"/>
          <p:nvPr/>
        </p:nvSpPr>
        <p:spPr>
          <a:xfrm>
            <a:off x="1205813" y="260648"/>
            <a:ext cx="9577064"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Euroalueen rahapolitiikka: inflaatio laskee tänä vuonna mutta kiihtyy hieman ensi vuonna. Silti ollaan yhä ”hieman alle 2 prosentin” inflaatiotavoitteesta jäljessä -&gt; </a:t>
            </a:r>
            <a:r>
              <a:rPr kumimoji="0" lang="fi-FI"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EKP:lla</a:t>
            </a:r>
            <a:r>
              <a:rPr kumimoji="0" lang="fi-FI"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ei perustetta nostaa korkoja 2020 - 2022. </a:t>
            </a:r>
          </a:p>
        </p:txBody>
      </p:sp>
      <p:graphicFrame>
        <p:nvGraphicFramePr>
          <p:cNvPr id="2" name="Object 1">
            <a:extLst>
              <a:ext uri="{FF2B5EF4-FFF2-40B4-BE49-F238E27FC236}">
                <a16:creationId xmlns:a16="http://schemas.microsoft.com/office/drawing/2014/main" id="{C5429082-B531-4326-A265-8CF0D4D9DB33}"/>
              </a:ext>
            </a:extLst>
          </p:cNvPr>
          <p:cNvGraphicFramePr>
            <a:graphicFrameLocks noChangeAspect="1"/>
          </p:cNvGraphicFramePr>
          <p:nvPr>
            <p:extLst>
              <p:ext uri="{D42A27DB-BD31-4B8C-83A1-F6EECF244321}">
                <p14:modId xmlns:p14="http://schemas.microsoft.com/office/powerpoint/2010/main" val="2012796805"/>
              </p:ext>
            </p:extLst>
          </p:nvPr>
        </p:nvGraphicFramePr>
        <p:xfrm>
          <a:off x="119336" y="2436161"/>
          <a:ext cx="6912768" cy="3153950"/>
        </p:xfrm>
        <a:graphic>
          <a:graphicData uri="http://schemas.openxmlformats.org/presentationml/2006/ole">
            <mc:AlternateContent xmlns:mc="http://schemas.openxmlformats.org/markup-compatibility/2006">
              <mc:Choice xmlns:v="urn:schemas-microsoft-com:vml" Requires="v">
                <p:oleObj spid="_x0000_s184430" name="Macrobond document" r:id="rId3" imgW="15327423" imgH="6992171" progId="Mbnd.mbnd">
                  <p:embed/>
                </p:oleObj>
              </mc:Choice>
              <mc:Fallback>
                <p:oleObj name="Macrobond document" r:id="rId3" imgW="15327423" imgH="6992171" progId="Mbnd.mbnd">
                  <p:embed/>
                  <p:pic>
                    <p:nvPicPr>
                      <p:cNvPr id="2" name="Object 1">
                        <a:extLst>
                          <a:ext uri="{FF2B5EF4-FFF2-40B4-BE49-F238E27FC236}">
                            <a16:creationId xmlns:a16="http://schemas.microsoft.com/office/drawing/2014/main" id="{C5429082-B531-4326-A265-8CF0D4D9DB33}"/>
                          </a:ext>
                        </a:extLst>
                      </p:cNvPr>
                      <p:cNvPicPr/>
                      <p:nvPr/>
                    </p:nvPicPr>
                    <p:blipFill>
                      <a:blip r:embed="rId4"/>
                      <a:stretch>
                        <a:fillRect/>
                      </a:stretch>
                    </p:blipFill>
                    <p:spPr>
                      <a:xfrm>
                        <a:off x="119336" y="2436161"/>
                        <a:ext cx="6912768" cy="31539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51DE0EC-37A3-426B-B964-9BFFF1A5309E}"/>
              </a:ext>
            </a:extLst>
          </p:cNvPr>
          <p:cNvSpPr txBox="1"/>
          <p:nvPr/>
        </p:nvSpPr>
        <p:spPr>
          <a:xfrm>
            <a:off x="2783632" y="5951021"/>
            <a:ext cx="5328592"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Samalla EKP:n tase paisuu PEPP-ohjelman myötä.</a:t>
            </a:r>
          </a:p>
        </p:txBody>
      </p:sp>
      <p:cxnSp>
        <p:nvCxnSpPr>
          <p:cNvPr id="8" name="Straight Arrow Connector 7">
            <a:extLst>
              <a:ext uri="{FF2B5EF4-FFF2-40B4-BE49-F238E27FC236}">
                <a16:creationId xmlns:a16="http://schemas.microsoft.com/office/drawing/2014/main" id="{E87BAE22-3736-440A-818B-23357FA794DF}"/>
              </a:ext>
            </a:extLst>
          </p:cNvPr>
          <p:cNvCxnSpPr>
            <a:cxnSpLocks/>
          </p:cNvCxnSpPr>
          <p:nvPr/>
        </p:nvCxnSpPr>
        <p:spPr>
          <a:xfrm flipV="1">
            <a:off x="7392144" y="5590111"/>
            <a:ext cx="666794" cy="473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Object 3">
            <a:extLst>
              <a:ext uri="{FF2B5EF4-FFF2-40B4-BE49-F238E27FC236}">
                <a16:creationId xmlns:a16="http://schemas.microsoft.com/office/drawing/2014/main" id="{669BACC5-3954-46A8-B1B2-EEB85D058175}"/>
              </a:ext>
            </a:extLst>
          </p:cNvPr>
          <p:cNvGraphicFramePr>
            <a:graphicFrameLocks noChangeAspect="1"/>
          </p:cNvGraphicFramePr>
          <p:nvPr/>
        </p:nvGraphicFramePr>
        <p:xfrm>
          <a:off x="7051427" y="2555222"/>
          <a:ext cx="5157159" cy="2913996"/>
        </p:xfrm>
        <a:graphic>
          <a:graphicData uri="http://schemas.openxmlformats.org/presentationml/2006/ole">
            <mc:AlternateContent xmlns:mc="http://schemas.openxmlformats.org/markup-compatibility/2006">
              <mc:Choice xmlns:v="urn:schemas-microsoft-com:vml" Requires="v">
                <p:oleObj spid="_x0000_s184431" name="Macrobond document" r:id="rId5" imgW="19156309" imgH="10824509" progId="Mbnd.mbnd">
                  <p:embed/>
                </p:oleObj>
              </mc:Choice>
              <mc:Fallback>
                <p:oleObj name="Macrobond document" r:id="rId5" imgW="19156309" imgH="10824509" progId="Mbnd.mbnd">
                  <p:embed/>
                  <p:pic>
                    <p:nvPicPr>
                      <p:cNvPr id="4" name="Object 3">
                        <a:extLst>
                          <a:ext uri="{FF2B5EF4-FFF2-40B4-BE49-F238E27FC236}">
                            <a16:creationId xmlns:a16="http://schemas.microsoft.com/office/drawing/2014/main" id="{669BACC5-3954-46A8-B1B2-EEB85D058175}"/>
                          </a:ext>
                        </a:extLst>
                      </p:cNvPr>
                      <p:cNvPicPr/>
                      <p:nvPr/>
                    </p:nvPicPr>
                    <p:blipFill>
                      <a:blip r:embed="rId6"/>
                      <a:stretch>
                        <a:fillRect/>
                      </a:stretch>
                    </p:blipFill>
                    <p:spPr>
                      <a:xfrm>
                        <a:off x="7051427" y="2555222"/>
                        <a:ext cx="5157159" cy="2913996"/>
                      </a:xfrm>
                      <a:prstGeom prst="rect">
                        <a:avLst/>
                      </a:prstGeom>
                    </p:spPr>
                  </p:pic>
                </p:oleObj>
              </mc:Fallback>
            </mc:AlternateContent>
          </a:graphicData>
        </a:graphic>
      </p:graphicFrame>
    </p:spTree>
    <p:extLst>
      <p:ext uri="{BB962C8B-B14F-4D97-AF65-F5344CB8AC3E}">
        <p14:creationId xmlns:p14="http://schemas.microsoft.com/office/powerpoint/2010/main" val="307110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726-AC6A-458E-B8CF-F3F9D1E86A8E}"/>
              </a:ext>
            </a:extLst>
          </p:cNvPr>
          <p:cNvSpPr>
            <a:spLocks noGrp="1"/>
          </p:cNvSpPr>
          <p:nvPr>
            <p:ph type="title"/>
          </p:nvPr>
        </p:nvSpPr>
        <p:spPr/>
        <p:txBody>
          <a:bodyPr>
            <a:normAutofit/>
          </a:bodyPr>
          <a:lstStyle/>
          <a:p>
            <a:r>
              <a:rPr lang="fi-FI" altLang="fi-FI" dirty="0">
                <a:solidFill>
                  <a:srgbClr val="000000"/>
                </a:solidFill>
              </a:rPr>
              <a:t>Euroalueen rahapolitiikka</a:t>
            </a:r>
            <a:br>
              <a:rPr lang="en-US" altLang="fi-FI" dirty="0">
                <a:solidFill>
                  <a:srgbClr val="000000"/>
                </a:solidFill>
              </a:rPr>
            </a:br>
            <a:endParaRPr lang="fi-FI" dirty="0"/>
          </a:p>
        </p:txBody>
      </p:sp>
      <p:sp>
        <p:nvSpPr>
          <p:cNvPr id="3" name="Content Placeholder 2">
            <a:extLst>
              <a:ext uri="{FF2B5EF4-FFF2-40B4-BE49-F238E27FC236}">
                <a16:creationId xmlns:a16="http://schemas.microsoft.com/office/drawing/2014/main" id="{8C50413A-57B6-494B-B1F0-B6ED4809FA22}"/>
              </a:ext>
            </a:extLst>
          </p:cNvPr>
          <p:cNvSpPr>
            <a:spLocks noGrp="1"/>
          </p:cNvSpPr>
          <p:nvPr>
            <p:ph idx="1"/>
          </p:nvPr>
        </p:nvSpPr>
        <p:spPr/>
        <p:txBody>
          <a:bodyPr>
            <a:normAutofit fontScale="85000" lnSpcReduction="10000"/>
          </a:bodyPr>
          <a:lstStyle/>
          <a:p>
            <a:pPr marL="457200" lvl="1" indent="0" fontAlgn="base">
              <a:lnSpc>
                <a:spcPct val="100000"/>
              </a:lnSpc>
              <a:spcBef>
                <a:spcPct val="0"/>
              </a:spcBef>
              <a:spcAft>
                <a:spcPct val="0"/>
              </a:spcAft>
              <a:buFontTx/>
              <a:buChar char="-"/>
              <a:defRPr/>
            </a:pPr>
            <a:r>
              <a:rPr lang="fi-FI" altLang="fi-FI" b="1" dirty="0">
                <a:solidFill>
                  <a:srgbClr val="000000"/>
                </a:solidFill>
                <a:latin typeface="Arial" panose="020B0604020202020204" pitchFamily="34" charset="0"/>
              </a:rPr>
              <a:t> EKP:n ohjauskorko tai talletuskorko eivät muutu ennusteperiodilla 2020 – </a:t>
            </a:r>
          </a:p>
          <a:p>
            <a:pPr marL="457200" lvl="1" indent="0" fontAlgn="base">
              <a:lnSpc>
                <a:spcPct val="100000"/>
              </a:lnSpc>
              <a:spcBef>
                <a:spcPct val="0"/>
              </a:spcBef>
              <a:spcAft>
                <a:spcPct val="0"/>
              </a:spcAft>
              <a:buNone/>
              <a:defRPr/>
            </a:pPr>
            <a:r>
              <a:rPr lang="fi-FI" altLang="fi-FI" b="1" dirty="0">
                <a:solidFill>
                  <a:srgbClr val="000000"/>
                </a:solidFill>
                <a:latin typeface="Arial" panose="020B0604020202020204" pitchFamily="34" charset="0"/>
              </a:rPr>
              <a:t>  2022.</a:t>
            </a:r>
          </a:p>
          <a:p>
            <a:pPr marL="457200" lvl="1" indent="0" fontAlgn="base">
              <a:lnSpc>
                <a:spcPct val="100000"/>
              </a:lnSpc>
              <a:spcBef>
                <a:spcPct val="0"/>
              </a:spcBef>
              <a:spcAft>
                <a:spcPct val="0"/>
              </a:spcAft>
              <a:buNone/>
              <a:defRPr/>
            </a:pPr>
            <a:endParaRPr lang="fi-FI" altLang="fi-FI" b="1" dirty="0">
              <a:solidFill>
                <a:srgbClr val="000000"/>
              </a:solidFill>
              <a:latin typeface="Arial" panose="020B0604020202020204" pitchFamily="34" charset="0"/>
            </a:endParaRPr>
          </a:p>
          <a:p>
            <a:pPr marL="457200" lvl="1" indent="0" fontAlgn="base">
              <a:lnSpc>
                <a:spcPct val="100000"/>
              </a:lnSpc>
              <a:spcBef>
                <a:spcPct val="0"/>
              </a:spcBef>
              <a:spcAft>
                <a:spcPct val="0"/>
              </a:spcAft>
              <a:buFontTx/>
              <a:buChar char="-"/>
              <a:defRPr/>
            </a:pPr>
            <a:r>
              <a:rPr lang="fi-FI" altLang="fi-FI" b="1" dirty="0">
                <a:solidFill>
                  <a:srgbClr val="000000"/>
                </a:solidFill>
                <a:latin typeface="Arial" panose="020B0604020202020204" pitchFamily="34" charset="0"/>
              </a:rPr>
              <a:t> Keväällä aloitettu ja kesällä korotettu EKP:n yhteensä 1350 miljardin </a:t>
            </a:r>
          </a:p>
          <a:p>
            <a:pPr marL="457200" lvl="1" indent="0" fontAlgn="base">
              <a:lnSpc>
                <a:spcPct val="100000"/>
              </a:lnSpc>
              <a:spcBef>
                <a:spcPct val="0"/>
              </a:spcBef>
              <a:spcAft>
                <a:spcPct val="0"/>
              </a:spcAft>
              <a:buNone/>
              <a:defRPr/>
            </a:pPr>
            <a:r>
              <a:rPr lang="fi-FI" altLang="fi-FI" b="1" dirty="0">
                <a:solidFill>
                  <a:srgbClr val="000000"/>
                </a:solidFill>
                <a:latin typeface="Arial" panose="020B0604020202020204" pitchFamily="34" charset="0"/>
              </a:rPr>
              <a:t>  euron suuruinen arvopapereiden osto-ohjelma (PEPP) pandemian vaikutusten </a:t>
            </a:r>
          </a:p>
          <a:p>
            <a:pPr marL="457200" lvl="1" indent="0" fontAlgn="base">
              <a:lnSpc>
                <a:spcPct val="100000"/>
              </a:lnSpc>
              <a:spcBef>
                <a:spcPct val="0"/>
              </a:spcBef>
              <a:spcAft>
                <a:spcPct val="0"/>
              </a:spcAft>
              <a:buNone/>
              <a:defRPr/>
            </a:pPr>
            <a:r>
              <a:rPr lang="fi-FI" altLang="fi-FI" b="1" dirty="0">
                <a:solidFill>
                  <a:srgbClr val="000000"/>
                </a:solidFill>
                <a:latin typeface="Arial" panose="020B0604020202020204" pitchFamily="34" charset="0"/>
              </a:rPr>
              <a:t>  torjumiseksi jatkuu 2020 – 2021.	</a:t>
            </a:r>
          </a:p>
          <a:p>
            <a:pPr marL="457200" lvl="1" indent="0" fontAlgn="base">
              <a:lnSpc>
                <a:spcPct val="100000"/>
              </a:lnSpc>
              <a:spcBef>
                <a:spcPct val="0"/>
              </a:spcBef>
              <a:spcAft>
                <a:spcPct val="0"/>
              </a:spcAft>
              <a:buNone/>
              <a:defRPr/>
            </a:pPr>
            <a:endParaRPr lang="fi-FI" altLang="fi-FI" b="1" dirty="0">
              <a:solidFill>
                <a:srgbClr val="000000"/>
              </a:solidFill>
              <a:latin typeface="Arial" panose="020B0604020202020204" pitchFamily="34" charset="0"/>
            </a:endParaRPr>
          </a:p>
          <a:p>
            <a:pPr lvl="1" fontAlgn="base">
              <a:lnSpc>
                <a:spcPct val="100000"/>
              </a:lnSpc>
              <a:spcBef>
                <a:spcPct val="0"/>
              </a:spcBef>
              <a:spcAft>
                <a:spcPct val="0"/>
              </a:spcAft>
              <a:buFontTx/>
              <a:buChar char="-"/>
              <a:defRPr/>
            </a:pPr>
            <a:r>
              <a:rPr lang="fi-FI" altLang="fi-FI" b="1" dirty="0">
                <a:solidFill>
                  <a:srgbClr val="000000"/>
                </a:solidFill>
                <a:latin typeface="Arial" panose="020B0604020202020204" pitchFamily="34" charset="0"/>
              </a:rPr>
              <a:t>Ohjelmasta 440 miljardia euroa käytetty heinäkuun loppuun mennessä</a:t>
            </a:r>
          </a:p>
          <a:p>
            <a:pPr marL="457200" lvl="1" indent="0" fontAlgn="base">
              <a:lnSpc>
                <a:spcPct val="100000"/>
              </a:lnSpc>
              <a:spcBef>
                <a:spcPct val="0"/>
              </a:spcBef>
              <a:spcAft>
                <a:spcPct val="0"/>
              </a:spcAft>
              <a:buNone/>
              <a:defRPr/>
            </a:pPr>
            <a:endParaRPr lang="fi-FI" altLang="fi-FI" b="1" dirty="0">
              <a:solidFill>
                <a:srgbClr val="000000"/>
              </a:solidFill>
              <a:latin typeface="Arial" panose="020B0604020202020204" pitchFamily="34" charset="0"/>
            </a:endParaRPr>
          </a:p>
          <a:p>
            <a:pPr marL="457200" lvl="1" indent="0" fontAlgn="base">
              <a:lnSpc>
                <a:spcPct val="100000"/>
              </a:lnSpc>
              <a:spcBef>
                <a:spcPct val="0"/>
              </a:spcBef>
              <a:spcAft>
                <a:spcPct val="0"/>
              </a:spcAft>
              <a:buNone/>
              <a:defRPr/>
            </a:pPr>
            <a:r>
              <a:rPr lang="fi-FI" altLang="fi-FI" b="1" dirty="0">
                <a:solidFill>
                  <a:srgbClr val="000000"/>
                </a:solidFill>
                <a:latin typeface="Arial" panose="020B0604020202020204" pitchFamily="34" charset="0"/>
              </a:rPr>
              <a:t>      -&gt; Euroalueen rahapolitiikka kevyttä, työkalujen teho silti kysymysmerkki</a:t>
            </a:r>
          </a:p>
          <a:p>
            <a:pPr marL="457200" lvl="1" indent="0" fontAlgn="base">
              <a:lnSpc>
                <a:spcPct val="100000"/>
              </a:lnSpc>
              <a:spcBef>
                <a:spcPct val="0"/>
              </a:spcBef>
              <a:spcAft>
                <a:spcPct val="0"/>
              </a:spcAft>
              <a:buNone/>
              <a:defRPr/>
            </a:pPr>
            <a:endParaRPr lang="fi-FI" altLang="fi-FI" dirty="0">
              <a:solidFill>
                <a:srgbClr val="000000"/>
              </a:solidFill>
              <a:latin typeface="Arial" panose="020B0604020202020204" pitchFamily="34" charset="0"/>
            </a:endParaRPr>
          </a:p>
          <a:p>
            <a:pPr marL="457200" lvl="1" indent="0" fontAlgn="base">
              <a:lnSpc>
                <a:spcPct val="100000"/>
              </a:lnSpc>
              <a:spcBef>
                <a:spcPct val="0"/>
              </a:spcBef>
              <a:spcAft>
                <a:spcPct val="0"/>
              </a:spcAft>
              <a:buFontTx/>
              <a:buChar char="-"/>
              <a:defRPr/>
            </a:pPr>
            <a:r>
              <a:rPr lang="fi-FI" altLang="fi-FI" dirty="0">
                <a:solidFill>
                  <a:srgbClr val="000000"/>
                </a:solidFill>
                <a:latin typeface="Arial" panose="020B0604020202020204" pitchFamily="34" charset="0"/>
              </a:rPr>
              <a:t> Rahapolitiikka tuntemattomilla vesillä. Riskeinä omaisuushintojen  </a:t>
            </a:r>
          </a:p>
          <a:p>
            <a:pPr marL="457200" lvl="1" indent="0" fontAlgn="base">
              <a:lnSpc>
                <a:spcPct val="100000"/>
              </a:lnSpc>
              <a:spcBef>
                <a:spcPct val="0"/>
              </a:spcBef>
              <a:spcAft>
                <a:spcPct val="0"/>
              </a:spcAft>
              <a:buNone/>
              <a:defRPr/>
            </a:pPr>
            <a:r>
              <a:rPr lang="fi-FI" altLang="fi-FI" dirty="0">
                <a:solidFill>
                  <a:srgbClr val="000000"/>
                </a:solidFill>
                <a:latin typeface="Arial" panose="020B0604020202020204" pitchFamily="34" charset="0"/>
              </a:rPr>
              <a:t>  kuplat ja allokaatioiden vääristymät. Tuottavuusvaikutukset kysymysmerkki  </a:t>
            </a:r>
          </a:p>
          <a:p>
            <a:pPr marL="457200" lvl="1" indent="0" fontAlgn="base">
              <a:lnSpc>
                <a:spcPct val="100000"/>
              </a:lnSpc>
              <a:spcBef>
                <a:spcPct val="0"/>
              </a:spcBef>
              <a:spcAft>
                <a:spcPct val="0"/>
              </a:spcAft>
              <a:buNone/>
              <a:defRPr/>
            </a:pPr>
            <a:r>
              <a:rPr lang="fi-FI" altLang="fi-FI" dirty="0">
                <a:solidFill>
                  <a:srgbClr val="000000"/>
                </a:solidFill>
                <a:latin typeface="Arial" panose="020B0604020202020204" pitchFamily="34" charset="0"/>
              </a:rPr>
              <a:t>  (Zombie-yritykset?). Toisaalta koronaviruksen kysyntää supistavat vaikutukset  </a:t>
            </a:r>
          </a:p>
          <a:p>
            <a:pPr marL="457200" lvl="1" indent="0" fontAlgn="base">
              <a:lnSpc>
                <a:spcPct val="100000"/>
              </a:lnSpc>
              <a:spcBef>
                <a:spcPct val="0"/>
              </a:spcBef>
              <a:spcAft>
                <a:spcPct val="0"/>
              </a:spcAft>
              <a:buNone/>
              <a:defRPr/>
            </a:pPr>
            <a:r>
              <a:rPr lang="fi-FI" altLang="fi-FI" dirty="0">
                <a:solidFill>
                  <a:srgbClr val="000000"/>
                </a:solidFill>
                <a:latin typeface="Arial" panose="020B0604020202020204" pitchFamily="34" charset="0"/>
              </a:rPr>
              <a:t>  ja inflaatiotavoitteesta jääminen jättävät EKP:lle niukasti vaihtoehtoja. </a:t>
            </a:r>
            <a:endParaRPr lang="fi-FI" dirty="0"/>
          </a:p>
        </p:txBody>
      </p:sp>
    </p:spTree>
    <p:extLst>
      <p:ext uri="{BB962C8B-B14F-4D97-AF65-F5344CB8AC3E}">
        <p14:creationId xmlns:p14="http://schemas.microsoft.com/office/powerpoint/2010/main" val="361343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1435F3-6B0B-4797-9A08-14EFD607BBF5}"/>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163339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2B3C2A-C1ED-439A-95CD-09EEA72CF95D}"/>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264957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37B8-9458-43F1-B00E-72CD75DED2F9}"/>
              </a:ext>
            </a:extLst>
          </p:cNvPr>
          <p:cNvSpPr>
            <a:spLocks noGrp="1"/>
          </p:cNvSpPr>
          <p:nvPr>
            <p:ph type="title"/>
          </p:nvPr>
        </p:nvSpPr>
        <p:spPr>
          <a:xfrm>
            <a:off x="983432" y="150805"/>
            <a:ext cx="10515600" cy="1325563"/>
          </a:xfrm>
        </p:spPr>
        <p:txBody>
          <a:bodyPr/>
          <a:lstStyle/>
          <a:p>
            <a:r>
              <a:rPr lang="fi-FI" dirty="0"/>
              <a:t>Talouspolitiikka: koronaelvytys ollut todella merkittävää monessa maassa</a:t>
            </a:r>
          </a:p>
        </p:txBody>
      </p:sp>
      <p:sp>
        <p:nvSpPr>
          <p:cNvPr id="3" name="Content Placeholder 2">
            <a:extLst>
              <a:ext uri="{FF2B5EF4-FFF2-40B4-BE49-F238E27FC236}">
                <a16:creationId xmlns:a16="http://schemas.microsoft.com/office/drawing/2014/main" id="{9AEB75A7-CEB7-42DE-B0F0-9BE296905FD5}"/>
              </a:ext>
            </a:extLst>
          </p:cNvPr>
          <p:cNvSpPr>
            <a:spLocks noGrp="1"/>
          </p:cNvSpPr>
          <p:nvPr>
            <p:ph idx="1"/>
          </p:nvPr>
        </p:nvSpPr>
        <p:spPr>
          <a:xfrm>
            <a:off x="838200" y="1825624"/>
            <a:ext cx="10515600" cy="4555703"/>
          </a:xfrm>
        </p:spPr>
        <p:txBody>
          <a:bodyPr>
            <a:normAutofit fontScale="85000" lnSpcReduction="20000"/>
          </a:bodyPr>
          <a:lstStyle/>
          <a:p>
            <a:pPr marL="457200" lvl="1" indent="0" fontAlgn="base">
              <a:lnSpc>
                <a:spcPct val="100000"/>
              </a:lnSpc>
              <a:spcBef>
                <a:spcPct val="0"/>
              </a:spcBef>
              <a:spcAft>
                <a:spcPct val="0"/>
              </a:spcAft>
              <a:buNone/>
              <a:defRPr/>
            </a:pPr>
            <a:endParaRPr lang="fi-FI" dirty="0">
              <a:solidFill>
                <a:srgbClr val="000000"/>
              </a:solidFill>
              <a:latin typeface="Arial" charset="0"/>
            </a:endParaRPr>
          </a:p>
          <a:p>
            <a:endParaRPr lang="fi-FI" dirty="0"/>
          </a:p>
          <a:p>
            <a:endParaRPr lang="fi-FI" dirty="0"/>
          </a:p>
          <a:p>
            <a:endParaRPr lang="fi-FI" dirty="0"/>
          </a:p>
          <a:p>
            <a:endParaRPr lang="fi-FI" dirty="0"/>
          </a:p>
          <a:p>
            <a:endParaRPr lang="fi-FI" dirty="0"/>
          </a:p>
          <a:p>
            <a:endParaRPr lang="fi-FI" dirty="0"/>
          </a:p>
          <a:p>
            <a:endParaRPr lang="fi-FI" dirty="0"/>
          </a:p>
          <a:p>
            <a:pPr marL="0" indent="0">
              <a:buNone/>
            </a:pPr>
            <a:endParaRPr lang="fi-FI" dirty="0"/>
          </a:p>
          <a:p>
            <a:pPr marL="0" indent="0">
              <a:buNone/>
            </a:pPr>
            <a:endParaRPr lang="fi-FI" dirty="0"/>
          </a:p>
          <a:p>
            <a:r>
              <a:rPr lang="fi-FI" sz="3300" dirty="0"/>
              <a:t>EU:n finanssipolitiikan säännöt? 2020 – 2021 ei seurata toteutumista, sääntöjen tulevaisuus täysin avoin</a:t>
            </a:r>
          </a:p>
        </p:txBody>
      </p:sp>
      <p:pic>
        <p:nvPicPr>
          <p:cNvPr id="7" name="Picture 6">
            <a:extLst>
              <a:ext uri="{FF2B5EF4-FFF2-40B4-BE49-F238E27FC236}">
                <a16:creationId xmlns:a16="http://schemas.microsoft.com/office/drawing/2014/main" id="{9F73FEF4-8E22-45B1-B4F7-34571C805D50}"/>
              </a:ext>
            </a:extLst>
          </p:cNvPr>
          <p:cNvPicPr>
            <a:picLocks noChangeAspect="1"/>
          </p:cNvPicPr>
          <p:nvPr/>
        </p:nvPicPr>
        <p:blipFill>
          <a:blip r:embed="rId2"/>
          <a:stretch>
            <a:fillRect/>
          </a:stretch>
        </p:blipFill>
        <p:spPr>
          <a:xfrm>
            <a:off x="1055440" y="1451900"/>
            <a:ext cx="5400600" cy="4111131"/>
          </a:xfrm>
          <a:prstGeom prst="rect">
            <a:avLst/>
          </a:prstGeom>
        </p:spPr>
      </p:pic>
      <p:sp>
        <p:nvSpPr>
          <p:cNvPr id="10" name="TextBox 9">
            <a:extLst>
              <a:ext uri="{FF2B5EF4-FFF2-40B4-BE49-F238E27FC236}">
                <a16:creationId xmlns:a16="http://schemas.microsoft.com/office/drawing/2014/main" id="{42D73D73-CCBA-4721-BF81-563B7C3FA151}"/>
              </a:ext>
            </a:extLst>
          </p:cNvPr>
          <p:cNvSpPr txBox="1"/>
          <p:nvPr/>
        </p:nvSpPr>
        <p:spPr>
          <a:xfrm>
            <a:off x="6744072" y="4941168"/>
            <a:ext cx="129614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Lähde: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Bruegel</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610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CCA33C-5A67-48A6-ACBA-554998384E13}"/>
              </a:ext>
            </a:extLst>
          </p:cNvPr>
          <p:cNvSpPr txBox="1">
            <a:spLocks/>
          </p:cNvSpPr>
          <p:nvPr/>
        </p:nvSpPr>
        <p:spPr>
          <a:xfrm>
            <a:off x="2567609" y="332656"/>
            <a:ext cx="7272391"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200" b="1" i="0" u="none" strike="noStrike" kern="1200" cap="none" spc="0" normalizeH="0" baseline="0" noProof="0" dirty="0">
                <a:ln>
                  <a:noFill/>
                </a:ln>
                <a:solidFill>
                  <a:prstClr val="black"/>
                </a:solidFill>
                <a:effectLst/>
                <a:uLnTx/>
                <a:uFillTx/>
                <a:latin typeface="Calibri"/>
                <a:ea typeface="+mj-ea"/>
                <a:cs typeface="+mj-cs"/>
              </a:rPr>
              <a:t>Bkt:n määrä (kausitasoitettu kansallisessa valuutassa),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200" b="1" i="0" u="none" strike="noStrike" kern="1200" cap="none" spc="0" normalizeH="0" baseline="0" noProof="0" dirty="0">
                <a:ln>
                  <a:noFill/>
                </a:ln>
                <a:solidFill>
                  <a:prstClr val="black"/>
                </a:solidFill>
                <a:effectLst/>
                <a:uLnTx/>
                <a:uFillTx/>
                <a:latin typeface="Calibri"/>
                <a:ea typeface="+mj-ea"/>
                <a:cs typeface="+mj-cs"/>
              </a:rPr>
              <a:t>2000 = 100</a:t>
            </a:r>
          </a:p>
        </p:txBody>
      </p:sp>
      <p:graphicFrame>
        <p:nvGraphicFramePr>
          <p:cNvPr id="5" name="Chart 4">
            <a:extLst>
              <a:ext uri="{FF2B5EF4-FFF2-40B4-BE49-F238E27FC236}">
                <a16:creationId xmlns:a16="http://schemas.microsoft.com/office/drawing/2014/main" id="{00000000-0008-0000-0000-00001D000000}"/>
              </a:ext>
            </a:extLst>
          </p:cNvPr>
          <p:cNvGraphicFramePr>
            <a:graphicFrameLocks/>
          </p:cNvGraphicFramePr>
          <p:nvPr/>
        </p:nvGraphicFramePr>
        <p:xfrm>
          <a:off x="2478071" y="1340768"/>
          <a:ext cx="7235858" cy="4432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33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B9EFC-E7F8-4047-9267-72D9C07C8A2D}"/>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392328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FCDBC-0DC1-48FE-969E-61306615ABE8}"/>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151480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B2298-01CE-49A9-83B0-ED0114426E3D}"/>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53746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A2D6B-0219-497C-A46D-6082142C713A}"/>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249773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B09D-708C-47E2-B840-0F8675DC2ACA}"/>
              </a:ext>
            </a:extLst>
          </p:cNvPr>
          <p:cNvSpPr>
            <a:spLocks noGrp="1"/>
          </p:cNvSpPr>
          <p:nvPr>
            <p:ph type="title"/>
          </p:nvPr>
        </p:nvSpPr>
        <p:spPr>
          <a:xfrm>
            <a:off x="838200" y="365125"/>
            <a:ext cx="10946432" cy="1325563"/>
          </a:xfrm>
        </p:spPr>
        <p:txBody>
          <a:bodyPr>
            <a:normAutofit fontScale="90000"/>
          </a:bodyPr>
          <a:lstStyle/>
          <a:p>
            <a:r>
              <a:rPr lang="fi-FI" dirty="0"/>
              <a:t>Koronakriisi aiheuttaa maailmantalouteen syvimmän taantuman sitten toisen maailmansodan</a:t>
            </a:r>
          </a:p>
        </p:txBody>
      </p:sp>
      <p:graphicFrame>
        <p:nvGraphicFramePr>
          <p:cNvPr id="5" name="Content Placeholder 4">
            <a:extLst>
              <a:ext uri="{FF2B5EF4-FFF2-40B4-BE49-F238E27FC236}">
                <a16:creationId xmlns:a16="http://schemas.microsoft.com/office/drawing/2014/main" id="{5A5458BD-4768-4735-86E8-864473D97E2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41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27942-A630-4FE1-BFA6-8522265EE81F}"/>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204362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A97AF8-57B7-4BB3-AD8C-C48F76AB29B3}"/>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394699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0D3F-B66D-4C9F-AA7D-0DD8CFE8B204}"/>
              </a:ext>
            </a:extLst>
          </p:cNvPr>
          <p:cNvSpPr>
            <a:spLocks noGrp="1"/>
          </p:cNvSpPr>
          <p:nvPr>
            <p:ph type="title"/>
          </p:nvPr>
        </p:nvSpPr>
        <p:spPr/>
        <p:txBody>
          <a:bodyPr/>
          <a:lstStyle/>
          <a:p>
            <a:endParaRPr lang="fi-FI"/>
          </a:p>
        </p:txBody>
      </p:sp>
      <p:pic>
        <p:nvPicPr>
          <p:cNvPr id="5" name="Content Placeholder 4">
            <a:extLst>
              <a:ext uri="{FF2B5EF4-FFF2-40B4-BE49-F238E27FC236}">
                <a16:creationId xmlns:a16="http://schemas.microsoft.com/office/drawing/2014/main" id="{85EA57F7-B1C6-449B-91B0-3A7A18AED92D}"/>
              </a:ext>
            </a:extLst>
          </p:cNvPr>
          <p:cNvPicPr>
            <a:picLocks noGrp="1" noChangeAspect="1"/>
          </p:cNvPicPr>
          <p:nvPr>
            <p:ph idx="1"/>
          </p:nvPr>
        </p:nvPicPr>
        <p:blipFill>
          <a:blip r:embed="rId2"/>
          <a:stretch>
            <a:fillRect/>
          </a:stretch>
        </p:blipFill>
        <p:spPr>
          <a:xfrm>
            <a:off x="429602" y="0"/>
            <a:ext cx="9711897" cy="6858000"/>
          </a:xfrm>
        </p:spPr>
      </p:pic>
    </p:spTree>
    <p:extLst>
      <p:ext uri="{BB962C8B-B14F-4D97-AF65-F5344CB8AC3E}">
        <p14:creationId xmlns:p14="http://schemas.microsoft.com/office/powerpoint/2010/main" val="1095616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354A-BE4B-4BDA-939C-1A6EDE32100E}"/>
              </a:ext>
            </a:extLst>
          </p:cNvPr>
          <p:cNvSpPr>
            <a:spLocks noGrp="1"/>
          </p:cNvSpPr>
          <p:nvPr>
            <p:ph type="title"/>
          </p:nvPr>
        </p:nvSpPr>
        <p:spPr/>
        <p:txBody>
          <a:bodyPr/>
          <a:lstStyle/>
          <a:p>
            <a:endParaRPr lang="fi-FI" dirty="0"/>
          </a:p>
        </p:txBody>
      </p:sp>
      <p:sp>
        <p:nvSpPr>
          <p:cNvPr id="3" name="Content Placeholder 2">
            <a:extLst>
              <a:ext uri="{FF2B5EF4-FFF2-40B4-BE49-F238E27FC236}">
                <a16:creationId xmlns:a16="http://schemas.microsoft.com/office/drawing/2014/main" id="{AEEE662D-C39B-4FAE-A7C0-42908A8AD324}"/>
              </a:ext>
            </a:extLst>
          </p:cNvPr>
          <p:cNvSpPr>
            <a:spLocks noGrp="1"/>
          </p:cNvSpPr>
          <p:nvPr>
            <p:ph idx="1"/>
          </p:nvPr>
        </p:nvSpPr>
        <p:spPr/>
        <p:txBody>
          <a:bodyPr/>
          <a:lstStyle/>
          <a:p>
            <a:endParaRPr lang="fi-FI"/>
          </a:p>
        </p:txBody>
      </p:sp>
      <p:pic>
        <p:nvPicPr>
          <p:cNvPr id="5" name="Picture 4">
            <a:extLst>
              <a:ext uri="{FF2B5EF4-FFF2-40B4-BE49-F238E27FC236}">
                <a16:creationId xmlns:a16="http://schemas.microsoft.com/office/drawing/2014/main" id="{9C0D3690-BF16-4642-9702-C21F4FA6D3F9}"/>
              </a:ext>
            </a:extLst>
          </p:cNvPr>
          <p:cNvPicPr>
            <a:picLocks noChangeAspect="1"/>
          </p:cNvPicPr>
          <p:nvPr/>
        </p:nvPicPr>
        <p:blipFill>
          <a:blip r:embed="rId2"/>
          <a:stretch>
            <a:fillRect/>
          </a:stretch>
        </p:blipFill>
        <p:spPr>
          <a:xfrm>
            <a:off x="1240051" y="0"/>
            <a:ext cx="9711897" cy="6858000"/>
          </a:xfrm>
          <a:prstGeom prst="rect">
            <a:avLst/>
          </a:prstGeom>
        </p:spPr>
      </p:pic>
    </p:spTree>
    <p:extLst>
      <p:ext uri="{BB962C8B-B14F-4D97-AF65-F5344CB8AC3E}">
        <p14:creationId xmlns:p14="http://schemas.microsoft.com/office/powerpoint/2010/main" val="205298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E575C-6015-4153-A80E-616B0A34AB8F}"/>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378620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907BFE-3D11-4D58-AE81-B72EFDF5ACCE}"/>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333192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2036-814D-4A88-9ECF-F51283CDD0EE}"/>
              </a:ext>
            </a:extLst>
          </p:cNvPr>
          <p:cNvSpPr>
            <a:spLocks noGrp="1"/>
          </p:cNvSpPr>
          <p:nvPr>
            <p:ph type="title"/>
          </p:nvPr>
        </p:nvSpPr>
        <p:spPr/>
        <p:txBody>
          <a:bodyPr/>
          <a:lstStyle/>
          <a:p>
            <a:endParaRPr lang="fi-FI" dirty="0"/>
          </a:p>
        </p:txBody>
      </p:sp>
      <p:sp>
        <p:nvSpPr>
          <p:cNvPr id="3" name="Content Placeholder 2">
            <a:extLst>
              <a:ext uri="{FF2B5EF4-FFF2-40B4-BE49-F238E27FC236}">
                <a16:creationId xmlns:a16="http://schemas.microsoft.com/office/drawing/2014/main" id="{AA61C979-5B58-4A4C-B2F5-8F960F9F9D15}"/>
              </a:ext>
            </a:extLst>
          </p:cNvPr>
          <p:cNvSpPr>
            <a:spLocks noGrp="1"/>
          </p:cNvSpPr>
          <p:nvPr>
            <p:ph idx="1"/>
          </p:nvPr>
        </p:nvSpPr>
        <p:spPr/>
        <p:txBody>
          <a:bodyPr/>
          <a:lstStyle/>
          <a:p>
            <a:endParaRPr lang="fi-FI"/>
          </a:p>
        </p:txBody>
      </p:sp>
      <p:pic>
        <p:nvPicPr>
          <p:cNvPr id="5" name="Picture 4">
            <a:extLst>
              <a:ext uri="{FF2B5EF4-FFF2-40B4-BE49-F238E27FC236}">
                <a16:creationId xmlns:a16="http://schemas.microsoft.com/office/drawing/2014/main" id="{D6A4FC85-5ECC-49E9-BCE6-6925395243B8}"/>
              </a:ext>
            </a:extLst>
          </p:cNvPr>
          <p:cNvPicPr>
            <a:picLocks noChangeAspect="1"/>
          </p:cNvPicPr>
          <p:nvPr/>
        </p:nvPicPr>
        <p:blipFill>
          <a:blip r:embed="rId2"/>
          <a:stretch>
            <a:fillRect/>
          </a:stretch>
        </p:blipFill>
        <p:spPr>
          <a:xfrm>
            <a:off x="1240051" y="0"/>
            <a:ext cx="9711897" cy="6858000"/>
          </a:xfrm>
          <a:prstGeom prst="rect">
            <a:avLst/>
          </a:prstGeom>
        </p:spPr>
      </p:pic>
    </p:spTree>
    <p:extLst>
      <p:ext uri="{BB962C8B-B14F-4D97-AF65-F5344CB8AC3E}">
        <p14:creationId xmlns:p14="http://schemas.microsoft.com/office/powerpoint/2010/main" val="207319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37B8-9458-43F1-B00E-72CD75DED2F9}"/>
              </a:ext>
            </a:extLst>
          </p:cNvPr>
          <p:cNvSpPr>
            <a:spLocks noGrp="1"/>
          </p:cNvSpPr>
          <p:nvPr>
            <p:ph type="title"/>
          </p:nvPr>
        </p:nvSpPr>
        <p:spPr>
          <a:xfrm>
            <a:off x="838200" y="332656"/>
            <a:ext cx="10515600" cy="1325563"/>
          </a:xfrm>
        </p:spPr>
        <p:txBody>
          <a:bodyPr>
            <a:normAutofit fontScale="90000"/>
          </a:bodyPr>
          <a:lstStyle/>
          <a:p>
            <a:r>
              <a:rPr lang="fi-FI" dirty="0"/>
              <a:t>Työttömyysaste nousee v. 2019 - 2021, 75 % työllisyysaste jää saavuttamatta v. 2023</a:t>
            </a:r>
            <a:br>
              <a:rPr lang="fi-FI" dirty="0"/>
            </a:br>
            <a:endParaRPr lang="fi-FI" dirty="0"/>
          </a:p>
        </p:txBody>
      </p:sp>
      <p:sp>
        <p:nvSpPr>
          <p:cNvPr id="4" name="Content Placeholder 3">
            <a:extLst>
              <a:ext uri="{FF2B5EF4-FFF2-40B4-BE49-F238E27FC236}">
                <a16:creationId xmlns:a16="http://schemas.microsoft.com/office/drawing/2014/main" id="{BF5B3F38-C983-4DE9-B74B-98871D549A3E}"/>
              </a:ext>
            </a:extLst>
          </p:cNvPr>
          <p:cNvSpPr>
            <a:spLocks noGrp="1"/>
          </p:cNvSpPr>
          <p:nvPr>
            <p:ph sz="half" idx="2"/>
          </p:nvPr>
        </p:nvSpPr>
        <p:spPr>
          <a:xfrm>
            <a:off x="1271464" y="1867444"/>
            <a:ext cx="5399248" cy="2171899"/>
          </a:xfrm>
        </p:spPr>
        <p:txBody>
          <a:bodyPr/>
          <a:lstStyle/>
          <a:p>
            <a:endParaRPr lang="fi-FI" dirty="0"/>
          </a:p>
        </p:txBody>
      </p:sp>
      <p:sp>
        <p:nvSpPr>
          <p:cNvPr id="11" name="TextBox 10">
            <a:extLst>
              <a:ext uri="{FF2B5EF4-FFF2-40B4-BE49-F238E27FC236}">
                <a16:creationId xmlns:a16="http://schemas.microsoft.com/office/drawing/2014/main" id="{7D1E476F-23F5-452B-B21A-9BBBC0405201}"/>
              </a:ext>
            </a:extLst>
          </p:cNvPr>
          <p:cNvSpPr txBox="1"/>
          <p:nvPr/>
        </p:nvSpPr>
        <p:spPr>
          <a:xfrm>
            <a:off x="838808" y="4588911"/>
            <a:ext cx="10082336" cy="193899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i-FI" alt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Hallituksen tavoite 75 %:n työllisyysasteesta ei toteudu ennusteessamme, sillä tehokkaista työllisyystoimista ei ole tässä vaiheessa tietoa.</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i-FI" alt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Työttömyysasteeksi ennustetaan 8,1 % tänä vuonna ja 7,9 % ensi vuonna, vuoteen 2024 mennessä se on hieman matalampi, 7,3 %.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Työllisyys kohenee ennusteessamme vuosina 2019 - 2024 yhteensä noin 11 000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henkilöllä. Koronakriisin aiheuttama menetys työllisyydessä korvautuu hitaasti.</a:t>
            </a:r>
          </a:p>
        </p:txBody>
      </p:sp>
      <p:graphicFrame>
        <p:nvGraphicFramePr>
          <p:cNvPr id="14" name="Table 14">
            <a:extLst>
              <a:ext uri="{FF2B5EF4-FFF2-40B4-BE49-F238E27FC236}">
                <a16:creationId xmlns:a16="http://schemas.microsoft.com/office/drawing/2014/main" id="{A96172FD-CBF2-4DE0-889B-B642B4E4115C}"/>
              </a:ext>
            </a:extLst>
          </p:cNvPr>
          <p:cNvGraphicFramePr>
            <a:graphicFrameLocks noGrp="1"/>
          </p:cNvGraphicFramePr>
          <p:nvPr>
            <p:ph sz="half" idx="1"/>
            <p:extLst>
              <p:ext uri="{D42A27DB-BD31-4B8C-83A1-F6EECF244321}">
                <p14:modId xmlns:p14="http://schemas.microsoft.com/office/powerpoint/2010/main" val="2599441477"/>
              </p:ext>
            </p:extLst>
          </p:nvPr>
        </p:nvGraphicFramePr>
        <p:xfrm>
          <a:off x="839416" y="1825625"/>
          <a:ext cx="10081120" cy="2595880"/>
        </p:xfrm>
        <a:graphic>
          <a:graphicData uri="http://schemas.openxmlformats.org/drawingml/2006/table">
            <a:tbl>
              <a:tblPr firstRow="1" bandRow="1">
                <a:tableStyleId>{5C22544A-7EE6-4342-B048-85BDC9FD1C3A}</a:tableStyleId>
              </a:tblPr>
              <a:tblGrid>
                <a:gridCol w="915360">
                  <a:extLst>
                    <a:ext uri="{9D8B030D-6E8A-4147-A177-3AD203B41FA5}">
                      <a16:colId xmlns:a16="http://schemas.microsoft.com/office/drawing/2014/main" val="3385971559"/>
                    </a:ext>
                  </a:extLst>
                </a:gridCol>
                <a:gridCol w="916576">
                  <a:extLst>
                    <a:ext uri="{9D8B030D-6E8A-4147-A177-3AD203B41FA5}">
                      <a16:colId xmlns:a16="http://schemas.microsoft.com/office/drawing/2014/main" val="753102029"/>
                    </a:ext>
                  </a:extLst>
                </a:gridCol>
                <a:gridCol w="916576">
                  <a:extLst>
                    <a:ext uri="{9D8B030D-6E8A-4147-A177-3AD203B41FA5}">
                      <a16:colId xmlns:a16="http://schemas.microsoft.com/office/drawing/2014/main" val="2817410217"/>
                    </a:ext>
                  </a:extLst>
                </a:gridCol>
                <a:gridCol w="916576">
                  <a:extLst>
                    <a:ext uri="{9D8B030D-6E8A-4147-A177-3AD203B41FA5}">
                      <a16:colId xmlns:a16="http://schemas.microsoft.com/office/drawing/2014/main" val="4205966579"/>
                    </a:ext>
                  </a:extLst>
                </a:gridCol>
                <a:gridCol w="916576">
                  <a:extLst>
                    <a:ext uri="{9D8B030D-6E8A-4147-A177-3AD203B41FA5}">
                      <a16:colId xmlns:a16="http://schemas.microsoft.com/office/drawing/2014/main" val="1218412803"/>
                    </a:ext>
                  </a:extLst>
                </a:gridCol>
                <a:gridCol w="916576">
                  <a:extLst>
                    <a:ext uri="{9D8B030D-6E8A-4147-A177-3AD203B41FA5}">
                      <a16:colId xmlns:a16="http://schemas.microsoft.com/office/drawing/2014/main" val="1897898612"/>
                    </a:ext>
                  </a:extLst>
                </a:gridCol>
                <a:gridCol w="916576">
                  <a:extLst>
                    <a:ext uri="{9D8B030D-6E8A-4147-A177-3AD203B41FA5}">
                      <a16:colId xmlns:a16="http://schemas.microsoft.com/office/drawing/2014/main" val="1020919589"/>
                    </a:ext>
                  </a:extLst>
                </a:gridCol>
                <a:gridCol w="916576">
                  <a:extLst>
                    <a:ext uri="{9D8B030D-6E8A-4147-A177-3AD203B41FA5}">
                      <a16:colId xmlns:a16="http://schemas.microsoft.com/office/drawing/2014/main" val="3012263337"/>
                    </a:ext>
                  </a:extLst>
                </a:gridCol>
                <a:gridCol w="916576">
                  <a:extLst>
                    <a:ext uri="{9D8B030D-6E8A-4147-A177-3AD203B41FA5}">
                      <a16:colId xmlns:a16="http://schemas.microsoft.com/office/drawing/2014/main" val="2759078745"/>
                    </a:ext>
                  </a:extLst>
                </a:gridCol>
                <a:gridCol w="916576">
                  <a:extLst>
                    <a:ext uri="{9D8B030D-6E8A-4147-A177-3AD203B41FA5}">
                      <a16:colId xmlns:a16="http://schemas.microsoft.com/office/drawing/2014/main" val="389695110"/>
                    </a:ext>
                  </a:extLst>
                </a:gridCol>
                <a:gridCol w="916576">
                  <a:extLst>
                    <a:ext uri="{9D8B030D-6E8A-4147-A177-3AD203B41FA5}">
                      <a16:colId xmlns:a16="http://schemas.microsoft.com/office/drawing/2014/main" val="2118088746"/>
                    </a:ext>
                  </a:extLst>
                </a:gridCol>
              </a:tblGrid>
              <a:tr h="370840">
                <a:tc>
                  <a:txBody>
                    <a:bodyPr/>
                    <a:lstStyle/>
                    <a:p>
                      <a:endParaRPr lang="fi-FI" dirty="0">
                        <a:solidFill>
                          <a:schemeClr val="bg1"/>
                        </a:solidFill>
                      </a:endParaRPr>
                    </a:p>
                  </a:txBody>
                  <a:tcPr/>
                </a:tc>
                <a:tc>
                  <a:txBody>
                    <a:bodyPr/>
                    <a:lstStyle/>
                    <a:p>
                      <a:endParaRPr lang="fi-FI" dirty="0">
                        <a:solidFill>
                          <a:schemeClr val="bg1"/>
                        </a:solidFill>
                      </a:endParaRPr>
                    </a:p>
                  </a:txBody>
                  <a:tcPr/>
                </a:tc>
                <a:tc>
                  <a:txBody>
                    <a:bodyPr/>
                    <a:lstStyle/>
                    <a:p>
                      <a:endParaRPr lang="fi-FI" dirty="0">
                        <a:solidFill>
                          <a:schemeClr val="bg1"/>
                        </a:solidFill>
                      </a:endParaRPr>
                    </a:p>
                  </a:txBody>
                  <a:tcPr/>
                </a:tc>
                <a:tc>
                  <a:txBody>
                    <a:bodyPr/>
                    <a:lstStyle/>
                    <a:p>
                      <a:endParaRPr lang="fi-FI" dirty="0">
                        <a:solidFill>
                          <a:schemeClr val="bg1"/>
                        </a:solidFill>
                      </a:endParaRPr>
                    </a:p>
                  </a:txBody>
                  <a:tcPr/>
                </a:tc>
                <a:tc>
                  <a:txBody>
                    <a:bodyPr/>
                    <a:lstStyle/>
                    <a:p>
                      <a:pPr algn="r" fontAlgn="b"/>
                      <a:r>
                        <a:rPr lang="fi-FI" sz="2000" b="1" i="0" u="none" strike="noStrike" dirty="0">
                          <a:solidFill>
                            <a:schemeClr val="bg1"/>
                          </a:solidFill>
                          <a:effectLst/>
                          <a:latin typeface="Calibri" panose="020F0502020204030204" pitchFamily="34" charset="0"/>
                        </a:rPr>
                        <a:t>2018</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2019</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2020</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2021</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2022</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2023</a:t>
                      </a:r>
                    </a:p>
                  </a:txBody>
                  <a:tcPr marL="9525" marR="9525" marT="9525" marB="0" anchor="b"/>
                </a:tc>
                <a:tc>
                  <a:txBody>
                    <a:bodyPr/>
                    <a:lstStyle/>
                    <a:p>
                      <a:pPr algn="r" fontAlgn="b"/>
                      <a:r>
                        <a:rPr lang="fi-FI" sz="2000" b="1" i="0" u="none" strike="noStrike" dirty="0">
                          <a:solidFill>
                            <a:schemeClr val="bg1"/>
                          </a:solidFill>
                          <a:effectLst/>
                          <a:latin typeface="Calibri" panose="020F0502020204030204" pitchFamily="34" charset="0"/>
                        </a:rPr>
                        <a:t>2024</a:t>
                      </a:r>
                    </a:p>
                  </a:txBody>
                  <a:tcPr marL="9525" marR="9525" marT="9525" marB="0" anchor="b"/>
                </a:tc>
                <a:extLst>
                  <a:ext uri="{0D108BD9-81ED-4DB2-BD59-A6C34878D82A}">
                    <a16:rowId xmlns:a16="http://schemas.microsoft.com/office/drawing/2014/main" val="4001848112"/>
                  </a:ext>
                </a:extLst>
              </a:tr>
              <a:tr h="370840">
                <a:tc>
                  <a:txBody>
                    <a:bodyPr/>
                    <a:lstStyle/>
                    <a:p>
                      <a:endParaRPr lang="fi-FI"/>
                    </a:p>
                  </a:txBody>
                  <a:tcPr/>
                </a:tc>
                <a:tc>
                  <a:txBody>
                    <a:bodyPr/>
                    <a:lstStyle/>
                    <a:p>
                      <a:endParaRPr lang="fi-FI"/>
                    </a:p>
                  </a:txBody>
                  <a:tcPr/>
                </a:tc>
                <a:tc>
                  <a:txBody>
                    <a:bodyPr/>
                    <a:lstStyle/>
                    <a:p>
                      <a:endParaRPr lang="fi-FI" dirty="0"/>
                    </a:p>
                  </a:txBody>
                  <a:tcPr/>
                </a:tc>
                <a:tc>
                  <a:txBody>
                    <a:bodyPr/>
                    <a:lstStyle/>
                    <a:p>
                      <a:endParaRPr lang="fi-FI" dirty="0"/>
                    </a:p>
                  </a:txBody>
                  <a:tcPr/>
                </a:tc>
                <a:tc>
                  <a:txBody>
                    <a:bodyPr/>
                    <a:lstStyle/>
                    <a:p>
                      <a:endParaRPr lang="fi-FI" dirty="0"/>
                    </a:p>
                  </a:txBody>
                  <a:tcPr/>
                </a:tc>
                <a:tc>
                  <a:txBody>
                    <a:bodyPr/>
                    <a:lstStyle/>
                    <a:p>
                      <a:endParaRPr lang="fi-FI"/>
                    </a:p>
                  </a:txBody>
                  <a:tcPr/>
                </a:tc>
                <a:tc>
                  <a:txBody>
                    <a:bodyPr/>
                    <a:lstStyle/>
                    <a:p>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548615857"/>
                  </a:ext>
                </a:extLst>
              </a:tr>
              <a:tr h="370840">
                <a:tc gridSpan="4">
                  <a:txBody>
                    <a:bodyPr/>
                    <a:lstStyle/>
                    <a:p>
                      <a:pPr algn="l" fontAlgn="b"/>
                      <a:r>
                        <a:rPr lang="fi-FI" sz="1600" b="1" i="0" u="none" strike="noStrike" dirty="0">
                          <a:solidFill>
                            <a:srgbClr val="000000"/>
                          </a:solidFill>
                          <a:effectLst/>
                          <a:latin typeface="Calibri" panose="020F0502020204030204" pitchFamily="34" charset="0"/>
                        </a:rPr>
                        <a:t>Työlliset, 1000 henkilöä</a:t>
                      </a:r>
                    </a:p>
                  </a:txBody>
                  <a:tcPr marL="9525" marR="9525" marT="9525" marB="0" anchor="b"/>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2540</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2566</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2509</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2523</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2539</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2556</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2577</a:t>
                      </a:r>
                    </a:p>
                  </a:txBody>
                  <a:tcPr marL="0" marR="0" marT="0" marB="0" anchor="b"/>
                </a:tc>
                <a:extLst>
                  <a:ext uri="{0D108BD9-81ED-4DB2-BD59-A6C34878D82A}">
                    <a16:rowId xmlns:a16="http://schemas.microsoft.com/office/drawing/2014/main" val="2093261679"/>
                  </a:ext>
                </a:extLst>
              </a:tr>
              <a:tr h="370840">
                <a:tc gridSpan="4">
                  <a:txBody>
                    <a:bodyPr/>
                    <a:lstStyle/>
                    <a:p>
                      <a:pPr algn="l" fontAlgn="b"/>
                      <a:r>
                        <a:rPr lang="fi-FI" sz="1600" b="1" i="0" u="none" strike="noStrike" dirty="0">
                          <a:solidFill>
                            <a:srgbClr val="000000"/>
                          </a:solidFill>
                          <a:effectLst/>
                          <a:latin typeface="Calibri" panose="020F0502020204030204" pitchFamily="34" charset="0"/>
                        </a:rPr>
                        <a:t>Työvoima, 1000 henkilöä</a:t>
                      </a:r>
                    </a:p>
                  </a:txBody>
                  <a:tcPr marL="9525" marR="9525" marT="9525" marB="0" anchor="b"/>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2742</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2750</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2730</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2739</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2747</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2762</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2780</a:t>
                      </a:r>
                    </a:p>
                  </a:txBody>
                  <a:tcPr marL="0" marR="0" marT="0" marB="0" anchor="b"/>
                </a:tc>
                <a:extLst>
                  <a:ext uri="{0D108BD9-81ED-4DB2-BD59-A6C34878D82A}">
                    <a16:rowId xmlns:a16="http://schemas.microsoft.com/office/drawing/2014/main" val="1388238631"/>
                  </a:ext>
                </a:extLst>
              </a:tr>
              <a:tr h="370840">
                <a:tc gridSpan="4">
                  <a:txBody>
                    <a:bodyPr/>
                    <a:lstStyle/>
                    <a:p>
                      <a:pPr algn="l" fontAlgn="b"/>
                      <a:r>
                        <a:rPr lang="fi-FI" sz="1600" b="1" i="0" u="none" strike="noStrike" dirty="0">
                          <a:solidFill>
                            <a:srgbClr val="000000"/>
                          </a:solidFill>
                          <a:effectLst/>
                          <a:latin typeface="Calibri" panose="020F0502020204030204" pitchFamily="34" charset="0"/>
                        </a:rPr>
                        <a:t>Työttömät, 1000 henkilöä</a:t>
                      </a:r>
                    </a:p>
                  </a:txBody>
                  <a:tcPr marL="9525" marR="9525" marT="9525" marB="0" anchor="b"/>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r>
                        <a:rPr lang="fi-FI" sz="1600" b="1" i="0" u="none" strike="noStrike" dirty="0">
                          <a:effectLst/>
                          <a:latin typeface="Calibri" panose="020F0502020204030204" pitchFamily="34" charset="0"/>
                          <a:cs typeface="Calibri" panose="020F0502020204030204" pitchFamily="34" charset="0"/>
                        </a:rPr>
                        <a:t>202</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184</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221</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215</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208</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206</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203</a:t>
                      </a:r>
                    </a:p>
                  </a:txBody>
                  <a:tcPr marL="0" marR="0" marT="0" marB="0" anchor="b"/>
                </a:tc>
                <a:extLst>
                  <a:ext uri="{0D108BD9-81ED-4DB2-BD59-A6C34878D82A}">
                    <a16:rowId xmlns:a16="http://schemas.microsoft.com/office/drawing/2014/main" val="775217908"/>
                  </a:ext>
                </a:extLst>
              </a:tr>
              <a:tr h="370840">
                <a:tc gridSpan="3">
                  <a:txBody>
                    <a:bodyPr/>
                    <a:lstStyle/>
                    <a:p>
                      <a:pPr algn="l" fontAlgn="b"/>
                      <a:r>
                        <a:rPr lang="fi-FI" sz="1600" b="1" i="0" u="none" strike="noStrike" dirty="0">
                          <a:solidFill>
                            <a:srgbClr val="000000"/>
                          </a:solidFill>
                          <a:effectLst/>
                          <a:latin typeface="Calibri" panose="020F0502020204030204" pitchFamily="34" charset="0"/>
                        </a:rPr>
                        <a:t>Työttömyysaste</a:t>
                      </a:r>
                    </a:p>
                  </a:txBody>
                  <a:tcPr marL="9525" marR="9525" marT="9525" marB="0" anchor="b"/>
                </a:tc>
                <a:tc hMerge="1">
                  <a:txBody>
                    <a:bodyPr/>
                    <a:lstStyle/>
                    <a:p>
                      <a:endParaRPr lang="fi-FI"/>
                    </a:p>
                  </a:txBody>
                  <a:tcPr/>
                </a:tc>
                <a:tc hMerge="1">
                  <a:txBody>
                    <a:bodyPr/>
                    <a:lstStyle/>
                    <a:p>
                      <a:endParaRPr lang="fi-FI"/>
                    </a:p>
                  </a:txBody>
                  <a:tcPr/>
                </a:tc>
                <a:tc>
                  <a:txBody>
                    <a:bodyPr/>
                    <a:lstStyle/>
                    <a:p>
                      <a:pPr algn="l" fontAlgn="b"/>
                      <a:endParaRPr lang="fi-FI"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7.4</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6.7</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8.1</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7.9</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7.6</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7.5</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7.3</a:t>
                      </a:r>
                    </a:p>
                  </a:txBody>
                  <a:tcPr marL="0" marR="0" marT="0" marB="0" anchor="b"/>
                </a:tc>
                <a:extLst>
                  <a:ext uri="{0D108BD9-81ED-4DB2-BD59-A6C34878D82A}">
                    <a16:rowId xmlns:a16="http://schemas.microsoft.com/office/drawing/2014/main" val="3704111323"/>
                  </a:ext>
                </a:extLst>
              </a:tr>
              <a:tr h="370840">
                <a:tc gridSpan="2">
                  <a:txBody>
                    <a:bodyPr/>
                    <a:lstStyle/>
                    <a:p>
                      <a:pPr algn="l" fontAlgn="b"/>
                      <a:r>
                        <a:rPr lang="fi-FI" sz="1600" b="1" i="0" u="none" strike="noStrike">
                          <a:solidFill>
                            <a:srgbClr val="000000"/>
                          </a:solidFill>
                          <a:effectLst/>
                          <a:latin typeface="Calibri" panose="020F0502020204030204" pitchFamily="34" charset="0"/>
                        </a:rPr>
                        <a:t>Työllisyysaste</a:t>
                      </a:r>
                    </a:p>
                  </a:txBody>
                  <a:tcPr marL="9525" marR="9525" marT="9525" marB="0" anchor="b"/>
                </a:tc>
                <a:tc hMerge="1">
                  <a:txBody>
                    <a:bodyPr/>
                    <a:lstStyle/>
                    <a:p>
                      <a:endParaRPr lang="fi-FI"/>
                    </a:p>
                  </a:txBody>
                  <a:tcPr/>
                </a:tc>
                <a:tc>
                  <a:txBody>
                    <a:bodyPr/>
                    <a:lstStyle/>
                    <a:p>
                      <a:pPr algn="l" fontAlgn="b"/>
                      <a:endParaRPr lang="fi-FI"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i-FI"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71.7</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72.6</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71.2</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71.7</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72.1</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72.7</a:t>
                      </a:r>
                    </a:p>
                  </a:txBody>
                  <a:tcPr marL="0" marR="0" marT="0" marB="0" anchor="b"/>
                </a:tc>
                <a:tc>
                  <a:txBody>
                    <a:bodyPr/>
                    <a:lstStyle/>
                    <a:p>
                      <a:pPr algn="r" fontAlgn="b"/>
                      <a:r>
                        <a:rPr lang="fi-FI" sz="1600" b="1" i="0" u="none" strike="noStrike" dirty="0">
                          <a:effectLst/>
                          <a:latin typeface="Calibri" panose="020F0502020204030204" pitchFamily="34" charset="0"/>
                          <a:cs typeface="Calibri" panose="020F0502020204030204" pitchFamily="34" charset="0"/>
                        </a:rPr>
                        <a:t>73.2</a:t>
                      </a:r>
                    </a:p>
                  </a:txBody>
                  <a:tcPr marL="0" marR="0" marT="0" marB="0" anchor="b"/>
                </a:tc>
                <a:extLst>
                  <a:ext uri="{0D108BD9-81ED-4DB2-BD59-A6C34878D82A}">
                    <a16:rowId xmlns:a16="http://schemas.microsoft.com/office/drawing/2014/main" val="2851289594"/>
                  </a:ext>
                </a:extLst>
              </a:tr>
            </a:tbl>
          </a:graphicData>
        </a:graphic>
      </p:graphicFrame>
    </p:spTree>
    <p:extLst>
      <p:ext uri="{BB962C8B-B14F-4D97-AF65-F5344CB8AC3E}">
        <p14:creationId xmlns:p14="http://schemas.microsoft.com/office/powerpoint/2010/main" val="1106537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1705-6B32-4650-81C6-71161AED5574}"/>
              </a:ext>
            </a:extLst>
          </p:cNvPr>
          <p:cNvSpPr>
            <a:spLocks noGrp="1"/>
          </p:cNvSpPr>
          <p:nvPr>
            <p:ph type="title"/>
          </p:nvPr>
        </p:nvSpPr>
        <p:spPr/>
        <p:txBody>
          <a:bodyPr/>
          <a:lstStyle/>
          <a:p>
            <a:r>
              <a:rPr lang="fi-FI" dirty="0"/>
              <a:t>Etlan ennuste työllisyysasteelle ja hallituksen tavoite</a:t>
            </a:r>
          </a:p>
        </p:txBody>
      </p:sp>
      <p:graphicFrame>
        <p:nvGraphicFramePr>
          <p:cNvPr id="6" name="Chart 5">
            <a:extLst>
              <a:ext uri="{FF2B5EF4-FFF2-40B4-BE49-F238E27FC236}">
                <a16:creationId xmlns:a16="http://schemas.microsoft.com/office/drawing/2014/main" id="{9D614246-A330-482A-9720-9C992FEE2ADA}"/>
              </a:ext>
            </a:extLst>
          </p:cNvPr>
          <p:cNvGraphicFramePr>
            <a:graphicFrameLocks/>
          </p:cNvGraphicFramePr>
          <p:nvPr>
            <p:extLst>
              <p:ext uri="{D42A27DB-BD31-4B8C-83A1-F6EECF244321}">
                <p14:modId xmlns:p14="http://schemas.microsoft.com/office/powerpoint/2010/main" val="3662206712"/>
              </p:ext>
            </p:extLst>
          </p:nvPr>
        </p:nvGraphicFramePr>
        <p:xfrm>
          <a:off x="911424" y="1690688"/>
          <a:ext cx="7488832" cy="5122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B5B368B-DE7F-4889-91B1-5422DAAB83C0}"/>
              </a:ext>
            </a:extLst>
          </p:cNvPr>
          <p:cNvSpPr txBox="1"/>
          <p:nvPr/>
        </p:nvSpPr>
        <p:spPr>
          <a:xfrm>
            <a:off x="9336360" y="1628800"/>
            <a:ext cx="936104" cy="646331"/>
          </a:xfrm>
          <a:prstGeom prst="rect">
            <a:avLst/>
          </a:prstGeom>
          <a:noFill/>
        </p:spPr>
        <p:txBody>
          <a:bodyPr wrap="square" rtlCol="0">
            <a:spAutoFit/>
          </a:bodyPr>
          <a:lstStyle/>
          <a:p>
            <a:r>
              <a:rPr lang="fi-FI" dirty="0"/>
              <a:t>75 % </a:t>
            </a:r>
          </a:p>
          <a:p>
            <a:r>
              <a:rPr lang="fi-FI" dirty="0"/>
              <a:t>tavoite</a:t>
            </a:r>
          </a:p>
        </p:txBody>
      </p:sp>
      <p:sp>
        <p:nvSpPr>
          <p:cNvPr id="8" name="TextBox 7">
            <a:extLst>
              <a:ext uri="{FF2B5EF4-FFF2-40B4-BE49-F238E27FC236}">
                <a16:creationId xmlns:a16="http://schemas.microsoft.com/office/drawing/2014/main" id="{F2D1EE1D-6717-489B-B363-4398DB9308BD}"/>
              </a:ext>
            </a:extLst>
          </p:cNvPr>
          <p:cNvSpPr txBox="1"/>
          <p:nvPr/>
        </p:nvSpPr>
        <p:spPr>
          <a:xfrm>
            <a:off x="9052326" y="2954363"/>
            <a:ext cx="1188132" cy="1200329"/>
          </a:xfrm>
          <a:prstGeom prst="rect">
            <a:avLst/>
          </a:prstGeom>
          <a:noFill/>
        </p:spPr>
        <p:txBody>
          <a:bodyPr wrap="square" rtlCol="0">
            <a:spAutoFit/>
          </a:bodyPr>
          <a:lstStyle/>
          <a:p>
            <a:r>
              <a:rPr lang="fi-FI" dirty="0"/>
              <a:t>Ennuste v. 2023:</a:t>
            </a:r>
          </a:p>
          <a:p>
            <a:endParaRPr lang="fi-FI" dirty="0"/>
          </a:p>
          <a:p>
            <a:r>
              <a:rPr lang="fi-FI" dirty="0"/>
              <a:t>72,7 %</a:t>
            </a:r>
          </a:p>
        </p:txBody>
      </p:sp>
      <p:cxnSp>
        <p:nvCxnSpPr>
          <p:cNvPr id="10" name="Straight Arrow Connector 9">
            <a:extLst>
              <a:ext uri="{FF2B5EF4-FFF2-40B4-BE49-F238E27FC236}">
                <a16:creationId xmlns:a16="http://schemas.microsoft.com/office/drawing/2014/main" id="{52A70F3E-3C9E-4925-9E48-138CC8A4A440}"/>
              </a:ext>
            </a:extLst>
          </p:cNvPr>
          <p:cNvCxnSpPr/>
          <p:nvPr/>
        </p:nvCxnSpPr>
        <p:spPr>
          <a:xfrm flipH="1">
            <a:off x="8184232" y="1951965"/>
            <a:ext cx="108012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8F94A8-58CC-44A0-96C2-1B663214B5B1}"/>
              </a:ext>
            </a:extLst>
          </p:cNvPr>
          <p:cNvCxnSpPr>
            <a:cxnSpLocks/>
          </p:cNvCxnSpPr>
          <p:nvPr/>
        </p:nvCxnSpPr>
        <p:spPr>
          <a:xfrm flipH="1" flipV="1">
            <a:off x="8149444" y="3068960"/>
            <a:ext cx="82687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0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FC21-286E-4133-A2FC-72D35E4EAA1C}"/>
              </a:ext>
            </a:extLst>
          </p:cNvPr>
          <p:cNvSpPr>
            <a:spLocks noGrp="1"/>
          </p:cNvSpPr>
          <p:nvPr>
            <p:ph type="title"/>
          </p:nvPr>
        </p:nvSpPr>
        <p:spPr/>
        <p:txBody>
          <a:bodyPr>
            <a:normAutofit fontScale="90000"/>
          </a:bodyPr>
          <a:lstStyle/>
          <a:p>
            <a:r>
              <a:rPr lang="fi-FI" dirty="0"/>
              <a:t>Suomen julkisen talouden alijäämä kasvaa ja jää suureksi </a:t>
            </a:r>
            <a:br>
              <a:rPr lang="fi-FI" dirty="0"/>
            </a:br>
            <a:endParaRPr lang="fi-FI" dirty="0"/>
          </a:p>
        </p:txBody>
      </p:sp>
      <p:graphicFrame>
        <p:nvGraphicFramePr>
          <p:cNvPr id="6" name="Table 6">
            <a:extLst>
              <a:ext uri="{FF2B5EF4-FFF2-40B4-BE49-F238E27FC236}">
                <a16:creationId xmlns:a16="http://schemas.microsoft.com/office/drawing/2014/main" id="{67678A8C-1D2C-4C78-A78E-D2FA28AC33CB}"/>
              </a:ext>
            </a:extLst>
          </p:cNvPr>
          <p:cNvGraphicFramePr>
            <a:graphicFrameLocks noGrp="1"/>
          </p:cNvGraphicFramePr>
          <p:nvPr>
            <p:ph idx="1"/>
            <p:extLst>
              <p:ext uri="{D42A27DB-BD31-4B8C-83A1-F6EECF244321}">
                <p14:modId xmlns:p14="http://schemas.microsoft.com/office/powerpoint/2010/main" val="217532697"/>
              </p:ext>
            </p:extLst>
          </p:nvPr>
        </p:nvGraphicFramePr>
        <p:xfrm>
          <a:off x="838200" y="1825625"/>
          <a:ext cx="10515600" cy="2232575"/>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460771354"/>
                    </a:ext>
                  </a:extLst>
                </a:gridCol>
                <a:gridCol w="876300">
                  <a:extLst>
                    <a:ext uri="{9D8B030D-6E8A-4147-A177-3AD203B41FA5}">
                      <a16:colId xmlns:a16="http://schemas.microsoft.com/office/drawing/2014/main" val="3222416249"/>
                    </a:ext>
                  </a:extLst>
                </a:gridCol>
                <a:gridCol w="876300">
                  <a:extLst>
                    <a:ext uri="{9D8B030D-6E8A-4147-A177-3AD203B41FA5}">
                      <a16:colId xmlns:a16="http://schemas.microsoft.com/office/drawing/2014/main" val="3206958764"/>
                    </a:ext>
                  </a:extLst>
                </a:gridCol>
                <a:gridCol w="876300">
                  <a:extLst>
                    <a:ext uri="{9D8B030D-6E8A-4147-A177-3AD203B41FA5}">
                      <a16:colId xmlns:a16="http://schemas.microsoft.com/office/drawing/2014/main" val="2045866606"/>
                    </a:ext>
                  </a:extLst>
                </a:gridCol>
                <a:gridCol w="876300">
                  <a:extLst>
                    <a:ext uri="{9D8B030D-6E8A-4147-A177-3AD203B41FA5}">
                      <a16:colId xmlns:a16="http://schemas.microsoft.com/office/drawing/2014/main" val="1639476514"/>
                    </a:ext>
                  </a:extLst>
                </a:gridCol>
                <a:gridCol w="876300">
                  <a:extLst>
                    <a:ext uri="{9D8B030D-6E8A-4147-A177-3AD203B41FA5}">
                      <a16:colId xmlns:a16="http://schemas.microsoft.com/office/drawing/2014/main" val="4254562874"/>
                    </a:ext>
                  </a:extLst>
                </a:gridCol>
                <a:gridCol w="876300">
                  <a:extLst>
                    <a:ext uri="{9D8B030D-6E8A-4147-A177-3AD203B41FA5}">
                      <a16:colId xmlns:a16="http://schemas.microsoft.com/office/drawing/2014/main" val="1122769963"/>
                    </a:ext>
                  </a:extLst>
                </a:gridCol>
                <a:gridCol w="876300">
                  <a:extLst>
                    <a:ext uri="{9D8B030D-6E8A-4147-A177-3AD203B41FA5}">
                      <a16:colId xmlns:a16="http://schemas.microsoft.com/office/drawing/2014/main" val="2699507102"/>
                    </a:ext>
                  </a:extLst>
                </a:gridCol>
                <a:gridCol w="876300">
                  <a:extLst>
                    <a:ext uri="{9D8B030D-6E8A-4147-A177-3AD203B41FA5}">
                      <a16:colId xmlns:a16="http://schemas.microsoft.com/office/drawing/2014/main" val="3502275884"/>
                    </a:ext>
                  </a:extLst>
                </a:gridCol>
                <a:gridCol w="876300">
                  <a:extLst>
                    <a:ext uri="{9D8B030D-6E8A-4147-A177-3AD203B41FA5}">
                      <a16:colId xmlns:a16="http://schemas.microsoft.com/office/drawing/2014/main" val="3632438004"/>
                    </a:ext>
                  </a:extLst>
                </a:gridCol>
                <a:gridCol w="876300">
                  <a:extLst>
                    <a:ext uri="{9D8B030D-6E8A-4147-A177-3AD203B41FA5}">
                      <a16:colId xmlns:a16="http://schemas.microsoft.com/office/drawing/2014/main" val="1842669679"/>
                    </a:ext>
                  </a:extLst>
                </a:gridCol>
                <a:gridCol w="876300">
                  <a:extLst>
                    <a:ext uri="{9D8B030D-6E8A-4147-A177-3AD203B41FA5}">
                      <a16:colId xmlns:a16="http://schemas.microsoft.com/office/drawing/2014/main" val="1972833394"/>
                    </a:ext>
                  </a:extLst>
                </a:gridCol>
              </a:tblGrid>
              <a:tr h="370840">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pPr algn="r" fontAlgn="b"/>
                      <a:r>
                        <a:rPr lang="fi-FI" sz="2000" b="1" i="0" u="none" strike="noStrike" dirty="0">
                          <a:solidFill>
                            <a:schemeClr val="bg1"/>
                          </a:solidFill>
                          <a:effectLst/>
                          <a:latin typeface="Calibri"/>
                        </a:rPr>
                        <a:t>  2017</a:t>
                      </a:r>
                    </a:p>
                  </a:txBody>
                  <a:tcPr marL="9301" marR="9301" marT="9285" marB="0" anchor="b"/>
                </a:tc>
                <a:tc>
                  <a:txBody>
                    <a:bodyPr/>
                    <a:lstStyle/>
                    <a:p>
                      <a:pPr algn="r" fontAlgn="b"/>
                      <a:r>
                        <a:rPr lang="fi-FI" sz="2000" b="1" i="0" u="none" strike="noStrike" dirty="0">
                          <a:solidFill>
                            <a:schemeClr val="bg1"/>
                          </a:solidFill>
                          <a:effectLst/>
                          <a:latin typeface="Calibri"/>
                        </a:rPr>
                        <a:t> 2018</a:t>
                      </a:r>
                    </a:p>
                  </a:txBody>
                  <a:tcPr marL="9301" marR="9301" marT="9285" marB="0" anchor="b"/>
                </a:tc>
                <a:tc>
                  <a:txBody>
                    <a:bodyPr/>
                    <a:lstStyle/>
                    <a:p>
                      <a:pPr algn="r" fontAlgn="b"/>
                      <a:r>
                        <a:rPr lang="fi-FI" sz="2000" b="1" i="0" u="none" strike="noStrike" dirty="0">
                          <a:solidFill>
                            <a:schemeClr val="bg1"/>
                          </a:solidFill>
                          <a:effectLst/>
                          <a:latin typeface="Calibri"/>
                        </a:rPr>
                        <a:t>2019</a:t>
                      </a:r>
                    </a:p>
                  </a:txBody>
                  <a:tcPr marL="9301" marR="9301" marT="9285" marB="0" anchor="b"/>
                </a:tc>
                <a:tc>
                  <a:txBody>
                    <a:bodyPr/>
                    <a:lstStyle/>
                    <a:p>
                      <a:pPr algn="r" fontAlgn="b"/>
                      <a:r>
                        <a:rPr lang="fi-FI" sz="2000" b="1" i="0" u="none" strike="noStrike" dirty="0">
                          <a:solidFill>
                            <a:schemeClr val="bg1"/>
                          </a:solidFill>
                          <a:effectLst/>
                          <a:latin typeface="Calibri"/>
                        </a:rPr>
                        <a:t>2020</a:t>
                      </a:r>
                    </a:p>
                  </a:txBody>
                  <a:tcPr marL="9301" marR="9301" marT="9285" marB="0" anchor="b"/>
                </a:tc>
                <a:tc>
                  <a:txBody>
                    <a:bodyPr/>
                    <a:lstStyle/>
                    <a:p>
                      <a:pPr algn="r" fontAlgn="b"/>
                      <a:r>
                        <a:rPr lang="fi-FI" sz="2000" b="1" i="0" u="none" strike="noStrike" dirty="0">
                          <a:solidFill>
                            <a:schemeClr val="bg1"/>
                          </a:solidFill>
                          <a:effectLst/>
                          <a:latin typeface="Calibri"/>
                        </a:rPr>
                        <a:t>2021</a:t>
                      </a:r>
                    </a:p>
                  </a:txBody>
                  <a:tcPr marL="9301" marR="9301" marT="9285" marB="0" anchor="b"/>
                </a:tc>
                <a:tc>
                  <a:txBody>
                    <a:bodyPr/>
                    <a:lstStyle/>
                    <a:p>
                      <a:pPr algn="r" fontAlgn="b"/>
                      <a:r>
                        <a:rPr lang="fi-FI" sz="2000" b="1" i="0" u="none" strike="noStrike" dirty="0">
                          <a:solidFill>
                            <a:schemeClr val="bg1"/>
                          </a:solidFill>
                          <a:effectLst/>
                          <a:latin typeface="Calibri"/>
                        </a:rPr>
                        <a:t>2022</a:t>
                      </a:r>
                    </a:p>
                  </a:txBody>
                  <a:tcPr marL="9301" marR="9301" marT="9285" marB="0" anchor="b"/>
                </a:tc>
                <a:tc>
                  <a:txBody>
                    <a:bodyPr/>
                    <a:lstStyle/>
                    <a:p>
                      <a:pPr algn="r" fontAlgn="b"/>
                      <a:r>
                        <a:rPr lang="fi-FI" sz="2000" b="1" i="0" u="none" strike="noStrike" dirty="0">
                          <a:solidFill>
                            <a:schemeClr val="bg1"/>
                          </a:solidFill>
                          <a:effectLst/>
                          <a:latin typeface="Calibri"/>
                        </a:rPr>
                        <a:t>2023</a:t>
                      </a:r>
                    </a:p>
                  </a:txBody>
                  <a:tcPr marL="9301" marR="9301" marT="9285" marB="0" anchor="b"/>
                </a:tc>
                <a:tc>
                  <a:txBody>
                    <a:bodyPr/>
                    <a:lstStyle/>
                    <a:p>
                      <a:pPr algn="r" fontAlgn="b"/>
                      <a:r>
                        <a:rPr lang="fi-FI" sz="2000" b="1" i="0" u="none" strike="noStrike" dirty="0">
                          <a:solidFill>
                            <a:schemeClr val="bg1"/>
                          </a:solidFill>
                          <a:effectLst/>
                          <a:latin typeface="Calibri"/>
                        </a:rPr>
                        <a:t>2024</a:t>
                      </a:r>
                    </a:p>
                  </a:txBody>
                  <a:tcPr marL="9301" marR="9301" marT="9285" marB="0" anchor="b"/>
                </a:tc>
                <a:extLst>
                  <a:ext uri="{0D108BD9-81ED-4DB2-BD59-A6C34878D82A}">
                    <a16:rowId xmlns:a16="http://schemas.microsoft.com/office/drawing/2014/main" val="981908381"/>
                  </a:ext>
                </a:extLst>
              </a:tr>
              <a:tr h="370840">
                <a:tc gridSpan="4">
                  <a:txBody>
                    <a:bodyPr/>
                    <a:lstStyle/>
                    <a:p>
                      <a:pPr algn="l" fontAlgn="b"/>
                      <a:r>
                        <a:rPr lang="fi-FI" sz="1600" b="1" i="0" u="none" strike="noStrike" dirty="0">
                          <a:solidFill>
                            <a:srgbClr val="000000"/>
                          </a:solidFill>
                          <a:effectLst/>
                          <a:latin typeface="Calibri"/>
                        </a:rPr>
                        <a:t>Julkisyhteisöjen rahoitusjäämä /</a:t>
                      </a:r>
                    </a:p>
                    <a:p>
                      <a:pPr algn="l" fontAlgn="b"/>
                      <a:r>
                        <a:rPr lang="fi-FI" sz="1600" b="1" i="0" u="none" strike="noStrike" dirty="0">
                          <a:solidFill>
                            <a:srgbClr val="000000"/>
                          </a:solidFill>
                          <a:effectLst/>
                          <a:latin typeface="Calibri"/>
                        </a:rPr>
                        <a:t>BKT, %</a:t>
                      </a:r>
                    </a:p>
                  </a:txBody>
                  <a:tcPr marL="9301" marR="9301" marT="9285" marB="0" anchor="b"/>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r>
                        <a:rPr lang="fi-FI" sz="1600" b="1" i="0" u="none" strike="noStrike" dirty="0">
                          <a:solidFill>
                            <a:srgbClr val="000000"/>
                          </a:solidFill>
                          <a:effectLst/>
                          <a:latin typeface="Calibri" panose="020F0502020204030204" pitchFamily="34" charset="0"/>
                        </a:rPr>
                        <a:t>-0.7</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-0.9</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-1.1</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-7.8</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-4.4</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-3.9</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1155671781"/>
                  </a:ext>
                </a:extLst>
              </a:tr>
              <a:tr h="370840">
                <a:tc gridSpan="4">
                  <a:txBody>
                    <a:bodyPr/>
                    <a:lstStyle/>
                    <a:p>
                      <a:pPr algn="l" fontAlgn="b"/>
                      <a:r>
                        <a:rPr lang="fi-FI" sz="1600" b="1" i="0" u="none" strike="noStrike" dirty="0">
                          <a:solidFill>
                            <a:srgbClr val="000000"/>
                          </a:solidFill>
                          <a:effectLst/>
                          <a:latin typeface="Calibri"/>
                        </a:rPr>
                        <a:t>Julkisyhteisöjen rakenteellinen rahoitusjäämä / BKT, %</a:t>
                      </a:r>
                    </a:p>
                  </a:txBody>
                  <a:tcPr marL="9301" marR="9301" marT="9285" marB="0" anchor="b"/>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endParaRPr lang="fi-FI" sz="1400" b="1" i="0" u="none" strike="noStrike" dirty="0">
                        <a:solidFill>
                          <a:srgbClr val="FF0000"/>
                        </a:solidFill>
                        <a:effectLst/>
                        <a:latin typeface="Calibri"/>
                      </a:endParaRPr>
                    </a:p>
                  </a:txBody>
                  <a:tcPr marL="9301" marR="9301" marT="9285" marB="0" anchor="b"/>
                </a:tc>
                <a:tc>
                  <a:txBody>
                    <a:bodyPr/>
                    <a:lstStyle/>
                    <a:p>
                      <a:pPr algn="r" fontAlgn="b"/>
                      <a:endParaRPr lang="fi-FI" sz="1400" b="1" i="0" u="none" strike="noStrike" dirty="0">
                        <a:solidFill>
                          <a:srgbClr val="FF0000"/>
                        </a:solidFill>
                        <a:effectLst/>
                        <a:latin typeface="Calibri"/>
                      </a:endParaRPr>
                    </a:p>
                  </a:txBody>
                  <a:tcPr marL="9301" marR="9301" marT="9285" marB="0" anchor="b"/>
                </a:tc>
                <a:tc>
                  <a:txBody>
                    <a:bodyPr/>
                    <a:lstStyle/>
                    <a:p>
                      <a:pPr algn="r" fontAlgn="b"/>
                      <a:endParaRPr lang="fi-FI" sz="1600" b="1" i="0" u="none" strike="noStrike" dirty="0">
                        <a:solidFill>
                          <a:srgbClr val="FF0000"/>
                        </a:solidFill>
                        <a:effectLst/>
                        <a:latin typeface="Calibri"/>
                      </a:endParaRPr>
                    </a:p>
                  </a:txBody>
                  <a:tcPr marL="9301" marR="9301" marT="9285" marB="0" anchor="b"/>
                </a:tc>
                <a:tc>
                  <a:txBody>
                    <a:bodyPr/>
                    <a:lstStyle/>
                    <a:p>
                      <a:pPr algn="r" fontAlgn="b"/>
                      <a:r>
                        <a:rPr lang="fi-FI" sz="1600" b="1" i="0" u="none" strike="noStrike" dirty="0">
                          <a:solidFill>
                            <a:schemeClr val="tx1"/>
                          </a:solidFill>
                          <a:effectLst/>
                          <a:latin typeface="Calibri"/>
                        </a:rPr>
                        <a:t>-5.5</a:t>
                      </a:r>
                    </a:p>
                  </a:txBody>
                  <a:tcPr marL="9301" marR="9301" marT="9285" marB="0" anchor="b"/>
                </a:tc>
                <a:tc>
                  <a:txBody>
                    <a:bodyPr/>
                    <a:lstStyle/>
                    <a:p>
                      <a:pPr algn="r" fontAlgn="b"/>
                      <a:r>
                        <a:rPr lang="fi-FI" sz="1600" b="1" i="0" u="none" strike="noStrike" dirty="0">
                          <a:solidFill>
                            <a:schemeClr val="tx1"/>
                          </a:solidFill>
                          <a:effectLst/>
                          <a:latin typeface="Calibri"/>
                        </a:rPr>
                        <a:t>-3.8</a:t>
                      </a:r>
                    </a:p>
                  </a:txBody>
                  <a:tcPr marL="9301" marR="9301" marT="9285" marB="0" anchor="b"/>
                </a:tc>
                <a:tc>
                  <a:txBody>
                    <a:bodyPr/>
                    <a:lstStyle/>
                    <a:p>
                      <a:pPr algn="r" fontAlgn="b"/>
                      <a:endParaRPr lang="fi-FI" sz="1400" b="1" i="0" u="none" strike="noStrike" dirty="0">
                        <a:solidFill>
                          <a:srgbClr val="FF0000"/>
                        </a:solidFill>
                        <a:effectLst/>
                        <a:latin typeface="Calibri"/>
                      </a:endParaRPr>
                    </a:p>
                  </a:txBody>
                  <a:tcPr marL="9301" marR="9301" marT="9285" marB="0" anchor="b"/>
                </a:tc>
                <a:tc>
                  <a:txBody>
                    <a:bodyPr/>
                    <a:lstStyle/>
                    <a:p>
                      <a:pPr algn="r" fontAlgn="b"/>
                      <a:endParaRPr lang="fi-FI" sz="1400" b="1" i="0" u="none" strike="noStrike" dirty="0">
                        <a:solidFill>
                          <a:srgbClr val="FF0000"/>
                        </a:solidFill>
                        <a:effectLst/>
                        <a:latin typeface="Calibri"/>
                      </a:endParaRPr>
                    </a:p>
                  </a:txBody>
                  <a:tcPr marL="9301" marR="9301" marT="9285" marB="0" anchor="b"/>
                </a:tc>
                <a:tc>
                  <a:txBody>
                    <a:bodyPr/>
                    <a:lstStyle/>
                    <a:p>
                      <a:pPr algn="r" fontAlgn="b"/>
                      <a:endParaRPr lang="fi-FI" sz="1400" b="1" i="0" u="none" strike="noStrike" dirty="0">
                        <a:solidFill>
                          <a:srgbClr val="FF0000"/>
                        </a:solidFill>
                        <a:effectLst/>
                        <a:latin typeface="Calibri"/>
                      </a:endParaRPr>
                    </a:p>
                  </a:txBody>
                  <a:tcPr marL="9301" marR="9301" marT="9285" marB="0" anchor="b"/>
                </a:tc>
                <a:extLst>
                  <a:ext uri="{0D108BD9-81ED-4DB2-BD59-A6C34878D82A}">
                    <a16:rowId xmlns:a16="http://schemas.microsoft.com/office/drawing/2014/main" val="1677374463"/>
                  </a:ext>
                </a:extLst>
              </a:tr>
              <a:tr h="370840">
                <a:tc gridSpan="4">
                  <a:txBody>
                    <a:bodyPr/>
                    <a:lstStyle/>
                    <a:p>
                      <a:pPr algn="l" fontAlgn="b"/>
                      <a:endParaRPr lang="fi-FI" sz="1600" b="1" i="0" u="none" strike="noStrike" dirty="0">
                        <a:solidFill>
                          <a:srgbClr val="000000"/>
                        </a:solidFill>
                        <a:effectLst/>
                        <a:latin typeface="Calibri"/>
                      </a:endParaRPr>
                    </a:p>
                    <a:p>
                      <a:pPr algn="l" fontAlgn="b"/>
                      <a:r>
                        <a:rPr lang="fi-FI" sz="1600" b="1" i="0" u="none" strike="noStrike" dirty="0">
                          <a:solidFill>
                            <a:srgbClr val="000000"/>
                          </a:solidFill>
                          <a:effectLst/>
                          <a:latin typeface="Calibri"/>
                        </a:rPr>
                        <a:t>EDP-velka / BKT, %</a:t>
                      </a:r>
                    </a:p>
                  </a:txBody>
                  <a:tcPr marL="9301" marR="9301" marT="9285" marB="0" anchor="b"/>
                </a:tc>
                <a:tc hMerge="1">
                  <a:txBody>
                    <a:bodyPr/>
                    <a:lstStyle/>
                    <a:p>
                      <a:endParaRPr lang="fi-FI"/>
                    </a:p>
                  </a:txBody>
                  <a:tcPr/>
                </a:tc>
                <a:tc hMerge="1">
                  <a:txBody>
                    <a:bodyPr/>
                    <a:lstStyle/>
                    <a:p>
                      <a:endParaRPr lang="fi-FI"/>
                    </a:p>
                  </a:txBody>
                  <a:tcPr/>
                </a:tc>
                <a:tc hMerge="1">
                  <a:txBody>
                    <a:bodyPr/>
                    <a:lstStyle/>
                    <a:p>
                      <a:pPr algn="l" fontAlgn="b"/>
                      <a:endParaRPr lang="fi-FI" sz="1600" b="1" i="0" u="none" strike="noStrike" dirty="0">
                        <a:solidFill>
                          <a:srgbClr val="000000"/>
                        </a:solidFill>
                        <a:effectLst/>
                        <a:latin typeface="Calibri"/>
                      </a:endParaRPr>
                    </a:p>
                  </a:txBody>
                  <a:tcPr marL="9301" marR="9301" marT="9285" marB="0" anchor="b"/>
                </a:tc>
                <a:tc>
                  <a:txBody>
                    <a:bodyPr/>
                    <a:lstStyle/>
                    <a:p>
                      <a:pPr algn="r" fontAlgn="b"/>
                      <a:r>
                        <a:rPr lang="fi-FI" sz="1600" b="1" i="0" u="none" strike="noStrike" dirty="0">
                          <a:solidFill>
                            <a:srgbClr val="000000"/>
                          </a:solidFill>
                          <a:effectLst/>
                          <a:latin typeface="Calibri" panose="020F0502020204030204" pitchFamily="34" charset="0"/>
                        </a:rPr>
                        <a:t>61.3</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59.6</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59.2</a:t>
                      </a:r>
                    </a:p>
                  </a:txBody>
                  <a:tcPr marL="9525" marR="9525" marT="9525" marB="0" anchor="b"/>
                </a:tc>
                <a:tc>
                  <a:txBody>
                    <a:bodyPr/>
                    <a:lstStyle/>
                    <a:p>
                      <a:pPr algn="r" fontAlgn="b"/>
                      <a:r>
                        <a:rPr lang="fi-FI" sz="1600" b="1" i="0" u="none" strike="noStrike" dirty="0">
                          <a:solidFill>
                            <a:schemeClr val="tx1"/>
                          </a:solidFill>
                          <a:effectLst/>
                          <a:latin typeface="Calibri" panose="020F0502020204030204" pitchFamily="34" charset="0"/>
                        </a:rPr>
                        <a:t>70.7</a:t>
                      </a:r>
                    </a:p>
                  </a:txBody>
                  <a:tcPr marL="9525" marR="9525" marT="9525" marB="0" anchor="b"/>
                </a:tc>
                <a:tc>
                  <a:txBody>
                    <a:bodyPr/>
                    <a:lstStyle/>
                    <a:p>
                      <a:pPr algn="r" fontAlgn="b"/>
                      <a:r>
                        <a:rPr lang="fi-FI" sz="1600" b="1" i="0" u="none" strike="noStrike" dirty="0">
                          <a:solidFill>
                            <a:schemeClr val="tx1"/>
                          </a:solidFill>
                          <a:effectLst/>
                          <a:latin typeface="Calibri" panose="020F0502020204030204" pitchFamily="34" charset="0"/>
                        </a:rPr>
                        <a:t>72.6</a:t>
                      </a:r>
                    </a:p>
                  </a:txBody>
                  <a:tcPr marL="9525" marR="9525" marT="9525" marB="0" anchor="b"/>
                </a:tc>
                <a:tc>
                  <a:txBody>
                    <a:bodyPr/>
                    <a:lstStyle/>
                    <a:p>
                      <a:pPr algn="r" fontAlgn="b"/>
                      <a:r>
                        <a:rPr lang="fi-FI" sz="1600" b="1" i="0" u="none" strike="noStrike" dirty="0">
                          <a:solidFill>
                            <a:schemeClr val="tx1"/>
                          </a:solidFill>
                          <a:effectLst/>
                          <a:latin typeface="Calibri" panose="020F0502020204030204" pitchFamily="34" charset="0"/>
                        </a:rPr>
                        <a:t>73.7</a:t>
                      </a:r>
                    </a:p>
                  </a:txBody>
                  <a:tcPr marL="9525" marR="9525" marT="9525" marB="0" anchor="b"/>
                </a:tc>
                <a:tc>
                  <a:txBody>
                    <a:bodyPr/>
                    <a:lstStyle/>
                    <a:p>
                      <a:pPr algn="r" fontAlgn="b"/>
                      <a:r>
                        <a:rPr lang="fi-FI" sz="1600" b="1" i="0" u="none" strike="noStrike" dirty="0">
                          <a:solidFill>
                            <a:schemeClr val="tx1"/>
                          </a:solidFill>
                          <a:effectLst/>
                          <a:latin typeface="Calibri" panose="020F0502020204030204" pitchFamily="34" charset="0"/>
                        </a:rPr>
                        <a:t>76.1</a:t>
                      </a:r>
                    </a:p>
                  </a:txBody>
                  <a:tcPr marL="9525" marR="9525" marT="9525" marB="0" anchor="b"/>
                </a:tc>
                <a:tc>
                  <a:txBody>
                    <a:bodyPr/>
                    <a:lstStyle/>
                    <a:p>
                      <a:pPr algn="r" fontAlgn="b"/>
                      <a:r>
                        <a:rPr lang="fi-FI" sz="1600" b="1" i="0" u="none" strike="noStrike" dirty="0">
                          <a:solidFill>
                            <a:schemeClr val="tx1"/>
                          </a:solidFill>
                          <a:effectLst/>
                          <a:latin typeface="Calibri" panose="020F0502020204030204" pitchFamily="34" charset="0"/>
                        </a:rPr>
                        <a:t>78.0</a:t>
                      </a:r>
                    </a:p>
                  </a:txBody>
                  <a:tcPr marL="9525" marR="9525" marT="9525" marB="0" anchor="b"/>
                </a:tc>
                <a:extLst>
                  <a:ext uri="{0D108BD9-81ED-4DB2-BD59-A6C34878D82A}">
                    <a16:rowId xmlns:a16="http://schemas.microsoft.com/office/drawing/2014/main" val="1243937173"/>
                  </a:ext>
                </a:extLst>
              </a:tr>
              <a:tr h="370840">
                <a:tc gridSpan="4">
                  <a:txBody>
                    <a:bodyPr/>
                    <a:lstStyle/>
                    <a:p>
                      <a:pPr algn="l" fontAlgn="b"/>
                      <a:r>
                        <a:rPr lang="fi-FI" sz="1600" b="1" i="0" u="none" strike="noStrike" dirty="0">
                          <a:solidFill>
                            <a:srgbClr val="000000"/>
                          </a:solidFill>
                          <a:effectLst/>
                          <a:latin typeface="Calibri"/>
                        </a:rPr>
                        <a:t>Veroaste</a:t>
                      </a:r>
                    </a:p>
                  </a:txBody>
                  <a:tcPr marL="9301" marR="9301" marT="9285" marB="0" anchor="b"/>
                </a:tc>
                <a:tc hMerge="1">
                  <a:txBody>
                    <a:bodyPr/>
                    <a:lstStyle/>
                    <a:p>
                      <a:endParaRPr lang="fi-FI"/>
                    </a:p>
                  </a:txBody>
                  <a:tcPr/>
                </a:tc>
                <a:tc hMerge="1">
                  <a:txBody>
                    <a:bodyPr/>
                    <a:lstStyle/>
                    <a:p>
                      <a:pPr algn="l" fontAlgn="b"/>
                      <a:endParaRPr lang="fi-FI" sz="1600" b="1" i="0" u="none" strike="noStrike" dirty="0">
                        <a:solidFill>
                          <a:srgbClr val="000000"/>
                        </a:solidFill>
                        <a:effectLst/>
                        <a:latin typeface="Calibri"/>
                      </a:endParaRPr>
                    </a:p>
                  </a:txBody>
                  <a:tcPr marL="9301" marR="9301" marT="9285" marB="0" anchor="b"/>
                </a:tc>
                <a:tc hMerge="1">
                  <a:txBody>
                    <a:bodyPr/>
                    <a:lstStyle/>
                    <a:p>
                      <a:pPr algn="l" fontAlgn="b"/>
                      <a:endParaRPr lang="fi-FI" sz="1600" b="1" i="0" u="none" strike="noStrike" dirty="0">
                        <a:solidFill>
                          <a:srgbClr val="000000"/>
                        </a:solidFill>
                        <a:effectLst/>
                        <a:latin typeface="Calibri"/>
                      </a:endParaRPr>
                    </a:p>
                  </a:txBody>
                  <a:tcPr marL="9301" marR="9301" marT="9285" marB="0" anchor="b"/>
                </a:tc>
                <a:tc>
                  <a:txBody>
                    <a:bodyPr/>
                    <a:lstStyle/>
                    <a:p>
                      <a:pPr algn="r" fontAlgn="b"/>
                      <a:r>
                        <a:rPr lang="fi-FI" sz="1600" b="1" i="0" u="none" strike="noStrike" dirty="0">
                          <a:solidFill>
                            <a:srgbClr val="000000"/>
                          </a:solidFill>
                          <a:effectLst/>
                          <a:latin typeface="Calibri" panose="020F0502020204030204" pitchFamily="34" charset="0"/>
                        </a:rPr>
                        <a:t>43.0</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42.5</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42.1</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42.1</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42.0</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42.0</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41.7</a:t>
                      </a:r>
                    </a:p>
                  </a:txBody>
                  <a:tcPr marL="9525" marR="9525" marT="9525" marB="0" anchor="b"/>
                </a:tc>
                <a:tc>
                  <a:txBody>
                    <a:bodyPr/>
                    <a:lstStyle/>
                    <a:p>
                      <a:pPr algn="r" fontAlgn="b"/>
                      <a:r>
                        <a:rPr lang="fi-FI" sz="1600" b="1" i="0" u="none" strike="noStrike" dirty="0">
                          <a:solidFill>
                            <a:srgbClr val="000000"/>
                          </a:solidFill>
                          <a:effectLst/>
                          <a:latin typeface="Calibri" panose="020F0502020204030204" pitchFamily="34" charset="0"/>
                        </a:rPr>
                        <a:t>41.6</a:t>
                      </a:r>
                    </a:p>
                  </a:txBody>
                  <a:tcPr marL="9525" marR="9525" marT="9525" marB="0" anchor="b"/>
                </a:tc>
                <a:extLst>
                  <a:ext uri="{0D108BD9-81ED-4DB2-BD59-A6C34878D82A}">
                    <a16:rowId xmlns:a16="http://schemas.microsoft.com/office/drawing/2014/main" val="997520108"/>
                  </a:ext>
                </a:extLst>
              </a:tr>
            </a:tbl>
          </a:graphicData>
        </a:graphic>
      </p:graphicFrame>
      <p:sp>
        <p:nvSpPr>
          <p:cNvPr id="8" name="TextBox 7">
            <a:extLst>
              <a:ext uri="{FF2B5EF4-FFF2-40B4-BE49-F238E27FC236}">
                <a16:creationId xmlns:a16="http://schemas.microsoft.com/office/drawing/2014/main" id="{87CAB76E-B0B9-4DA3-9B1F-65131B7F0E70}"/>
              </a:ext>
            </a:extLst>
          </p:cNvPr>
          <p:cNvSpPr txBox="1"/>
          <p:nvPr/>
        </p:nvSpPr>
        <p:spPr>
          <a:xfrm>
            <a:off x="911424" y="4509120"/>
            <a:ext cx="9937104" cy="193899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fi-FI"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Julkiset alijäämät kasvavat mittaviksi vuosina 2020 ja 2021, julkisen velan bkt-suhde nouse koko ennusteperiodin ajan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Finanssipolitiikka tulee vuonna 2020 ja 2021 merkittävästi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poikkeamaan sopeutumistarpeesta kohti keskipitkän aikavälin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tavoitetta. )</a:t>
            </a:r>
          </a:p>
        </p:txBody>
      </p:sp>
    </p:spTree>
    <p:extLst>
      <p:ext uri="{BB962C8B-B14F-4D97-AF65-F5344CB8AC3E}">
        <p14:creationId xmlns:p14="http://schemas.microsoft.com/office/powerpoint/2010/main" val="166793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762000"/>
            <a:ext cx="8191500" cy="55245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70E1-8FAC-4812-BFD0-E893A7578EBA}"/>
              </a:ext>
            </a:extLst>
          </p:cNvPr>
          <p:cNvSpPr>
            <a:spLocks noGrp="1"/>
          </p:cNvSpPr>
          <p:nvPr>
            <p:ph type="title"/>
          </p:nvPr>
        </p:nvSpPr>
        <p:spPr/>
        <p:txBody>
          <a:bodyPr/>
          <a:lstStyle/>
          <a:p>
            <a:endParaRPr lang="fi-FI" dirty="0"/>
          </a:p>
        </p:txBody>
      </p:sp>
      <p:sp>
        <p:nvSpPr>
          <p:cNvPr id="3" name="Content Placeholder 2">
            <a:extLst>
              <a:ext uri="{FF2B5EF4-FFF2-40B4-BE49-F238E27FC236}">
                <a16:creationId xmlns:a16="http://schemas.microsoft.com/office/drawing/2014/main" id="{0536C5A3-AA15-47DE-B162-9CD104EFC697}"/>
              </a:ext>
            </a:extLst>
          </p:cNvPr>
          <p:cNvSpPr>
            <a:spLocks noGrp="1"/>
          </p:cNvSpPr>
          <p:nvPr>
            <p:ph idx="1"/>
          </p:nvPr>
        </p:nvSpPr>
        <p:spPr/>
        <p:txBody>
          <a:bodyPr/>
          <a:lstStyle/>
          <a:p>
            <a:endParaRPr lang="fi-FI"/>
          </a:p>
        </p:txBody>
      </p:sp>
      <p:pic>
        <p:nvPicPr>
          <p:cNvPr id="5" name="Picture 4">
            <a:extLst>
              <a:ext uri="{FF2B5EF4-FFF2-40B4-BE49-F238E27FC236}">
                <a16:creationId xmlns:a16="http://schemas.microsoft.com/office/drawing/2014/main" id="{90A00B4D-5E75-4E2E-8EC3-AB66C4622D4B}"/>
              </a:ext>
            </a:extLst>
          </p:cNvPr>
          <p:cNvPicPr>
            <a:picLocks noChangeAspect="1"/>
          </p:cNvPicPr>
          <p:nvPr/>
        </p:nvPicPr>
        <p:blipFill>
          <a:blip r:embed="rId2"/>
          <a:stretch>
            <a:fillRect/>
          </a:stretch>
        </p:blipFill>
        <p:spPr>
          <a:xfrm>
            <a:off x="1240051" y="0"/>
            <a:ext cx="9711897" cy="6858000"/>
          </a:xfrm>
          <a:prstGeom prst="rect">
            <a:avLst/>
          </a:prstGeom>
        </p:spPr>
      </p:pic>
    </p:spTree>
    <p:extLst>
      <p:ext uri="{BB962C8B-B14F-4D97-AF65-F5344CB8AC3E}">
        <p14:creationId xmlns:p14="http://schemas.microsoft.com/office/powerpoint/2010/main" val="23089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28D4-CC91-4D04-8D1D-4A4B0442EEB5}"/>
              </a:ext>
            </a:extLst>
          </p:cNvPr>
          <p:cNvSpPr>
            <a:spLocks noGrp="1"/>
          </p:cNvSpPr>
          <p:nvPr>
            <p:ph type="title"/>
          </p:nvPr>
        </p:nvSpPr>
        <p:spPr/>
        <p:txBody>
          <a:bodyPr/>
          <a:lstStyle/>
          <a:p>
            <a:r>
              <a:rPr lang="fi-FI" dirty="0">
                <a:solidFill>
                  <a:srgbClr val="FF0000"/>
                </a:solidFill>
              </a:rPr>
              <a:t>Keskeiset riskit</a:t>
            </a:r>
          </a:p>
        </p:txBody>
      </p:sp>
      <p:sp>
        <p:nvSpPr>
          <p:cNvPr id="3" name="Content Placeholder 2">
            <a:extLst>
              <a:ext uri="{FF2B5EF4-FFF2-40B4-BE49-F238E27FC236}">
                <a16:creationId xmlns:a16="http://schemas.microsoft.com/office/drawing/2014/main" id="{143FBB4B-7CFF-4152-9D01-17CFC3E6BBCD}"/>
              </a:ext>
            </a:extLst>
          </p:cNvPr>
          <p:cNvSpPr>
            <a:spLocks noGrp="1"/>
          </p:cNvSpPr>
          <p:nvPr>
            <p:ph idx="1"/>
          </p:nvPr>
        </p:nvSpPr>
        <p:spPr>
          <a:xfrm>
            <a:off x="838200" y="1825625"/>
            <a:ext cx="10515600" cy="4667250"/>
          </a:xfrm>
        </p:spPr>
        <p:txBody>
          <a:bodyPr>
            <a:normAutofit fontScale="92500" lnSpcReduction="10000"/>
          </a:bodyPr>
          <a:lstStyle/>
          <a:p>
            <a:pPr marL="457200" lvl="1" indent="0" fontAlgn="base">
              <a:lnSpc>
                <a:spcPct val="100000"/>
              </a:lnSpc>
              <a:spcBef>
                <a:spcPct val="0"/>
              </a:spcBef>
              <a:spcAft>
                <a:spcPct val="0"/>
              </a:spcAft>
              <a:buFontTx/>
              <a:buChar char="-"/>
            </a:pPr>
            <a:r>
              <a:rPr lang="fi-FI" altLang="fi-FI" dirty="0">
                <a:solidFill>
                  <a:srgbClr val="000000"/>
                </a:solidFill>
                <a:latin typeface="Arial" panose="020B0604020202020204" pitchFamily="34" charset="0"/>
              </a:rPr>
              <a:t> Koronaviruspandemian hallitsematon uudelleenkiihtyminen Euroopassa.</a:t>
            </a:r>
          </a:p>
          <a:p>
            <a:pPr marL="457200" lvl="1" indent="0" fontAlgn="base">
              <a:lnSpc>
                <a:spcPct val="100000"/>
              </a:lnSpc>
              <a:spcBef>
                <a:spcPct val="0"/>
              </a:spcBef>
              <a:spcAft>
                <a:spcPct val="0"/>
              </a:spcAft>
              <a:buFontTx/>
              <a:buChar char="-"/>
            </a:pPr>
            <a:endParaRPr lang="fi-FI" altLang="fi-FI" dirty="0">
              <a:solidFill>
                <a:srgbClr val="000000"/>
              </a:solidFill>
              <a:latin typeface="Arial" panose="020B0604020202020204" pitchFamily="34" charset="0"/>
            </a:endParaRPr>
          </a:p>
          <a:p>
            <a:pPr marL="457200" lvl="1" indent="0" fontAlgn="base">
              <a:lnSpc>
                <a:spcPct val="100000"/>
              </a:lnSpc>
              <a:spcBef>
                <a:spcPct val="0"/>
              </a:spcBef>
              <a:spcAft>
                <a:spcPct val="0"/>
              </a:spcAft>
              <a:buFontTx/>
              <a:buChar char="-"/>
            </a:pPr>
            <a:r>
              <a:rPr lang="fi-FI" altLang="fi-FI" dirty="0">
                <a:solidFill>
                  <a:srgbClr val="000000"/>
                </a:solidFill>
                <a:latin typeface="Arial" panose="020B0604020202020204" pitchFamily="34" charset="0"/>
              </a:rPr>
              <a:t> Kauppasota. Yhdysvaltojen hallinnon protektionismi saattaa jatkua   </a:t>
            </a:r>
          </a:p>
          <a:p>
            <a:pPr marL="457200" lvl="1" indent="0" fontAlgn="base">
              <a:lnSpc>
                <a:spcPct val="100000"/>
              </a:lnSpc>
              <a:spcBef>
                <a:spcPct val="0"/>
              </a:spcBef>
              <a:spcAft>
                <a:spcPct val="0"/>
              </a:spcAft>
              <a:buNone/>
            </a:pPr>
            <a:r>
              <a:rPr lang="fi-FI" altLang="fi-FI" dirty="0">
                <a:solidFill>
                  <a:srgbClr val="000000"/>
                </a:solidFill>
                <a:latin typeface="Arial" panose="020B0604020202020204" pitchFamily="34" charset="0"/>
              </a:rPr>
              <a:t>  marraskuun vaalituloksesta riippumatta. Vaikka sen kohteena lienee Kiina, </a:t>
            </a:r>
          </a:p>
          <a:p>
            <a:pPr marL="457200" lvl="1" indent="0" fontAlgn="base">
              <a:lnSpc>
                <a:spcPct val="100000"/>
              </a:lnSpc>
              <a:spcBef>
                <a:spcPct val="0"/>
              </a:spcBef>
              <a:spcAft>
                <a:spcPct val="0"/>
              </a:spcAft>
              <a:buNone/>
            </a:pPr>
            <a:r>
              <a:rPr lang="fi-FI" altLang="fi-FI" dirty="0">
                <a:solidFill>
                  <a:srgbClr val="000000"/>
                </a:solidFill>
                <a:latin typeface="Arial" panose="020B0604020202020204" pitchFamily="34" charset="0"/>
              </a:rPr>
              <a:t>  myös EU:n kaavailemat hiilitullit ja digivero saattavat aiheuttaa vastareaktioita.</a:t>
            </a:r>
          </a:p>
          <a:p>
            <a:pPr marL="457200" lvl="1" indent="0" fontAlgn="base">
              <a:lnSpc>
                <a:spcPct val="100000"/>
              </a:lnSpc>
              <a:spcBef>
                <a:spcPct val="0"/>
              </a:spcBef>
              <a:spcAft>
                <a:spcPct val="0"/>
              </a:spcAft>
              <a:buFontTx/>
              <a:buChar char="-"/>
            </a:pPr>
            <a:endParaRPr lang="fi-FI" altLang="fi-FI" dirty="0">
              <a:solidFill>
                <a:srgbClr val="000000"/>
              </a:solidFill>
              <a:latin typeface="Arial" panose="020B0604020202020204" pitchFamily="34" charset="0"/>
            </a:endParaRPr>
          </a:p>
          <a:p>
            <a:pPr lvl="1" fontAlgn="base">
              <a:lnSpc>
                <a:spcPct val="100000"/>
              </a:lnSpc>
              <a:spcBef>
                <a:spcPct val="0"/>
              </a:spcBef>
              <a:spcAft>
                <a:spcPct val="0"/>
              </a:spcAft>
              <a:buFontTx/>
              <a:buChar char="-"/>
            </a:pPr>
            <a:r>
              <a:rPr lang="fi-FI" altLang="fi-FI" dirty="0">
                <a:solidFill>
                  <a:srgbClr val="000000"/>
                </a:solidFill>
                <a:latin typeface="Arial" panose="020B0604020202020204" pitchFamily="34" charset="0"/>
              </a:rPr>
              <a:t>Brexit. Sopimukseton </a:t>
            </a:r>
            <a:r>
              <a:rPr lang="fi-FI" altLang="fi-FI" dirty="0" err="1">
                <a:solidFill>
                  <a:srgbClr val="000000"/>
                </a:solidFill>
                <a:latin typeface="Arial" panose="020B0604020202020204" pitchFamily="34" charset="0"/>
              </a:rPr>
              <a:t>brexit</a:t>
            </a:r>
            <a:r>
              <a:rPr lang="fi-FI" altLang="fi-FI" dirty="0">
                <a:solidFill>
                  <a:srgbClr val="000000"/>
                </a:solidFill>
                <a:latin typeface="Arial" panose="020B0604020202020204" pitchFamily="34" charset="0"/>
              </a:rPr>
              <a:t> v. 2021 (siirtymäajan päätyttyä) varsin todennäköinen.</a:t>
            </a:r>
          </a:p>
          <a:p>
            <a:pPr lvl="1" fontAlgn="base">
              <a:lnSpc>
                <a:spcPct val="100000"/>
              </a:lnSpc>
              <a:spcBef>
                <a:spcPct val="0"/>
              </a:spcBef>
              <a:spcAft>
                <a:spcPct val="0"/>
              </a:spcAft>
              <a:buFontTx/>
              <a:buChar char="-"/>
            </a:pPr>
            <a:endParaRPr lang="fi-FI" altLang="fi-FI" dirty="0">
              <a:solidFill>
                <a:srgbClr val="000000"/>
              </a:solidFill>
              <a:latin typeface="Arial" panose="020B0604020202020204" pitchFamily="34" charset="0"/>
            </a:endParaRPr>
          </a:p>
          <a:p>
            <a:pPr marL="457200" lvl="1" indent="0" fontAlgn="base">
              <a:lnSpc>
                <a:spcPct val="100000"/>
              </a:lnSpc>
              <a:spcBef>
                <a:spcPct val="0"/>
              </a:spcBef>
              <a:spcAft>
                <a:spcPct val="0"/>
              </a:spcAft>
              <a:buFontTx/>
              <a:buChar char="-"/>
            </a:pPr>
            <a:r>
              <a:rPr lang="fi-FI" altLang="fi-FI" dirty="0">
                <a:solidFill>
                  <a:srgbClr val="000000"/>
                </a:solidFill>
                <a:latin typeface="Arial" panose="020B0604020202020204" pitchFamily="34" charset="0"/>
              </a:rPr>
              <a:t> Geopolitiikka (erityisesti Lähi-itä, myös Kiina ja USA, Hongkong, Taiwan)</a:t>
            </a:r>
          </a:p>
          <a:p>
            <a:pPr marL="457200" lvl="1" indent="0" fontAlgn="base">
              <a:lnSpc>
                <a:spcPct val="100000"/>
              </a:lnSpc>
              <a:spcBef>
                <a:spcPct val="0"/>
              </a:spcBef>
              <a:spcAft>
                <a:spcPct val="0"/>
              </a:spcAft>
              <a:buNone/>
            </a:pPr>
            <a:endParaRPr lang="fi-FI" altLang="fi-FI" dirty="0">
              <a:solidFill>
                <a:srgbClr val="000000"/>
              </a:solidFill>
              <a:latin typeface="Arial" panose="020B0604020202020204" pitchFamily="34" charset="0"/>
            </a:endParaRPr>
          </a:p>
          <a:p>
            <a:pPr marL="457200" lvl="1" indent="0" fontAlgn="base">
              <a:lnSpc>
                <a:spcPct val="100000"/>
              </a:lnSpc>
              <a:spcBef>
                <a:spcPct val="0"/>
              </a:spcBef>
              <a:spcAft>
                <a:spcPct val="0"/>
              </a:spcAft>
              <a:buFontTx/>
              <a:buChar char="-"/>
            </a:pPr>
            <a:r>
              <a:rPr lang="fi-FI" altLang="fi-FI" dirty="0">
                <a:solidFill>
                  <a:srgbClr val="00B0F0"/>
                </a:solidFill>
                <a:latin typeface="Arial" panose="020B0604020202020204" pitchFamily="34" charset="0"/>
              </a:rPr>
              <a:t> Joustaako Suomen palkat riittävästi kriisissä ja sen jälkeen, vrt. kilpailijamaat </a:t>
            </a:r>
          </a:p>
          <a:p>
            <a:pPr marL="457200" lvl="1" indent="0" fontAlgn="base">
              <a:lnSpc>
                <a:spcPct val="100000"/>
              </a:lnSpc>
              <a:spcBef>
                <a:spcPct val="0"/>
              </a:spcBef>
              <a:spcAft>
                <a:spcPct val="0"/>
              </a:spcAft>
              <a:buNone/>
            </a:pPr>
            <a:r>
              <a:rPr lang="fi-FI" altLang="fi-FI" dirty="0">
                <a:solidFill>
                  <a:srgbClr val="00B0F0"/>
                </a:solidFill>
                <a:latin typeface="Arial" panose="020B0604020202020204" pitchFamily="34" charset="0"/>
              </a:rPr>
              <a:t>  kuten Saksa, jossa liukumat todennäköisesti negatiivisia 2020 – 2021 ja jossa </a:t>
            </a:r>
          </a:p>
          <a:p>
            <a:pPr marL="457200" lvl="1" indent="0" fontAlgn="base">
              <a:lnSpc>
                <a:spcPct val="100000"/>
              </a:lnSpc>
              <a:spcBef>
                <a:spcPct val="0"/>
              </a:spcBef>
              <a:spcAft>
                <a:spcPct val="0"/>
              </a:spcAft>
              <a:buNone/>
            </a:pPr>
            <a:r>
              <a:rPr lang="fi-FI" altLang="fi-FI" dirty="0">
                <a:solidFill>
                  <a:srgbClr val="00B0F0"/>
                </a:solidFill>
                <a:latin typeface="Arial" panose="020B0604020202020204" pitchFamily="34" charset="0"/>
              </a:rPr>
              <a:t>  palkoista sopimista myös lykätty kriisin yli.</a:t>
            </a:r>
            <a:endParaRPr lang="fi-FI" dirty="0">
              <a:solidFill>
                <a:srgbClr val="00B0F0"/>
              </a:solidFill>
            </a:endParaRPr>
          </a:p>
        </p:txBody>
      </p:sp>
    </p:spTree>
    <p:extLst>
      <p:ext uri="{BB962C8B-B14F-4D97-AF65-F5344CB8AC3E}">
        <p14:creationId xmlns:p14="http://schemas.microsoft.com/office/powerpoint/2010/main" val="221142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EB728-6724-40EE-943B-92BB349E67F4}"/>
              </a:ext>
            </a:extLst>
          </p:cNvPr>
          <p:cNvSpPr>
            <a:spLocks noGrp="1"/>
          </p:cNvSpPr>
          <p:nvPr>
            <p:ph idx="1"/>
          </p:nvPr>
        </p:nvSpPr>
        <p:spPr/>
        <p:txBody>
          <a:bodyPr/>
          <a:lstStyle/>
          <a:p>
            <a:pPr marL="457200" lvl="1" indent="0" algn="ctr">
              <a:lnSpc>
                <a:spcPct val="100000"/>
              </a:lnSpc>
              <a:spcBef>
                <a:spcPct val="0"/>
              </a:spcBef>
              <a:buNone/>
            </a:pPr>
            <a:r>
              <a:rPr lang="fi-FI" altLang="fi-FI" sz="3200" dirty="0">
                <a:solidFill>
                  <a:srgbClr val="000000"/>
                </a:solidFill>
                <a:latin typeface="Arial" panose="020B0604020202020204" pitchFamily="34" charset="0"/>
              </a:rPr>
              <a:t>Kiitos huomiostanne!</a:t>
            </a:r>
          </a:p>
          <a:p>
            <a:pPr marL="0" lvl="0" indent="0">
              <a:lnSpc>
                <a:spcPct val="100000"/>
              </a:lnSpc>
              <a:spcBef>
                <a:spcPct val="0"/>
              </a:spcBef>
              <a:buNone/>
            </a:pPr>
            <a:r>
              <a:rPr lang="fi-FI" altLang="fi-FI" sz="2000" dirty="0">
                <a:solidFill>
                  <a:srgbClr val="000000"/>
                </a:solidFill>
                <a:latin typeface="Arial" panose="020B0604020202020204" pitchFamily="34" charset="0"/>
              </a:rPr>
              <a:t> </a:t>
            </a:r>
          </a:p>
          <a:p>
            <a:pPr marL="0" indent="0">
              <a:buNone/>
            </a:pPr>
            <a:endParaRPr lang="fi-FI" dirty="0"/>
          </a:p>
        </p:txBody>
      </p:sp>
    </p:spTree>
    <p:extLst>
      <p:ext uri="{BB962C8B-B14F-4D97-AF65-F5344CB8AC3E}">
        <p14:creationId xmlns:p14="http://schemas.microsoft.com/office/powerpoint/2010/main" val="337469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E164-4398-4AB6-9D34-4444F2BC1028}"/>
              </a:ext>
            </a:extLst>
          </p:cNvPr>
          <p:cNvSpPr>
            <a:spLocks noGrp="1"/>
          </p:cNvSpPr>
          <p:nvPr>
            <p:ph type="title"/>
          </p:nvPr>
        </p:nvSpPr>
        <p:spPr/>
        <p:txBody>
          <a:bodyPr/>
          <a:lstStyle/>
          <a:p>
            <a:r>
              <a:rPr lang="fi-FI" dirty="0"/>
              <a:t>Suomessa ”Taloudellinen epävarmuus” kuitenkin vähentyi loppukesällä merkittävästi</a:t>
            </a:r>
          </a:p>
        </p:txBody>
      </p:sp>
      <p:sp>
        <p:nvSpPr>
          <p:cNvPr id="3" name="Content Placeholder 2">
            <a:extLst>
              <a:ext uri="{FF2B5EF4-FFF2-40B4-BE49-F238E27FC236}">
                <a16:creationId xmlns:a16="http://schemas.microsoft.com/office/drawing/2014/main" id="{EF7D7567-2280-424F-B2B0-A99CCD2CD104}"/>
              </a:ext>
            </a:extLst>
          </p:cNvPr>
          <p:cNvSpPr>
            <a:spLocks noGrp="1"/>
          </p:cNvSpPr>
          <p:nvPr>
            <p:ph idx="1"/>
          </p:nvPr>
        </p:nvSpPr>
        <p:spPr/>
        <p:txBody>
          <a:bodyPr/>
          <a:lstStyle/>
          <a:p>
            <a:endParaRPr lang="fi-FI" dirty="0"/>
          </a:p>
        </p:txBody>
      </p:sp>
      <p:pic>
        <p:nvPicPr>
          <p:cNvPr id="4" name="Picture 3" descr="A group of people on a map&#10;&#10;Description automatically generated">
            <a:extLst>
              <a:ext uri="{FF2B5EF4-FFF2-40B4-BE49-F238E27FC236}">
                <a16:creationId xmlns:a16="http://schemas.microsoft.com/office/drawing/2014/main" id="{D6343C12-F78C-48E4-A786-EA06EC595971}"/>
              </a:ext>
            </a:extLst>
          </p:cNvPr>
          <p:cNvPicPr/>
          <p:nvPr/>
        </p:nvPicPr>
        <p:blipFill>
          <a:blip r:embed="rId2">
            <a:extLst>
              <a:ext uri="{28A0092B-C50C-407E-A947-70E740481C1C}">
                <a14:useLocalDpi xmlns:a14="http://schemas.microsoft.com/office/drawing/2010/main" val="0"/>
              </a:ext>
            </a:extLst>
          </a:blip>
          <a:stretch>
            <a:fillRect/>
          </a:stretch>
        </p:blipFill>
        <p:spPr>
          <a:xfrm>
            <a:off x="838200" y="1825625"/>
            <a:ext cx="8568952" cy="4752528"/>
          </a:xfrm>
          <a:prstGeom prst="rect">
            <a:avLst/>
          </a:prstGeom>
        </p:spPr>
      </p:pic>
    </p:spTree>
    <p:extLst>
      <p:ext uri="{BB962C8B-B14F-4D97-AF65-F5344CB8AC3E}">
        <p14:creationId xmlns:p14="http://schemas.microsoft.com/office/powerpoint/2010/main" val="415071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2618-ACC6-4065-B4BD-89AF28F17B51}"/>
              </a:ext>
            </a:extLst>
          </p:cNvPr>
          <p:cNvSpPr>
            <a:spLocks noGrp="1"/>
          </p:cNvSpPr>
          <p:nvPr>
            <p:ph type="title"/>
          </p:nvPr>
        </p:nvSpPr>
        <p:spPr>
          <a:xfrm>
            <a:off x="838200" y="365125"/>
            <a:ext cx="10515600" cy="1325563"/>
          </a:xfrm>
        </p:spPr>
        <p:txBody>
          <a:bodyPr/>
          <a:lstStyle/>
          <a:p>
            <a:r>
              <a:rPr lang="fi-FI" altLang="fi-FI" b="1" dirty="0"/>
              <a:t>Vuosien 2020-2022 näkymät: tiivistelmä</a:t>
            </a:r>
            <a:br>
              <a:rPr lang="en-US" altLang="fi-FI" b="1" dirty="0"/>
            </a:br>
            <a:endParaRPr lang="fi-FI" dirty="0"/>
          </a:p>
        </p:txBody>
      </p:sp>
      <p:sp>
        <p:nvSpPr>
          <p:cNvPr id="3" name="Content Placeholder 2">
            <a:extLst>
              <a:ext uri="{FF2B5EF4-FFF2-40B4-BE49-F238E27FC236}">
                <a16:creationId xmlns:a16="http://schemas.microsoft.com/office/drawing/2014/main" id="{3B269705-B4D0-4E9C-A442-E8E3C1743FE8}"/>
              </a:ext>
            </a:extLst>
          </p:cNvPr>
          <p:cNvSpPr>
            <a:spLocks noGrp="1"/>
          </p:cNvSpPr>
          <p:nvPr>
            <p:ph idx="1"/>
          </p:nvPr>
        </p:nvSpPr>
        <p:spPr>
          <a:xfrm>
            <a:off x="983432" y="1412776"/>
            <a:ext cx="10515600" cy="5040560"/>
          </a:xfrm>
        </p:spPr>
        <p:txBody>
          <a:bodyPr>
            <a:normAutofit fontScale="62500" lnSpcReduction="20000"/>
          </a:bodyPr>
          <a:lstStyle/>
          <a:p>
            <a:r>
              <a:rPr lang="fi-FI" sz="3600" dirty="0"/>
              <a:t>Koronavirus romahduttaa maailman talouskasvun tänä vuonna. Suurin osa  kansantalouksista supistuu. Euroalueen bkt supistuu arviomme mukaan 7,6 prosenttia. Latinalaisessa Amerikassa talouksien supistuminen on samaa luokkaa. Kiinan talouskasvu on alkuvuoden pudotuksesta huolimatta positiivista tänä vuonna.</a:t>
            </a:r>
          </a:p>
          <a:p>
            <a:pPr marL="0" indent="0">
              <a:buNone/>
            </a:pPr>
            <a:r>
              <a:rPr lang="fi-FI" sz="3600" dirty="0">
                <a:solidFill>
                  <a:srgbClr val="FF0000"/>
                </a:solidFill>
              </a:rPr>
              <a:t>	- Merkittävin riski pandemian hallitsematon uudelleenkiihtyminen Euroopassa</a:t>
            </a:r>
          </a:p>
          <a:p>
            <a:pPr marL="0" indent="0">
              <a:buNone/>
            </a:pPr>
            <a:r>
              <a:rPr lang="fi-FI" sz="3600" dirty="0">
                <a:solidFill>
                  <a:srgbClr val="FF0000"/>
                </a:solidFill>
              </a:rPr>
              <a:t>	- Loppuvuonna myös sopimukseton </a:t>
            </a:r>
            <a:r>
              <a:rPr lang="fi-FI" sz="3600" dirty="0" err="1">
                <a:solidFill>
                  <a:srgbClr val="FF0000"/>
                </a:solidFill>
              </a:rPr>
              <a:t>brexit</a:t>
            </a:r>
            <a:endParaRPr lang="fi-FI" sz="3600" dirty="0">
              <a:solidFill>
                <a:srgbClr val="FF0000"/>
              </a:solidFill>
            </a:endParaRPr>
          </a:p>
          <a:p>
            <a:r>
              <a:rPr lang="fi-FI" sz="3600" b="1" dirty="0"/>
              <a:t>Ennustamme: Suomen bkt supistuu 4,5 % v. 2020, mutta kasvaa 3,2 % v. 2021 ja 1,9 % v. 2022. </a:t>
            </a:r>
          </a:p>
          <a:p>
            <a:r>
              <a:rPr lang="fi-FI" sz="3600" dirty="0"/>
              <a:t>Suomen tavaravienti laskee tänä vuonna voimakkaasti (-8,3 %) maailmankaupan pudotuksen myötä. Palveluvienti laskee rajummin kuin tavaravienti mm. turismin pysähtyessä lähes seinään (palvelut -18,9 %, koko vienti -11,9 %). Ensi vuonna kokonaisvienti palautuu kohtalaisen hyvää vauhtia (5,5 %). </a:t>
            </a:r>
          </a:p>
          <a:p>
            <a:r>
              <a:rPr lang="fi-FI" sz="3600" dirty="0"/>
              <a:t>Yksityinen kulutus laskee 5,4 prosenttia v. 2020 epidemian ja sen aiheuttamien rajoitusten takia mutta kasvaa 4,0 prosenttia v. 2021 pandemian hitaasti hellittäessä. </a:t>
            </a:r>
          </a:p>
          <a:p>
            <a:r>
              <a:rPr lang="fi-FI" sz="3600" dirty="0"/>
              <a:t>Investoinnit supistuvat 3,4 prosenttia v. 2020 mutta kasvavat 0,7 prosenttia v. 2021. Selviten laskee kone- ja laiteinvestoinnit, asuinrakentaminen supistuu vain hieman. </a:t>
            </a:r>
          </a:p>
          <a:p>
            <a:endParaRPr lang="fi-FI" dirty="0"/>
          </a:p>
        </p:txBody>
      </p:sp>
    </p:spTree>
    <p:extLst>
      <p:ext uri="{BB962C8B-B14F-4D97-AF65-F5344CB8AC3E}">
        <p14:creationId xmlns:p14="http://schemas.microsoft.com/office/powerpoint/2010/main" val="8224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3D9C-DA76-4E21-B9B5-865D7D149BCA}"/>
              </a:ext>
            </a:extLst>
          </p:cNvPr>
          <p:cNvSpPr>
            <a:spLocks noGrp="1"/>
          </p:cNvSpPr>
          <p:nvPr>
            <p:ph type="title"/>
          </p:nvPr>
        </p:nvSpPr>
        <p:spPr/>
        <p:txBody>
          <a:bodyPr/>
          <a:lstStyle/>
          <a:p>
            <a:r>
              <a:rPr lang="fi-FI" altLang="fi-FI" b="1" dirty="0"/>
              <a:t>Vuosien 2020-2022 näkymät: tiivistelmä</a:t>
            </a:r>
            <a:endParaRPr lang="fi-FI" dirty="0"/>
          </a:p>
        </p:txBody>
      </p:sp>
      <p:sp>
        <p:nvSpPr>
          <p:cNvPr id="3" name="Content Placeholder 2">
            <a:extLst>
              <a:ext uri="{FF2B5EF4-FFF2-40B4-BE49-F238E27FC236}">
                <a16:creationId xmlns:a16="http://schemas.microsoft.com/office/drawing/2014/main" id="{4CD62C20-85B0-4266-A1AE-655464CE4943}"/>
              </a:ext>
            </a:extLst>
          </p:cNvPr>
          <p:cNvSpPr>
            <a:spLocks noGrp="1"/>
          </p:cNvSpPr>
          <p:nvPr>
            <p:ph idx="1"/>
          </p:nvPr>
        </p:nvSpPr>
        <p:spPr/>
        <p:txBody>
          <a:bodyPr>
            <a:normAutofit fontScale="92500" lnSpcReduction="10000"/>
          </a:bodyPr>
          <a:lstStyle/>
          <a:p>
            <a:r>
              <a:rPr lang="fi-FI" dirty="0"/>
              <a:t>Työttömyysaste nousee tänä vuonna keskimäärin 8,1 prosenttiin. Ensi vuonna työttömyysaste on yhä 7,9 %, sillä työllisyys kasvaa vain hieman nopeammin kuin työvoima</a:t>
            </a:r>
          </a:p>
          <a:p>
            <a:r>
              <a:rPr lang="fi-FI" dirty="0"/>
              <a:t>Tuotantokuiluksi arviomme tänä vuonna -4,0 % </a:t>
            </a:r>
            <a:r>
              <a:rPr lang="fi-FI" dirty="0" err="1"/>
              <a:t>bkt:sta</a:t>
            </a:r>
            <a:r>
              <a:rPr lang="fi-FI" dirty="0"/>
              <a:t>, ensi vuodelle -2,1 % </a:t>
            </a:r>
            <a:r>
              <a:rPr lang="fi-FI" dirty="0" err="1"/>
              <a:t>bkt:sta</a:t>
            </a:r>
            <a:endParaRPr lang="fi-FI" dirty="0"/>
          </a:p>
          <a:p>
            <a:r>
              <a:rPr lang="fi-FI" dirty="0"/>
              <a:t>Inflaatio laskee 0,5 prosenttiin v. 2020 mutta kiihtyy hieman ensi vuonna, 1,3 prosenttiin. V. 2022 inflaatioksi ennustamme 1,2 prosenttia </a:t>
            </a:r>
          </a:p>
          <a:p>
            <a:r>
              <a:rPr lang="fi-FI" dirty="0"/>
              <a:t>Julkistalous heikkenee rajusti tänä vuonna. Julkistalous on alijäämäinen tänä vuonna, 7,8 % </a:t>
            </a:r>
            <a:r>
              <a:rPr lang="fi-FI" dirty="0" err="1"/>
              <a:t>bkt:sta</a:t>
            </a:r>
            <a:r>
              <a:rPr lang="fi-FI" dirty="0"/>
              <a:t>.  Vuodelle 2021 ennustamme 5,0 % alijäämää suhteessa bkt:hen. V. 2022 alijäämäksi ennustamme 4,4 % </a:t>
            </a:r>
            <a:r>
              <a:rPr lang="fi-FI" dirty="0" err="1"/>
              <a:t>bkt:sta</a:t>
            </a:r>
            <a:r>
              <a:rPr lang="fi-FI" dirty="0"/>
              <a:t>. Julkinen alijäämä kasvaa bkt:n laskun ja hallituksen mittavien koronatukitoimien takia. </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07496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F55C-7C5D-407C-A723-C04EB9AEFDCF}"/>
              </a:ext>
            </a:extLst>
          </p:cNvPr>
          <p:cNvSpPr>
            <a:spLocks noGrp="1"/>
          </p:cNvSpPr>
          <p:nvPr>
            <p:ph type="title"/>
          </p:nvPr>
        </p:nvSpPr>
        <p:spPr/>
        <p:txBody>
          <a:bodyPr>
            <a:normAutofit fontScale="90000"/>
          </a:bodyPr>
          <a:lstStyle/>
          <a:p>
            <a:r>
              <a:rPr lang="fi-FI" altLang="fi-FI" b="1" dirty="0">
                <a:solidFill>
                  <a:schemeClr val="tx2"/>
                </a:solidFill>
              </a:rPr>
              <a:t>Lähivuosia koskevan ennusteen muut lähtökohdat </a:t>
            </a:r>
            <a:br>
              <a:rPr lang="en-US" altLang="fi-FI" dirty="0">
                <a:solidFill>
                  <a:schemeClr val="tx2"/>
                </a:solidFill>
              </a:rPr>
            </a:br>
            <a:endParaRPr lang="fi-FI" dirty="0"/>
          </a:p>
        </p:txBody>
      </p:sp>
      <p:sp>
        <p:nvSpPr>
          <p:cNvPr id="3" name="Content Placeholder 2">
            <a:extLst>
              <a:ext uri="{FF2B5EF4-FFF2-40B4-BE49-F238E27FC236}">
                <a16:creationId xmlns:a16="http://schemas.microsoft.com/office/drawing/2014/main" id="{5DDA94D2-C091-4F22-B958-3C9B6B1D243E}"/>
              </a:ext>
            </a:extLst>
          </p:cNvPr>
          <p:cNvSpPr>
            <a:spLocks noGrp="1"/>
          </p:cNvSpPr>
          <p:nvPr>
            <p:ph idx="1"/>
          </p:nvPr>
        </p:nvSpPr>
        <p:spPr>
          <a:xfrm>
            <a:off x="838200" y="1825624"/>
            <a:ext cx="10515600" cy="4699719"/>
          </a:xfrm>
        </p:spPr>
        <p:txBody>
          <a:bodyPr>
            <a:normAutofit fontScale="92500" lnSpcReduction="20000"/>
          </a:bodyPr>
          <a:lstStyle/>
          <a:p>
            <a:pPr>
              <a:buFontTx/>
              <a:buChar char="-"/>
            </a:pPr>
            <a:r>
              <a:rPr lang="fi-FI" sz="3400" b="1" dirty="0"/>
              <a:t>Pandemian hallitsematon uudelleenkiihtyminen Euroopassa vältetään. </a:t>
            </a:r>
            <a:r>
              <a:rPr lang="fi-FI" sz="3400" dirty="0"/>
              <a:t>Kuitenkin erinäisiä alueellisia/toimialakohtaisia rajoituksia joudutaan lisäämään useissa maissa. Ihmiset myös jokseenkin varovaisia käyttämään palveluita niissä maissa, joissa tartunnat selvässä kasvussa.</a:t>
            </a:r>
          </a:p>
          <a:p>
            <a:pPr>
              <a:buFontTx/>
              <a:buChar char="-"/>
            </a:pPr>
            <a:r>
              <a:rPr lang="fi-FI" sz="3400" b="1" dirty="0"/>
              <a:t>Suomi: merkittävä finanssipoliittinen tuki tasoittanut tietä pandemian yli.</a:t>
            </a:r>
            <a:r>
              <a:rPr lang="fi-FI" sz="3400" dirty="0"/>
              <a:t> Saammeko vakaannutettua julkisen velan bkt-suhteen keskipitkällä aikavälillä?</a:t>
            </a:r>
          </a:p>
          <a:p>
            <a:pPr>
              <a:buFontTx/>
              <a:buChar char="-"/>
            </a:pPr>
            <a:r>
              <a:rPr lang="fi-FI" sz="3400" b="1" dirty="0"/>
              <a:t>Suomen kustannuskilpailukyky paranee hieman tänä vuonna mutta heikkenee vastaavasti ensi vuonna. </a:t>
            </a:r>
            <a:r>
              <a:rPr lang="fi-FI" sz="3400" dirty="0"/>
              <a:t>Ennusteessamme ansiot (mukaan lukien liukumat) nousevat 1,8 % tänä vuonna ja 2,3 % ensi vuonna. </a:t>
            </a:r>
            <a:endParaRPr lang="fi-FI" dirty="0"/>
          </a:p>
          <a:p>
            <a:pPr marL="0" indent="0">
              <a:buNone/>
            </a:pPr>
            <a:endParaRPr lang="fi-FI" dirty="0"/>
          </a:p>
        </p:txBody>
      </p:sp>
    </p:spTree>
    <p:extLst>
      <p:ext uri="{BB962C8B-B14F-4D97-AF65-F5344CB8AC3E}">
        <p14:creationId xmlns:p14="http://schemas.microsoft.com/office/powerpoint/2010/main" val="422810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6174-1188-4015-92E8-20F06521402A}"/>
              </a:ext>
            </a:extLst>
          </p:cNvPr>
          <p:cNvSpPr>
            <a:spLocks noGrp="1"/>
          </p:cNvSpPr>
          <p:nvPr>
            <p:ph type="title"/>
          </p:nvPr>
        </p:nvSpPr>
        <p:spPr/>
        <p:txBody>
          <a:bodyPr/>
          <a:lstStyle/>
          <a:p>
            <a:r>
              <a:rPr lang="fi-FI" altLang="fi-FI" dirty="0">
                <a:solidFill>
                  <a:schemeClr val="tx2"/>
                </a:solidFill>
              </a:rPr>
              <a:t> Ennusteen lähtökohdat  - muutamia oletuksia </a:t>
            </a:r>
            <a:br>
              <a:rPr lang="en-US" altLang="fi-FI" dirty="0">
                <a:solidFill>
                  <a:schemeClr val="tx2"/>
                </a:solidFill>
              </a:rPr>
            </a:br>
            <a:endParaRPr lang="fi-FI" dirty="0"/>
          </a:p>
        </p:txBody>
      </p:sp>
      <p:sp>
        <p:nvSpPr>
          <p:cNvPr id="3" name="Content Placeholder 2">
            <a:extLst>
              <a:ext uri="{FF2B5EF4-FFF2-40B4-BE49-F238E27FC236}">
                <a16:creationId xmlns:a16="http://schemas.microsoft.com/office/drawing/2014/main" id="{F3117B78-DD86-4C61-8C67-FE5E3D9A8F5D}"/>
              </a:ext>
            </a:extLst>
          </p:cNvPr>
          <p:cNvSpPr>
            <a:spLocks noGrp="1"/>
          </p:cNvSpPr>
          <p:nvPr>
            <p:ph idx="1"/>
          </p:nvPr>
        </p:nvSpPr>
        <p:spPr/>
        <p:txBody>
          <a:bodyPr>
            <a:normAutofit lnSpcReduction="10000"/>
          </a:bodyPr>
          <a:lstStyle/>
          <a:p>
            <a:pPr marL="800100" lvl="1" indent="-342900">
              <a:buFontTx/>
              <a:buChar char="-"/>
              <a:defRPr/>
            </a:pPr>
            <a:r>
              <a:rPr lang="fi-FI" sz="2000" dirty="0">
                <a:solidFill>
                  <a:srgbClr val="000000"/>
                </a:solidFill>
                <a:latin typeface="Arial" charset="0"/>
              </a:rPr>
              <a:t>Euro/dollari-kurssi</a:t>
            </a:r>
          </a:p>
          <a:p>
            <a:pPr marL="1257300" lvl="2" indent="-342900">
              <a:buFontTx/>
              <a:buChar char="-"/>
              <a:defRPr/>
            </a:pPr>
            <a:r>
              <a:rPr lang="fi-FI" dirty="0">
                <a:solidFill>
                  <a:srgbClr val="000000"/>
                </a:solidFill>
                <a:latin typeface="Arial" charset="0"/>
              </a:rPr>
              <a:t>2019: 1,12</a:t>
            </a:r>
          </a:p>
          <a:p>
            <a:pPr marL="1257300" lvl="2" indent="-342900">
              <a:buFontTx/>
              <a:buChar char="-"/>
              <a:defRPr/>
            </a:pPr>
            <a:r>
              <a:rPr lang="fi-FI" dirty="0">
                <a:solidFill>
                  <a:srgbClr val="000000"/>
                </a:solidFill>
                <a:latin typeface="Arial" charset="0"/>
              </a:rPr>
              <a:t>2020: 1,14</a:t>
            </a:r>
          </a:p>
          <a:p>
            <a:pPr marL="1257300" lvl="2" indent="-342900">
              <a:buFontTx/>
              <a:buChar char="-"/>
              <a:defRPr/>
            </a:pPr>
            <a:r>
              <a:rPr lang="fi-FI" dirty="0">
                <a:solidFill>
                  <a:srgbClr val="000000"/>
                </a:solidFill>
                <a:latin typeface="Arial" charset="0"/>
              </a:rPr>
              <a:t>2021: 1,18</a:t>
            </a:r>
          </a:p>
          <a:p>
            <a:pPr marL="1257300" lvl="2" indent="-342900">
              <a:buFontTx/>
              <a:buChar char="-"/>
              <a:defRPr/>
            </a:pPr>
            <a:r>
              <a:rPr lang="fi-FI" dirty="0">
                <a:solidFill>
                  <a:srgbClr val="000000"/>
                </a:solidFill>
                <a:latin typeface="Arial" charset="0"/>
              </a:rPr>
              <a:t>2022: 1,18</a:t>
            </a:r>
          </a:p>
          <a:p>
            <a:pPr marL="1257300" lvl="2" indent="-342900">
              <a:buFontTx/>
              <a:buChar char="-"/>
              <a:defRPr/>
            </a:pPr>
            <a:r>
              <a:rPr lang="fi-FI" dirty="0">
                <a:solidFill>
                  <a:srgbClr val="000000"/>
                </a:solidFill>
                <a:latin typeface="Arial" charset="0"/>
              </a:rPr>
              <a:t>2023: 1,18</a:t>
            </a:r>
          </a:p>
          <a:p>
            <a:pPr marL="1257300" lvl="2" indent="-342900">
              <a:buFontTx/>
              <a:buChar char="-"/>
              <a:defRPr/>
            </a:pPr>
            <a:endParaRPr lang="fi-FI" dirty="0">
              <a:solidFill>
                <a:srgbClr val="000000"/>
              </a:solidFill>
              <a:latin typeface="Arial" charset="0"/>
            </a:endParaRPr>
          </a:p>
          <a:p>
            <a:pPr marL="800100" lvl="1" indent="-342900">
              <a:buFontTx/>
              <a:buChar char="-"/>
              <a:defRPr/>
            </a:pPr>
            <a:r>
              <a:rPr lang="fi-FI" sz="2000" dirty="0">
                <a:solidFill>
                  <a:srgbClr val="000000"/>
                </a:solidFill>
                <a:latin typeface="Arial" charset="0"/>
              </a:rPr>
              <a:t>Raakaöljyn hinta, Brent dollaria/barreli: </a:t>
            </a:r>
          </a:p>
          <a:p>
            <a:pPr marL="1257300" lvl="2" indent="-342900">
              <a:buFontTx/>
              <a:buChar char="-"/>
              <a:defRPr/>
            </a:pPr>
            <a:r>
              <a:rPr lang="fi-FI" dirty="0">
                <a:solidFill>
                  <a:srgbClr val="000000"/>
                </a:solidFill>
                <a:latin typeface="Arial" charset="0"/>
              </a:rPr>
              <a:t>2019:  64,1</a:t>
            </a:r>
          </a:p>
          <a:p>
            <a:pPr marL="1257300" lvl="2" indent="-342900">
              <a:buFontTx/>
              <a:buChar char="-"/>
              <a:defRPr/>
            </a:pPr>
            <a:r>
              <a:rPr lang="fi-FI" dirty="0">
                <a:solidFill>
                  <a:srgbClr val="000000"/>
                </a:solidFill>
                <a:latin typeface="Arial" charset="0"/>
              </a:rPr>
              <a:t>2020:  44,0</a:t>
            </a:r>
          </a:p>
          <a:p>
            <a:pPr marL="1257300" lvl="2" indent="-342900">
              <a:buFontTx/>
              <a:buChar char="-"/>
              <a:defRPr/>
            </a:pPr>
            <a:r>
              <a:rPr lang="fi-FI" dirty="0">
                <a:solidFill>
                  <a:srgbClr val="000000"/>
                </a:solidFill>
                <a:latin typeface="Arial" charset="0"/>
              </a:rPr>
              <a:t>2021:  50,0</a:t>
            </a:r>
          </a:p>
          <a:p>
            <a:pPr marL="1257300" lvl="2" indent="-342900">
              <a:buFontTx/>
              <a:buChar char="-"/>
              <a:defRPr/>
            </a:pPr>
            <a:r>
              <a:rPr lang="fi-FI" dirty="0">
                <a:solidFill>
                  <a:srgbClr val="000000"/>
                </a:solidFill>
                <a:latin typeface="Arial" charset="0"/>
              </a:rPr>
              <a:t>2022:  50,0</a:t>
            </a:r>
          </a:p>
          <a:p>
            <a:pPr marL="1257300" lvl="2" indent="-342900">
              <a:buFontTx/>
              <a:buChar char="-"/>
              <a:defRPr/>
            </a:pPr>
            <a:r>
              <a:rPr lang="fi-FI" dirty="0">
                <a:solidFill>
                  <a:srgbClr val="000000"/>
                </a:solidFill>
                <a:latin typeface="Arial" charset="0"/>
              </a:rPr>
              <a:t>2023:  50,0</a:t>
            </a:r>
          </a:p>
          <a:p>
            <a:endParaRPr lang="fi-FI" dirty="0"/>
          </a:p>
        </p:txBody>
      </p:sp>
    </p:spTree>
    <p:extLst>
      <p:ext uri="{BB962C8B-B14F-4D97-AF65-F5344CB8AC3E}">
        <p14:creationId xmlns:p14="http://schemas.microsoft.com/office/powerpoint/2010/main" val="42472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DDBE3-1F8E-4E71-8051-EACE68D981C2}"/>
              </a:ext>
            </a:extLst>
          </p:cNvPr>
          <p:cNvPicPr>
            <a:picLocks noChangeAspect="1"/>
          </p:cNvPicPr>
          <p:nvPr/>
        </p:nvPicPr>
        <p:blipFill>
          <a:blip r:embed="rId2"/>
          <a:stretch>
            <a:fillRect/>
          </a:stretch>
        </p:blipFill>
        <p:spPr>
          <a:xfrm>
            <a:off x="1524000" y="199707"/>
            <a:ext cx="9144000" cy="6458587"/>
          </a:xfrm>
          <a:prstGeom prst="rect">
            <a:avLst/>
          </a:prstGeom>
        </p:spPr>
      </p:pic>
    </p:spTree>
    <p:extLst>
      <p:ext uri="{BB962C8B-B14F-4D97-AF65-F5344CB8AC3E}">
        <p14:creationId xmlns:p14="http://schemas.microsoft.com/office/powerpoint/2010/main" val="213420699"/>
      </p:ext>
    </p:extLst>
  </p:cSld>
  <p:clrMapOvr>
    <a:masterClrMapping/>
  </p:clrMapOvr>
</p:sld>
</file>

<file path=ppt/theme/theme1.xml><?xml version="1.0" encoding="utf-8"?>
<a:theme xmlns:a="http://schemas.openxmlformats.org/drawingml/2006/main" name="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Theme_ETLA">
  <a:themeElements>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T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L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etlaPS</Template>
  <TotalTime>18439</TotalTime>
  <Words>1207</Words>
  <Application>Microsoft Office PowerPoint</Application>
  <PresentationFormat>Widescreen</PresentationFormat>
  <Paragraphs>197</Paragraphs>
  <Slides>32</Slides>
  <Notes>3</Notes>
  <HiddenSlides>0</HiddenSlides>
  <MMClips>0</MMClips>
  <ScaleCrop>false</ScaleCrop>
  <HeadingPairs>
    <vt:vector size="8" baseType="variant">
      <vt:variant>
        <vt:lpstr>Fonts Used</vt:lpstr>
      </vt:variant>
      <vt:variant>
        <vt:i4>4</vt:i4>
      </vt:variant>
      <vt:variant>
        <vt:lpstr>Theme</vt:lpstr>
      </vt:variant>
      <vt:variant>
        <vt:i4>20</vt:i4>
      </vt:variant>
      <vt:variant>
        <vt:lpstr>Embedded OLE Servers</vt:lpstr>
      </vt:variant>
      <vt:variant>
        <vt:i4>1</vt:i4>
      </vt:variant>
      <vt:variant>
        <vt:lpstr>Slide Titles</vt:lpstr>
      </vt:variant>
      <vt:variant>
        <vt:i4>32</vt:i4>
      </vt:variant>
    </vt:vector>
  </HeadingPairs>
  <TitlesOfParts>
    <vt:vector size="57" baseType="lpstr">
      <vt:lpstr>Arial</vt:lpstr>
      <vt:lpstr>Calibri</vt:lpstr>
      <vt:lpstr>Calibri Light</vt:lpstr>
      <vt:lpstr>Times New Roman</vt:lpstr>
      <vt:lpstr>ETLA</vt:lpstr>
      <vt:lpstr>Theme_ETLA</vt:lpstr>
      <vt:lpstr>1_ETLA</vt:lpstr>
      <vt:lpstr>2_ETLA</vt:lpstr>
      <vt:lpstr>1_Theme_ETLA</vt:lpstr>
      <vt:lpstr>2_Theme_ETLA</vt:lpstr>
      <vt:lpstr>3_Theme_ETLA</vt:lpstr>
      <vt:lpstr>4_Theme_ETLA</vt:lpstr>
      <vt:lpstr>5_Theme_ETLA</vt:lpstr>
      <vt:lpstr>6_Theme_ETLA</vt:lpstr>
      <vt:lpstr>3_ETLA</vt:lpstr>
      <vt:lpstr>7_Theme_ETLA</vt:lpstr>
      <vt:lpstr>8_Theme_ETLA</vt:lpstr>
      <vt:lpstr>Office Theme</vt:lpstr>
      <vt:lpstr>9_Theme_ETLA</vt:lpstr>
      <vt:lpstr>1_Office Theme</vt:lpstr>
      <vt:lpstr>8_Office Theme</vt:lpstr>
      <vt:lpstr>2_Office Theme</vt:lpstr>
      <vt:lpstr>3_Office Theme</vt:lpstr>
      <vt:lpstr>Theme26</vt:lpstr>
      <vt:lpstr>Macrobond document</vt:lpstr>
      <vt:lpstr>Suhdanne 2/2020  </vt:lpstr>
      <vt:lpstr>Koronakriisi aiheuttaa maailmantalouteen syvimmän taantuman sitten toisen maailmansodan</vt:lpstr>
      <vt:lpstr>PowerPoint Presentation</vt:lpstr>
      <vt:lpstr>Suomessa ”Taloudellinen epävarmuus” kuitenkin vähentyi loppukesällä merkittävästi</vt:lpstr>
      <vt:lpstr>Vuosien 2020-2022 näkymät: tiivistelmä </vt:lpstr>
      <vt:lpstr>Vuosien 2020-2022 näkymät: tiivistelmä</vt:lpstr>
      <vt:lpstr>Lähivuosia koskevan ennusteen muut lähtökohdat  </vt:lpstr>
      <vt:lpstr> Ennusteen lähtökohdat  - muutamia oletuksia  </vt:lpstr>
      <vt:lpstr>PowerPoint Presentation</vt:lpstr>
      <vt:lpstr>PowerPoint Presentation</vt:lpstr>
      <vt:lpstr>Euroalueen rahapolitiikka </vt:lpstr>
      <vt:lpstr>PowerPoint Presentation</vt:lpstr>
      <vt:lpstr>PowerPoint Presentation</vt:lpstr>
      <vt:lpstr>Talouspolitiikka: koronaelvytys ollut todella merkittävää monessa maassa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Työttömyysaste nousee v. 2019 - 2021, 75 % työllisyysaste jää saavuttamatta v. 2023 </vt:lpstr>
      <vt:lpstr>Etlan ennuste työllisyysasteelle ja hallituksen tavoite</vt:lpstr>
      <vt:lpstr>Suomen julkisen talouden alijäämä kasvaa ja jää suureksi  </vt:lpstr>
      <vt:lpstr>PowerPoint Presentation</vt:lpstr>
      <vt:lpstr>Keskeiset riskit</vt:lpstr>
      <vt:lpstr>PowerPoint Presentation</vt:lpstr>
    </vt:vector>
  </TitlesOfParts>
  <Company>ETLA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Paavo Suni</dc:creator>
  <cp:lastModifiedBy>Markku Lehmus</cp:lastModifiedBy>
  <cp:revision>1732</cp:revision>
  <cp:lastPrinted>2020-02-28T10:54:01Z</cp:lastPrinted>
  <dcterms:created xsi:type="dcterms:W3CDTF">2011-04-18T06:08:14Z</dcterms:created>
  <dcterms:modified xsi:type="dcterms:W3CDTF">2020-09-14T12:23:28Z</dcterms:modified>
</cp:coreProperties>
</file>