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8" r:id="rId3"/>
    <p:sldId id="275" r:id="rId4"/>
    <p:sldId id="276" r:id="rId5"/>
    <p:sldId id="277" r:id="rId6"/>
    <p:sldId id="278" r:id="rId7"/>
    <p:sldId id="273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A2"/>
    <a:srgbClr val="009CDD"/>
    <a:srgbClr val="3A668B"/>
    <a:srgbClr val="004B9A"/>
    <a:srgbClr val="0099DB"/>
    <a:srgbClr val="384B9A"/>
    <a:srgbClr val="3864B3"/>
    <a:srgbClr val="004191"/>
    <a:srgbClr val="003D8D"/>
    <a:srgbClr val="0049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0F346F-314F-4A81-B491-A6E39DA5175C}" v="8" dt="2025-11-13T08:19:51.9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ti Kauhanen" userId="3c610be4-ee38-4e66-917c-f0dda170c71f" providerId="ADAL" clId="{84BEFFF2-6125-4D35-B45A-7741AECE7513}"/>
    <pc:docChg chg="custSel addSld delSld modSld">
      <pc:chgData name="Antti Kauhanen" userId="3c610be4-ee38-4e66-917c-f0dda170c71f" providerId="ADAL" clId="{84BEFFF2-6125-4D35-B45A-7741AECE7513}" dt="2025-11-13T08:19:51.929" v="1253"/>
      <pc:docMkLst>
        <pc:docMk/>
      </pc:docMkLst>
      <pc:sldChg chg="modSp mod">
        <pc:chgData name="Antti Kauhanen" userId="3c610be4-ee38-4e66-917c-f0dda170c71f" providerId="ADAL" clId="{84BEFFF2-6125-4D35-B45A-7741AECE7513}" dt="2025-11-12T07:43:58.445" v="13" actId="20577"/>
        <pc:sldMkLst>
          <pc:docMk/>
          <pc:sldMk cId="4165149613" sldId="256"/>
        </pc:sldMkLst>
        <pc:spChg chg="mod">
          <ac:chgData name="Antti Kauhanen" userId="3c610be4-ee38-4e66-917c-f0dda170c71f" providerId="ADAL" clId="{84BEFFF2-6125-4D35-B45A-7741AECE7513}" dt="2025-11-12T07:43:58.445" v="13" actId="20577"/>
          <ac:spMkLst>
            <pc:docMk/>
            <pc:sldMk cId="4165149613" sldId="256"/>
            <ac:spMk id="3" creationId="{2D6B8EA3-9802-C8F2-4739-B0ACADA464CD}"/>
          </ac:spMkLst>
        </pc:spChg>
      </pc:sldChg>
      <pc:sldChg chg="modSp add mod">
        <pc:chgData name="Antti Kauhanen" userId="3c610be4-ee38-4e66-917c-f0dda170c71f" providerId="ADAL" clId="{84BEFFF2-6125-4D35-B45A-7741AECE7513}" dt="2025-11-13T08:18:25.318" v="1239" actId="20577"/>
        <pc:sldMkLst>
          <pc:docMk/>
          <pc:sldMk cId="2701315191" sldId="268"/>
        </pc:sldMkLst>
        <pc:spChg chg="mod">
          <ac:chgData name="Antti Kauhanen" userId="3c610be4-ee38-4e66-917c-f0dda170c71f" providerId="ADAL" clId="{84BEFFF2-6125-4D35-B45A-7741AECE7513}" dt="2025-11-13T08:18:25.318" v="1239" actId="20577"/>
          <ac:spMkLst>
            <pc:docMk/>
            <pc:sldMk cId="2701315191" sldId="268"/>
            <ac:spMk id="2" creationId="{6426460F-34C0-E0DE-B5C5-279F2EBB2833}"/>
          </ac:spMkLst>
        </pc:spChg>
        <pc:spChg chg="mod">
          <ac:chgData name="Antti Kauhanen" userId="3c610be4-ee38-4e66-917c-f0dda170c71f" providerId="ADAL" clId="{84BEFFF2-6125-4D35-B45A-7741AECE7513}" dt="2025-11-12T07:46:22.541" v="79" actId="20577"/>
          <ac:spMkLst>
            <pc:docMk/>
            <pc:sldMk cId="2701315191" sldId="268"/>
            <ac:spMk id="3" creationId="{E2BE2D39-E148-8EE8-77AE-3E533EC7C8BB}"/>
          </ac:spMkLst>
        </pc:spChg>
        <pc:spChg chg="mod">
          <ac:chgData name="Antti Kauhanen" userId="3c610be4-ee38-4e66-917c-f0dda170c71f" providerId="ADAL" clId="{84BEFFF2-6125-4D35-B45A-7741AECE7513}" dt="2025-11-12T08:19:34.900" v="1233" actId="20577"/>
          <ac:spMkLst>
            <pc:docMk/>
            <pc:sldMk cId="2701315191" sldId="268"/>
            <ac:spMk id="4" creationId="{0781FED4-6431-7E47-8403-474FE64B0C24}"/>
          </ac:spMkLst>
        </pc:spChg>
      </pc:sldChg>
      <pc:sldChg chg="modSp del mod">
        <pc:chgData name="Antti Kauhanen" userId="3c610be4-ee38-4e66-917c-f0dda170c71f" providerId="ADAL" clId="{84BEFFF2-6125-4D35-B45A-7741AECE7513}" dt="2025-11-12T07:46:08.218" v="68" actId="47"/>
        <pc:sldMkLst>
          <pc:docMk/>
          <pc:sldMk cId="1872561379" sldId="274"/>
        </pc:sldMkLst>
        <pc:spChg chg="mod">
          <ac:chgData name="Antti Kauhanen" userId="3c610be4-ee38-4e66-917c-f0dda170c71f" providerId="ADAL" clId="{84BEFFF2-6125-4D35-B45A-7741AECE7513}" dt="2025-11-12T07:44:28.180" v="66" actId="20577"/>
          <ac:spMkLst>
            <pc:docMk/>
            <pc:sldMk cId="1872561379" sldId="274"/>
            <ac:spMk id="2" creationId="{FD0C67BE-6EB4-DB62-424A-74A83EFDFB93}"/>
          </ac:spMkLst>
        </pc:spChg>
      </pc:sldChg>
      <pc:sldChg chg="addSp delSp modSp mod modClrScheme chgLayout modNotesTx">
        <pc:chgData name="Antti Kauhanen" userId="3c610be4-ee38-4e66-917c-f0dda170c71f" providerId="ADAL" clId="{84BEFFF2-6125-4D35-B45A-7741AECE7513}" dt="2025-11-13T08:19:10.867" v="1246" actId="20577"/>
        <pc:sldMkLst>
          <pc:docMk/>
          <pc:sldMk cId="3349618734" sldId="275"/>
        </pc:sldMkLst>
        <pc:spChg chg="del mod ord">
          <ac:chgData name="Antti Kauhanen" userId="3c610be4-ee38-4e66-917c-f0dda170c71f" providerId="ADAL" clId="{84BEFFF2-6125-4D35-B45A-7741AECE7513}" dt="2025-11-12T07:47:31.942" v="80" actId="700"/>
          <ac:spMkLst>
            <pc:docMk/>
            <pc:sldMk cId="3349618734" sldId="275"/>
            <ac:spMk id="2" creationId="{B7DDBC57-D35E-3EE2-8BBA-C6CCD8BB45BF}"/>
          </ac:spMkLst>
        </pc:spChg>
        <pc:spChg chg="add mod ord">
          <ac:chgData name="Antti Kauhanen" userId="3c610be4-ee38-4e66-917c-f0dda170c71f" providerId="ADAL" clId="{84BEFFF2-6125-4D35-B45A-7741AECE7513}" dt="2025-11-12T07:47:33.162" v="81"/>
          <ac:spMkLst>
            <pc:docMk/>
            <pc:sldMk cId="3349618734" sldId="275"/>
            <ac:spMk id="3" creationId="{7157FD3C-8A35-4A7F-F258-71337B968325}"/>
          </ac:spMkLst>
        </pc:spChg>
        <pc:spChg chg="add mod ord">
          <ac:chgData name="Antti Kauhanen" userId="3c610be4-ee38-4e66-917c-f0dda170c71f" providerId="ADAL" clId="{84BEFFF2-6125-4D35-B45A-7741AECE7513}" dt="2025-11-13T08:19:10.867" v="1246" actId="20577"/>
          <ac:spMkLst>
            <pc:docMk/>
            <pc:sldMk cId="3349618734" sldId="275"/>
            <ac:spMk id="4" creationId="{BBA81A23-A32A-FF63-F449-4A0E2235F511}"/>
          </ac:spMkLst>
        </pc:spChg>
      </pc:sldChg>
      <pc:sldChg chg="addSp modSp mod modClrScheme chgLayout">
        <pc:chgData name="Antti Kauhanen" userId="3c610be4-ee38-4e66-917c-f0dda170c71f" providerId="ADAL" clId="{84BEFFF2-6125-4D35-B45A-7741AECE7513}" dt="2025-11-13T08:19:51.929" v="1253"/>
        <pc:sldMkLst>
          <pc:docMk/>
          <pc:sldMk cId="1954608319" sldId="276"/>
        </pc:sldMkLst>
        <pc:spChg chg="add mod">
          <ac:chgData name="Antti Kauhanen" userId="3c610be4-ee38-4e66-917c-f0dda170c71f" providerId="ADAL" clId="{84BEFFF2-6125-4D35-B45A-7741AECE7513}" dt="2025-11-12T08:00:09.792" v="469" actId="20577"/>
          <ac:spMkLst>
            <pc:docMk/>
            <pc:sldMk cId="1954608319" sldId="276"/>
            <ac:spMk id="2" creationId="{954CB23F-18A2-12C5-375B-488FE0A24932}"/>
          </ac:spMkLst>
        </pc:spChg>
        <pc:spChg chg="add mod">
          <ac:chgData name="Antti Kauhanen" userId="3c610be4-ee38-4e66-917c-f0dda170c71f" providerId="ADAL" clId="{84BEFFF2-6125-4D35-B45A-7741AECE7513}" dt="2025-11-13T08:19:51.929" v="1253"/>
          <ac:spMkLst>
            <pc:docMk/>
            <pc:sldMk cId="1954608319" sldId="276"/>
            <ac:spMk id="3" creationId="{675A9446-1033-5825-1590-E9E3E123E65C}"/>
          </ac:spMkLst>
        </pc:spChg>
      </pc:sldChg>
      <pc:sldChg chg="addSp modSp mod modClrScheme chgLayout">
        <pc:chgData name="Antti Kauhanen" userId="3c610be4-ee38-4e66-917c-f0dda170c71f" providerId="ADAL" clId="{84BEFFF2-6125-4D35-B45A-7741AECE7513}" dt="2025-11-12T08:10:42.259" v="978" actId="20577"/>
        <pc:sldMkLst>
          <pc:docMk/>
          <pc:sldMk cId="4045062404" sldId="277"/>
        </pc:sldMkLst>
        <pc:spChg chg="add mod">
          <ac:chgData name="Antti Kauhanen" userId="3c610be4-ee38-4e66-917c-f0dda170c71f" providerId="ADAL" clId="{84BEFFF2-6125-4D35-B45A-7741AECE7513}" dt="2025-11-12T08:06:25.136" v="707" actId="20577"/>
          <ac:spMkLst>
            <pc:docMk/>
            <pc:sldMk cId="4045062404" sldId="277"/>
            <ac:spMk id="2" creationId="{4ACD7B61-6A3A-04D6-3F2E-8A9EC0FD14F8}"/>
          </ac:spMkLst>
        </pc:spChg>
        <pc:spChg chg="add mod">
          <ac:chgData name="Antti Kauhanen" userId="3c610be4-ee38-4e66-917c-f0dda170c71f" providerId="ADAL" clId="{84BEFFF2-6125-4D35-B45A-7741AECE7513}" dt="2025-11-12T08:10:42.259" v="978" actId="20577"/>
          <ac:spMkLst>
            <pc:docMk/>
            <pc:sldMk cId="4045062404" sldId="277"/>
            <ac:spMk id="3" creationId="{9C0717B8-46E7-D27A-BEBB-B1F1FCF32EDC}"/>
          </ac:spMkLst>
        </pc:spChg>
      </pc:sldChg>
      <pc:sldChg chg="addSp modSp new mod">
        <pc:chgData name="Antti Kauhanen" userId="3c610be4-ee38-4e66-917c-f0dda170c71f" providerId="ADAL" clId="{84BEFFF2-6125-4D35-B45A-7741AECE7513}" dt="2025-11-12T08:19:06.766" v="1227" actId="20577"/>
        <pc:sldMkLst>
          <pc:docMk/>
          <pc:sldMk cId="2892313185" sldId="278"/>
        </pc:sldMkLst>
        <pc:spChg chg="mod">
          <ac:chgData name="Antti Kauhanen" userId="3c610be4-ee38-4e66-917c-f0dda170c71f" providerId="ADAL" clId="{84BEFFF2-6125-4D35-B45A-7741AECE7513}" dt="2025-11-12T08:13:34.652" v="980"/>
          <ac:spMkLst>
            <pc:docMk/>
            <pc:sldMk cId="2892313185" sldId="278"/>
            <ac:spMk id="2" creationId="{E63ABDD3-0E35-EA69-6A91-44BAF87E574D}"/>
          </ac:spMkLst>
        </pc:spChg>
        <pc:spChg chg="mod">
          <ac:chgData name="Antti Kauhanen" userId="3c610be4-ee38-4e66-917c-f0dda170c71f" providerId="ADAL" clId="{84BEFFF2-6125-4D35-B45A-7741AECE7513}" dt="2025-11-12T08:19:06.766" v="1227" actId="20577"/>
          <ac:spMkLst>
            <pc:docMk/>
            <pc:sldMk cId="2892313185" sldId="278"/>
            <ac:spMk id="3" creationId="{289925DB-C7C3-B0AC-EEB5-40D5445FA1D6}"/>
          </ac:spMkLst>
        </pc:spChg>
        <pc:spChg chg="add mod">
          <ac:chgData name="Antti Kauhanen" userId="3c610be4-ee38-4e66-917c-f0dda170c71f" providerId="ADAL" clId="{84BEFFF2-6125-4D35-B45A-7741AECE7513}" dt="2025-11-12T08:18:18.504" v="1143" actId="207"/>
          <ac:spMkLst>
            <pc:docMk/>
            <pc:sldMk cId="2892313185" sldId="278"/>
            <ac:spMk id="4" creationId="{17981D74-8DE4-7CEC-0F73-085D85C0992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0F5AAA2-1A61-4FA5-BFD7-6FAF35DA3F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A9EA9F-7C33-4404-8161-D80376423C8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716C00-EF46-46ED-BB1F-EFF0DE04FDA2}" type="datetimeFigureOut">
              <a:rPr lang="fi-FI" smtClean="0"/>
              <a:t>13.11.2025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68AF5E-1A10-43B6-B741-E77C953717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2F67F8-19F1-4A9B-AC8C-D287568BC76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AB4FC7-63B1-4A8C-94CB-DD8C019A56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50718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53BBE-6382-4BC2-8859-6C174AEBF316}" type="datetimeFigureOut">
              <a:rPr lang="fi-FI" smtClean="0"/>
              <a:t>13.11.2025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C214E6-4986-43CE-88FA-DA37E3805DC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0302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/>
              <a:t>Simple</a:t>
            </a:r>
            <a:r>
              <a:rPr lang="fi-FI" dirty="0"/>
              <a:t> and </a:t>
            </a:r>
            <a:r>
              <a:rPr lang="fi-FI" dirty="0" err="1"/>
              <a:t>clear</a:t>
            </a:r>
            <a:r>
              <a:rPr lang="fi-FI" dirty="0"/>
              <a:t> </a:t>
            </a:r>
            <a:r>
              <a:rPr lang="fi-FI" dirty="0" err="1"/>
              <a:t>eligibility</a:t>
            </a:r>
            <a:r>
              <a:rPr lang="fi-FI" dirty="0"/>
              <a:t> </a:t>
            </a:r>
            <a:r>
              <a:rPr lang="fi-FI" dirty="0" err="1"/>
              <a:t>criteria</a:t>
            </a:r>
            <a:endParaRPr lang="fi-FI" dirty="0"/>
          </a:p>
          <a:p>
            <a:r>
              <a:rPr lang="fi-FI" dirty="0" err="1"/>
              <a:t>Low</a:t>
            </a:r>
            <a:r>
              <a:rPr lang="fi-FI" dirty="0"/>
              <a:t> </a:t>
            </a:r>
            <a:r>
              <a:rPr lang="fi-FI" dirty="0" err="1"/>
              <a:t>threshold</a:t>
            </a:r>
            <a:r>
              <a:rPr lang="fi-FI" dirty="0"/>
              <a:t> </a:t>
            </a:r>
            <a:r>
              <a:rPr lang="fi-FI" dirty="0" err="1"/>
              <a:t>compared</a:t>
            </a:r>
            <a:r>
              <a:rPr lang="fi-FI" dirty="0"/>
              <a:t> to </a:t>
            </a:r>
            <a:r>
              <a:rPr lang="fi-FI" dirty="0" err="1"/>
              <a:t>other</a:t>
            </a:r>
            <a:r>
              <a:rPr lang="fi-FI" dirty="0"/>
              <a:t> </a:t>
            </a:r>
            <a:r>
              <a:rPr lang="fi-FI" dirty="0" err="1"/>
              <a:t>countries</a:t>
            </a:r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C214E6-4986-43CE-88FA-DA37E3805DC3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5480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>
          <a:gsLst>
            <a:gs pos="0">
              <a:schemeClr val="accent1">
                <a:lumMod val="89000"/>
              </a:schemeClr>
            </a:gs>
            <a:gs pos="0">
              <a:srgbClr val="009CDD"/>
            </a:gs>
            <a:gs pos="100000">
              <a:schemeClr val="accent1">
                <a:lumMod val="75000"/>
              </a:schemeClr>
            </a:gs>
            <a:gs pos="67000">
              <a:srgbClr val="0058A2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4B56C-6B97-4BE3-AD53-22E829B7D8E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4399" y="1740925"/>
            <a:ext cx="8979694" cy="2858383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</a:t>
            </a:r>
            <a:br>
              <a:rPr lang="en-US" dirty="0"/>
            </a:br>
            <a:r>
              <a:rPr lang="en-US" dirty="0"/>
              <a:t>style</a:t>
            </a:r>
            <a:endParaRPr lang="fi-FI" dirty="0"/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9CD87C3-99FA-427F-9055-0170D93046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706" y="0"/>
            <a:ext cx="1126878" cy="1126878"/>
          </a:xfrm>
          <a:prstGeom prst="rect">
            <a:avLst/>
          </a:prstGeom>
        </p:spPr>
      </p:pic>
      <p:sp>
        <p:nvSpPr>
          <p:cNvPr id="50" name="Rectangle 49">
            <a:extLst>
              <a:ext uri="{FF2B5EF4-FFF2-40B4-BE49-F238E27FC236}">
                <a16:creationId xmlns:a16="http://schemas.microsoft.com/office/drawing/2014/main" id="{22FB09E3-F2E7-4E2F-B05D-770DDD5B6D71}"/>
              </a:ext>
            </a:extLst>
          </p:cNvPr>
          <p:cNvSpPr/>
          <p:nvPr userDrawn="1"/>
        </p:nvSpPr>
        <p:spPr>
          <a:xfrm>
            <a:off x="11782425" y="6137413"/>
            <a:ext cx="409575" cy="720587"/>
          </a:xfrm>
          <a:prstGeom prst="rect">
            <a:avLst/>
          </a:prstGeom>
          <a:solidFill>
            <a:srgbClr val="0049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1696D1F4-0FC3-4E96-B33C-0A9545DAE49B}"/>
              </a:ext>
            </a:extLst>
          </p:cNvPr>
          <p:cNvSpPr/>
          <p:nvPr userDrawn="1"/>
        </p:nvSpPr>
        <p:spPr>
          <a:xfrm>
            <a:off x="11160597" y="6535966"/>
            <a:ext cx="310206" cy="322034"/>
          </a:xfrm>
          <a:prstGeom prst="rect">
            <a:avLst/>
          </a:prstGeom>
          <a:solidFill>
            <a:srgbClr val="0042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52E9114A-41FA-4398-B22D-C6C4A2AE2D5D}"/>
              </a:ext>
            </a:extLst>
          </p:cNvPr>
          <p:cNvSpPr/>
          <p:nvPr userDrawn="1"/>
        </p:nvSpPr>
        <p:spPr>
          <a:xfrm>
            <a:off x="11282361" y="6125058"/>
            <a:ext cx="200025" cy="181687"/>
          </a:xfrm>
          <a:prstGeom prst="rect">
            <a:avLst/>
          </a:prstGeom>
          <a:solidFill>
            <a:srgbClr val="0063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E3CEF52F-77BA-407E-ADFC-4418AFCA67CB}"/>
              </a:ext>
            </a:extLst>
          </p:cNvPr>
          <p:cNvSpPr/>
          <p:nvPr userDrawn="1"/>
        </p:nvSpPr>
        <p:spPr>
          <a:xfrm>
            <a:off x="10948989" y="6334478"/>
            <a:ext cx="200025" cy="181687"/>
          </a:xfrm>
          <a:prstGeom prst="rect">
            <a:avLst/>
          </a:prstGeom>
          <a:solidFill>
            <a:srgbClr val="0079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DCE2132-828B-42B2-A03B-FBEDA30FC168}"/>
              </a:ext>
            </a:extLst>
          </p:cNvPr>
          <p:cNvSpPr/>
          <p:nvPr userDrawn="1"/>
        </p:nvSpPr>
        <p:spPr>
          <a:xfrm>
            <a:off x="10162139" y="6137413"/>
            <a:ext cx="685800" cy="720587"/>
          </a:xfrm>
          <a:prstGeom prst="rect">
            <a:avLst/>
          </a:prstGeom>
          <a:solidFill>
            <a:srgbClr val="0063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09FDF34-8703-4867-AF37-C49315FFD410}"/>
              </a:ext>
            </a:extLst>
          </p:cNvPr>
          <p:cNvSpPr/>
          <p:nvPr userDrawn="1"/>
        </p:nvSpPr>
        <p:spPr>
          <a:xfrm>
            <a:off x="9958387" y="5943371"/>
            <a:ext cx="200025" cy="181687"/>
          </a:xfrm>
          <a:prstGeom prst="rect">
            <a:avLst/>
          </a:prstGeom>
          <a:solidFill>
            <a:srgbClr val="0075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9DE61EB-D0EB-4C1B-9EFA-2A643E2F71C7}"/>
              </a:ext>
            </a:extLst>
          </p:cNvPr>
          <p:cNvSpPr/>
          <p:nvPr userDrawn="1"/>
        </p:nvSpPr>
        <p:spPr>
          <a:xfrm>
            <a:off x="9386244" y="6333374"/>
            <a:ext cx="310206" cy="322034"/>
          </a:xfrm>
          <a:prstGeom prst="rect">
            <a:avLst/>
          </a:prstGeom>
          <a:solidFill>
            <a:srgbClr val="0078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B390332-D760-44AA-8C42-98271F3C1978}"/>
              </a:ext>
            </a:extLst>
          </p:cNvPr>
          <p:cNvSpPr/>
          <p:nvPr userDrawn="1"/>
        </p:nvSpPr>
        <p:spPr>
          <a:xfrm>
            <a:off x="9694068" y="6676313"/>
            <a:ext cx="200025" cy="181687"/>
          </a:xfrm>
          <a:prstGeom prst="rect">
            <a:avLst/>
          </a:prstGeom>
          <a:solidFill>
            <a:srgbClr val="0044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159B200-80FA-4399-9922-7F45A461AC21}"/>
              </a:ext>
            </a:extLst>
          </p:cNvPr>
          <p:cNvSpPr/>
          <p:nvPr userDrawn="1"/>
        </p:nvSpPr>
        <p:spPr>
          <a:xfrm>
            <a:off x="8543925" y="6137413"/>
            <a:ext cx="685800" cy="720587"/>
          </a:xfrm>
          <a:prstGeom prst="rect">
            <a:avLst/>
          </a:prstGeom>
          <a:solidFill>
            <a:srgbClr val="005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2236144-5335-4BFF-814F-FAA726E11ABD}"/>
              </a:ext>
            </a:extLst>
          </p:cNvPr>
          <p:cNvSpPr/>
          <p:nvPr userDrawn="1"/>
        </p:nvSpPr>
        <p:spPr>
          <a:xfrm>
            <a:off x="8248470" y="5761679"/>
            <a:ext cx="310206" cy="322034"/>
          </a:xfrm>
          <a:prstGeom prst="rect">
            <a:avLst/>
          </a:prstGeom>
          <a:solidFill>
            <a:srgbClr val="003D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0D481F3-AA78-4346-8607-9E8D506A7B0F}"/>
              </a:ext>
            </a:extLst>
          </p:cNvPr>
          <p:cNvSpPr/>
          <p:nvPr userDrawn="1"/>
        </p:nvSpPr>
        <p:spPr>
          <a:xfrm>
            <a:off x="8095214" y="6134097"/>
            <a:ext cx="200025" cy="181687"/>
          </a:xfrm>
          <a:prstGeom prst="rect">
            <a:avLst/>
          </a:prstGeom>
          <a:solidFill>
            <a:srgbClr val="007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6D8E99F-119B-4222-BF49-ECED33D9F5FE}"/>
              </a:ext>
            </a:extLst>
          </p:cNvPr>
          <p:cNvSpPr/>
          <p:nvPr userDrawn="1"/>
        </p:nvSpPr>
        <p:spPr>
          <a:xfrm>
            <a:off x="7865827" y="6395811"/>
            <a:ext cx="170619" cy="152400"/>
          </a:xfrm>
          <a:prstGeom prst="rect">
            <a:avLst/>
          </a:prstGeom>
          <a:solidFill>
            <a:srgbClr val="0053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1021BF16-B2E5-442B-ABAE-812A8B849A27}"/>
              </a:ext>
            </a:extLst>
          </p:cNvPr>
          <p:cNvSpPr/>
          <p:nvPr userDrawn="1"/>
        </p:nvSpPr>
        <p:spPr>
          <a:xfrm>
            <a:off x="7994241" y="6549994"/>
            <a:ext cx="310206" cy="308006"/>
          </a:xfrm>
          <a:prstGeom prst="rect">
            <a:avLst/>
          </a:prstGeom>
          <a:solidFill>
            <a:srgbClr val="007A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3AA6E768-1F62-4721-B376-B363569F54F3}"/>
              </a:ext>
            </a:extLst>
          </p:cNvPr>
          <p:cNvSpPr/>
          <p:nvPr userDrawn="1"/>
        </p:nvSpPr>
        <p:spPr>
          <a:xfrm>
            <a:off x="7050559" y="6137413"/>
            <a:ext cx="790575" cy="720587"/>
          </a:xfrm>
          <a:prstGeom prst="rect">
            <a:avLst/>
          </a:prstGeom>
          <a:solidFill>
            <a:srgbClr val="0140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7463E6B6-0B67-4E57-8E42-D220E1419505}"/>
              </a:ext>
            </a:extLst>
          </p:cNvPr>
          <p:cNvSpPr/>
          <p:nvPr userDrawn="1"/>
        </p:nvSpPr>
        <p:spPr>
          <a:xfrm>
            <a:off x="6625668" y="5971844"/>
            <a:ext cx="200025" cy="181687"/>
          </a:xfrm>
          <a:prstGeom prst="rect">
            <a:avLst/>
          </a:prstGeom>
          <a:solidFill>
            <a:srgbClr val="007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2FA11A1C-BD83-418A-BC0B-0923441107FF}"/>
              </a:ext>
            </a:extLst>
          </p:cNvPr>
          <p:cNvSpPr/>
          <p:nvPr userDrawn="1"/>
        </p:nvSpPr>
        <p:spPr>
          <a:xfrm>
            <a:off x="6052815" y="6326416"/>
            <a:ext cx="310206" cy="322034"/>
          </a:xfrm>
          <a:prstGeom prst="rect">
            <a:avLst/>
          </a:prstGeom>
          <a:solidFill>
            <a:srgbClr val="0077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1407F528-9385-4BA3-AA8D-92989641F18C}"/>
              </a:ext>
            </a:extLst>
          </p:cNvPr>
          <p:cNvSpPr/>
          <p:nvPr userDrawn="1"/>
        </p:nvSpPr>
        <p:spPr>
          <a:xfrm>
            <a:off x="6345032" y="6676313"/>
            <a:ext cx="200025" cy="181687"/>
          </a:xfrm>
          <a:prstGeom prst="rect">
            <a:avLst/>
          </a:prstGeom>
          <a:solidFill>
            <a:srgbClr val="0153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C90AD77-2F4F-4C6C-BBCE-A503CA2075F5}"/>
              </a:ext>
            </a:extLst>
          </p:cNvPr>
          <p:cNvSpPr/>
          <p:nvPr userDrawn="1"/>
        </p:nvSpPr>
        <p:spPr>
          <a:xfrm>
            <a:off x="5252125" y="6137413"/>
            <a:ext cx="685800" cy="720587"/>
          </a:xfrm>
          <a:prstGeom prst="rect">
            <a:avLst/>
          </a:prstGeom>
          <a:solidFill>
            <a:srgbClr val="0150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BC51AD78-7D67-4A3A-A701-B6CE4DA5C633}"/>
              </a:ext>
            </a:extLst>
          </p:cNvPr>
          <p:cNvSpPr/>
          <p:nvPr userDrawn="1"/>
        </p:nvSpPr>
        <p:spPr>
          <a:xfrm>
            <a:off x="4925840" y="5815379"/>
            <a:ext cx="310206" cy="322034"/>
          </a:xfrm>
          <a:prstGeom prst="rect">
            <a:avLst/>
          </a:prstGeom>
          <a:solidFill>
            <a:srgbClr val="024E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D853CF8D-8C2D-4785-A7A0-6D7D97348095}"/>
              </a:ext>
            </a:extLst>
          </p:cNvPr>
          <p:cNvSpPr/>
          <p:nvPr userDrawn="1"/>
        </p:nvSpPr>
        <p:spPr>
          <a:xfrm>
            <a:off x="4709596" y="6125057"/>
            <a:ext cx="200025" cy="181687"/>
          </a:xfrm>
          <a:prstGeom prst="rect">
            <a:avLst/>
          </a:prstGeom>
          <a:solidFill>
            <a:srgbClr val="065E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4548AA25-C22D-4CC8-9EB8-7D710D213516}"/>
              </a:ext>
            </a:extLst>
          </p:cNvPr>
          <p:cNvSpPr/>
          <p:nvPr userDrawn="1"/>
        </p:nvSpPr>
        <p:spPr>
          <a:xfrm>
            <a:off x="4377253" y="6363895"/>
            <a:ext cx="200025" cy="181687"/>
          </a:xfrm>
          <a:prstGeom prst="rect">
            <a:avLst/>
          </a:prstGeom>
          <a:solidFill>
            <a:srgbClr val="007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3BB8D4F9-D89F-48D7-AEE5-48CCEACEBE62}"/>
              </a:ext>
            </a:extLst>
          </p:cNvPr>
          <p:cNvSpPr/>
          <p:nvPr userDrawn="1"/>
        </p:nvSpPr>
        <p:spPr>
          <a:xfrm>
            <a:off x="4584631" y="6550786"/>
            <a:ext cx="310206" cy="307214"/>
          </a:xfrm>
          <a:prstGeom prst="rect">
            <a:avLst/>
          </a:prstGeom>
          <a:solidFill>
            <a:srgbClr val="0042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F6D6A88-EFA8-4C61-9BC4-C50344BC57D4}"/>
              </a:ext>
            </a:extLst>
          </p:cNvPr>
          <p:cNvSpPr/>
          <p:nvPr userDrawn="1"/>
        </p:nvSpPr>
        <p:spPr>
          <a:xfrm>
            <a:off x="3547931" y="6137413"/>
            <a:ext cx="685800" cy="720587"/>
          </a:xfrm>
          <a:prstGeom prst="rect">
            <a:avLst/>
          </a:prstGeom>
          <a:solidFill>
            <a:srgbClr val="0064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A3B87C2-759D-4365-BD9F-EE68DFACF87E}"/>
              </a:ext>
            </a:extLst>
          </p:cNvPr>
          <p:cNvSpPr/>
          <p:nvPr userDrawn="1"/>
        </p:nvSpPr>
        <p:spPr>
          <a:xfrm>
            <a:off x="3276663" y="5902340"/>
            <a:ext cx="200025" cy="181687"/>
          </a:xfrm>
          <a:prstGeom prst="rect">
            <a:avLst/>
          </a:prstGeom>
          <a:solidFill>
            <a:srgbClr val="0175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1DE1F09-5780-4108-AD71-D31ABC3FEAB4}"/>
              </a:ext>
            </a:extLst>
          </p:cNvPr>
          <p:cNvSpPr/>
          <p:nvPr userDrawn="1"/>
        </p:nvSpPr>
        <p:spPr>
          <a:xfrm>
            <a:off x="2785419" y="6326416"/>
            <a:ext cx="310206" cy="322034"/>
          </a:xfrm>
          <a:prstGeom prst="rect">
            <a:avLst/>
          </a:prstGeom>
          <a:solidFill>
            <a:srgbClr val="0077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FCFD9050-B44B-44AA-B50D-DF00FCD7ABFF}"/>
              </a:ext>
            </a:extLst>
          </p:cNvPr>
          <p:cNvSpPr/>
          <p:nvPr userDrawn="1"/>
        </p:nvSpPr>
        <p:spPr>
          <a:xfrm>
            <a:off x="3081175" y="6676313"/>
            <a:ext cx="200025" cy="181687"/>
          </a:xfrm>
          <a:prstGeom prst="rect">
            <a:avLst/>
          </a:prstGeom>
          <a:solidFill>
            <a:srgbClr val="0044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31FACE03-57B3-4DCE-BCA6-BE85F3BB1FD4}"/>
              </a:ext>
            </a:extLst>
          </p:cNvPr>
          <p:cNvSpPr/>
          <p:nvPr userDrawn="1"/>
        </p:nvSpPr>
        <p:spPr>
          <a:xfrm>
            <a:off x="1961944" y="6146938"/>
            <a:ext cx="685800" cy="711062"/>
          </a:xfrm>
          <a:prstGeom prst="rect">
            <a:avLst/>
          </a:prstGeom>
          <a:solidFill>
            <a:srgbClr val="0150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0EE23F66-316F-40B3-91A6-38D0A132CABC}"/>
              </a:ext>
            </a:extLst>
          </p:cNvPr>
          <p:cNvSpPr/>
          <p:nvPr userDrawn="1"/>
        </p:nvSpPr>
        <p:spPr>
          <a:xfrm>
            <a:off x="1637334" y="5794836"/>
            <a:ext cx="319731" cy="335949"/>
          </a:xfrm>
          <a:prstGeom prst="rect">
            <a:avLst/>
          </a:prstGeom>
          <a:solidFill>
            <a:srgbClr val="003E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4AC628C-0DAE-4F44-B522-4CA9080B09C5}"/>
              </a:ext>
            </a:extLst>
          </p:cNvPr>
          <p:cNvSpPr/>
          <p:nvPr userDrawn="1"/>
        </p:nvSpPr>
        <p:spPr>
          <a:xfrm>
            <a:off x="1422120" y="6134098"/>
            <a:ext cx="200025" cy="181687"/>
          </a:xfrm>
          <a:prstGeom prst="rect">
            <a:avLst/>
          </a:prstGeom>
          <a:solidFill>
            <a:srgbClr val="0275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2B9DB919-D310-4228-8DFA-59350A3121BC}"/>
              </a:ext>
            </a:extLst>
          </p:cNvPr>
          <p:cNvSpPr/>
          <p:nvPr userDrawn="1"/>
        </p:nvSpPr>
        <p:spPr>
          <a:xfrm>
            <a:off x="1003953" y="6343382"/>
            <a:ext cx="200025" cy="181687"/>
          </a:xfrm>
          <a:prstGeom prst="rect">
            <a:avLst/>
          </a:prstGeom>
          <a:solidFill>
            <a:srgbClr val="0051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5979EC1-CA65-4863-BD41-78ECA5EE20C5}"/>
              </a:ext>
            </a:extLst>
          </p:cNvPr>
          <p:cNvSpPr/>
          <p:nvPr userDrawn="1"/>
        </p:nvSpPr>
        <p:spPr>
          <a:xfrm>
            <a:off x="1228643" y="6531576"/>
            <a:ext cx="319731" cy="326424"/>
          </a:xfrm>
          <a:prstGeom prst="rect">
            <a:avLst/>
          </a:prstGeom>
          <a:solidFill>
            <a:srgbClr val="007A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0C33CEC5-53DB-46DF-9066-A07A14B1CAAF}"/>
              </a:ext>
            </a:extLst>
          </p:cNvPr>
          <p:cNvSpPr/>
          <p:nvPr userDrawn="1"/>
        </p:nvSpPr>
        <p:spPr>
          <a:xfrm>
            <a:off x="130388" y="6143624"/>
            <a:ext cx="685800" cy="714376"/>
          </a:xfrm>
          <a:prstGeom prst="rect">
            <a:avLst/>
          </a:prstGeom>
          <a:solidFill>
            <a:srgbClr val="0062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8379123E-A4AB-49A2-88AC-A96DB68F4D56}"/>
              </a:ext>
            </a:extLst>
          </p:cNvPr>
          <p:cNvSpPr/>
          <p:nvPr userDrawn="1"/>
        </p:nvSpPr>
        <p:spPr>
          <a:xfrm>
            <a:off x="0" y="5900744"/>
            <a:ext cx="143969" cy="183284"/>
          </a:xfrm>
          <a:prstGeom prst="rect">
            <a:avLst/>
          </a:prstGeom>
          <a:solidFill>
            <a:srgbClr val="0075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ADE2632-E564-449A-99BF-9284264F59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399" y="4885698"/>
            <a:ext cx="2743200" cy="3651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3B2A65EF-3E1E-48C9-829B-9C2063C3364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32646" y="4885698"/>
            <a:ext cx="2743200" cy="3651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71A078B7-FEEF-40A4-B358-FC425340C48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50893" y="4889756"/>
            <a:ext cx="2743200" cy="3651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02692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chart">
    <p:bg>
      <p:bgPr>
        <a:solidFill>
          <a:srgbClr val="0058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92DA9-1CCE-4E18-A3DB-D960C5023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448217"/>
            <a:ext cx="4466908" cy="1658925"/>
          </a:xfrm>
        </p:spPr>
        <p:txBody>
          <a:bodyPr anchor="b">
            <a:normAutofit/>
          </a:bodyPr>
          <a:lstStyle>
            <a:lvl1pPr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2106C-097F-4C8F-AAAD-1057B8266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7593" y="987425"/>
            <a:ext cx="5135409" cy="4873625"/>
          </a:xfrm>
        </p:spPr>
        <p:txBody>
          <a:bodyPr>
            <a:normAutofit/>
          </a:bodyPr>
          <a:lstStyle>
            <a:lvl1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A454AB-0BEB-4732-AD1F-AC23365F0B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2138905"/>
            <a:ext cx="4466908" cy="372214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8B63F6B-80F4-EB15-ED7C-FF200B253BD0}"/>
              </a:ext>
            </a:extLst>
          </p:cNvPr>
          <p:cNvSpPr/>
          <p:nvPr userDrawn="1"/>
        </p:nvSpPr>
        <p:spPr>
          <a:xfrm>
            <a:off x="0" y="0"/>
            <a:ext cx="12192000" cy="23928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0">
                <a:srgbClr val="009CDD"/>
              </a:gs>
              <a:gs pos="100000">
                <a:schemeClr val="accent1">
                  <a:lumMod val="75000"/>
                </a:schemeClr>
              </a:gs>
              <a:gs pos="98000">
                <a:srgbClr val="0058A2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004B9A"/>
              </a:solidFill>
            </a:endParaRP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E450AD8C-E77B-3D41-5063-97816E55E644}"/>
              </a:ext>
            </a:extLst>
          </p:cNvPr>
          <p:cNvSpPr/>
          <p:nvPr userDrawn="1"/>
        </p:nvSpPr>
        <p:spPr>
          <a:xfrm>
            <a:off x="0" y="6504324"/>
            <a:ext cx="12192000" cy="35464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0">
                <a:srgbClr val="009CDD"/>
              </a:gs>
              <a:gs pos="100000">
                <a:schemeClr val="accent1">
                  <a:lumMod val="75000"/>
                </a:schemeClr>
              </a:gs>
              <a:gs pos="98000">
                <a:srgbClr val="0058A2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srgbClr val="004B9A"/>
              </a:solidFill>
            </a:endParaRPr>
          </a:p>
        </p:txBody>
      </p:sp>
      <p:pic>
        <p:nvPicPr>
          <p:cNvPr id="18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44F04DF-CC7D-38B6-0EAC-AF079584AD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3002" y="0"/>
            <a:ext cx="845598" cy="845598"/>
          </a:xfrm>
          <a:prstGeom prst="rect">
            <a:avLst/>
          </a:prstGeom>
        </p:spPr>
      </p:pic>
      <p:sp>
        <p:nvSpPr>
          <p:cNvPr id="19" name="TextBox 10">
            <a:extLst>
              <a:ext uri="{FF2B5EF4-FFF2-40B4-BE49-F238E27FC236}">
                <a16:creationId xmlns:a16="http://schemas.microsoft.com/office/drawing/2014/main" id="{974A08D6-E7F0-64FB-0C2B-E41E12C07E66}"/>
              </a:ext>
            </a:extLst>
          </p:cNvPr>
          <p:cNvSpPr txBox="1"/>
          <p:nvPr userDrawn="1"/>
        </p:nvSpPr>
        <p:spPr>
          <a:xfrm>
            <a:off x="838200" y="6566229"/>
            <a:ext cx="25058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ETLA | </a:t>
            </a:r>
            <a:r>
              <a:rPr lang="en-US" sz="900" b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 Research</a:t>
            </a:r>
          </a:p>
        </p:txBody>
      </p:sp>
    </p:spTree>
    <p:extLst>
      <p:ext uri="{BB962C8B-B14F-4D97-AF65-F5344CB8AC3E}">
        <p14:creationId xmlns:p14="http://schemas.microsoft.com/office/powerpoint/2010/main" val="885063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picture">
    <p:bg>
      <p:bgPr>
        <a:solidFill>
          <a:srgbClr val="0058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F88C8E1-9041-235A-C54F-B4021423DC0E}"/>
              </a:ext>
            </a:extLst>
          </p:cNvPr>
          <p:cNvSpPr/>
          <p:nvPr userDrawn="1"/>
        </p:nvSpPr>
        <p:spPr>
          <a:xfrm>
            <a:off x="0" y="0"/>
            <a:ext cx="12192000" cy="23928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0">
                <a:srgbClr val="009CDD"/>
              </a:gs>
              <a:gs pos="100000">
                <a:schemeClr val="accent1">
                  <a:lumMod val="75000"/>
                </a:schemeClr>
              </a:gs>
              <a:gs pos="98000">
                <a:srgbClr val="0058A2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004B9A"/>
              </a:solidFill>
            </a:endParaRPr>
          </a:p>
        </p:txBody>
      </p:sp>
      <p:sp>
        <p:nvSpPr>
          <p:cNvPr id="18" name="Rectangle 9">
            <a:extLst>
              <a:ext uri="{FF2B5EF4-FFF2-40B4-BE49-F238E27FC236}">
                <a16:creationId xmlns:a16="http://schemas.microsoft.com/office/drawing/2014/main" id="{B5CDD589-1FE2-0451-C559-BFADC54A226A}"/>
              </a:ext>
            </a:extLst>
          </p:cNvPr>
          <p:cNvSpPr/>
          <p:nvPr userDrawn="1"/>
        </p:nvSpPr>
        <p:spPr>
          <a:xfrm>
            <a:off x="0" y="6504324"/>
            <a:ext cx="12192000" cy="35464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0">
                <a:srgbClr val="009CDD"/>
              </a:gs>
              <a:gs pos="100000">
                <a:schemeClr val="accent1">
                  <a:lumMod val="75000"/>
                </a:schemeClr>
              </a:gs>
              <a:gs pos="98000">
                <a:srgbClr val="0058A2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srgbClr val="004B9A"/>
              </a:solidFill>
            </a:endParaRPr>
          </a:p>
        </p:txBody>
      </p:sp>
      <p:pic>
        <p:nvPicPr>
          <p:cNvPr id="19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BE7CF29-8250-235D-A2D3-3EA177A6A3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3002" y="0"/>
            <a:ext cx="845598" cy="845598"/>
          </a:xfrm>
          <a:prstGeom prst="rect">
            <a:avLst/>
          </a:prstGeom>
        </p:spPr>
      </p:pic>
      <p:sp>
        <p:nvSpPr>
          <p:cNvPr id="20" name="TextBox 10">
            <a:extLst>
              <a:ext uri="{FF2B5EF4-FFF2-40B4-BE49-F238E27FC236}">
                <a16:creationId xmlns:a16="http://schemas.microsoft.com/office/drawing/2014/main" id="{46223559-790D-E092-B896-C99387EB410C}"/>
              </a:ext>
            </a:extLst>
          </p:cNvPr>
          <p:cNvSpPr txBox="1"/>
          <p:nvPr userDrawn="1"/>
        </p:nvSpPr>
        <p:spPr>
          <a:xfrm>
            <a:off x="838200" y="6566229"/>
            <a:ext cx="25058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ETLA | </a:t>
            </a:r>
            <a:r>
              <a:rPr lang="en-US" sz="900" b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 Research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8B57611-C8F8-5B8D-73D2-7EEB6C53A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054144F-1659-594D-CE3D-E8EBB3226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ED65BEB-858C-D48B-2976-81610226505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66827" y="945110"/>
            <a:ext cx="5346175" cy="496778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148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68">
            <a:extLst>
              <a:ext uri="{FF2B5EF4-FFF2-40B4-BE49-F238E27FC236}">
                <a16:creationId xmlns:a16="http://schemas.microsoft.com/office/drawing/2014/main" id="{D6ECB4D8-F987-4321-AE25-3F5ACF6CAC7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0">
                <a:srgbClr val="009CDD"/>
              </a:gs>
              <a:gs pos="100000">
                <a:schemeClr val="accent1">
                  <a:lumMod val="75000"/>
                </a:schemeClr>
              </a:gs>
              <a:gs pos="67000">
                <a:srgbClr val="0058A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6BB70E7-CA0A-4E85-878F-172CE8B9F4C3}"/>
              </a:ext>
            </a:extLst>
          </p:cNvPr>
          <p:cNvSpPr/>
          <p:nvPr userDrawn="1"/>
        </p:nvSpPr>
        <p:spPr>
          <a:xfrm>
            <a:off x="7994241" y="6549994"/>
            <a:ext cx="310206" cy="308006"/>
          </a:xfrm>
          <a:prstGeom prst="rect">
            <a:avLst/>
          </a:prstGeom>
          <a:solidFill>
            <a:srgbClr val="007A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EF144B8-FCA7-4C21-8903-74006EEDB3D1}"/>
              </a:ext>
            </a:extLst>
          </p:cNvPr>
          <p:cNvSpPr/>
          <p:nvPr userDrawn="1"/>
        </p:nvSpPr>
        <p:spPr>
          <a:xfrm>
            <a:off x="7584797" y="6326416"/>
            <a:ext cx="200025" cy="181687"/>
          </a:xfrm>
          <a:prstGeom prst="rect">
            <a:avLst/>
          </a:prstGeom>
          <a:solidFill>
            <a:srgbClr val="004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043DEED-58F9-41B5-A58C-CF08ECC28DF9}"/>
              </a:ext>
            </a:extLst>
          </p:cNvPr>
          <p:cNvSpPr/>
          <p:nvPr userDrawn="1"/>
        </p:nvSpPr>
        <p:spPr>
          <a:xfrm>
            <a:off x="125688" y="6146938"/>
            <a:ext cx="685800" cy="711062"/>
          </a:xfrm>
          <a:prstGeom prst="rect">
            <a:avLst/>
          </a:prstGeom>
          <a:solidFill>
            <a:srgbClr val="0062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CDBADEC-7F92-4AB2-AB0E-32152AFFC80D}"/>
              </a:ext>
            </a:extLst>
          </p:cNvPr>
          <p:cNvSpPr/>
          <p:nvPr userDrawn="1"/>
        </p:nvSpPr>
        <p:spPr>
          <a:xfrm>
            <a:off x="1962149" y="6146938"/>
            <a:ext cx="685800" cy="711062"/>
          </a:xfrm>
          <a:prstGeom prst="rect">
            <a:avLst/>
          </a:prstGeom>
          <a:solidFill>
            <a:srgbClr val="0150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8D00619-C916-48EA-8A68-34232B0C8F71}"/>
              </a:ext>
            </a:extLst>
          </p:cNvPr>
          <p:cNvSpPr/>
          <p:nvPr userDrawn="1"/>
        </p:nvSpPr>
        <p:spPr>
          <a:xfrm>
            <a:off x="3547420" y="6137413"/>
            <a:ext cx="685800" cy="720587"/>
          </a:xfrm>
          <a:prstGeom prst="rect">
            <a:avLst/>
          </a:prstGeom>
          <a:solidFill>
            <a:srgbClr val="0064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2243A16-7B31-494C-AE4C-F60B62462CFD}"/>
              </a:ext>
            </a:extLst>
          </p:cNvPr>
          <p:cNvSpPr/>
          <p:nvPr userDrawn="1"/>
        </p:nvSpPr>
        <p:spPr>
          <a:xfrm>
            <a:off x="5253068" y="6137413"/>
            <a:ext cx="685800" cy="720587"/>
          </a:xfrm>
          <a:prstGeom prst="rect">
            <a:avLst/>
          </a:prstGeom>
          <a:solidFill>
            <a:srgbClr val="0150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88367C3-DDAE-4BBD-A028-C78B22022C99}"/>
              </a:ext>
            </a:extLst>
          </p:cNvPr>
          <p:cNvSpPr/>
          <p:nvPr userDrawn="1"/>
        </p:nvSpPr>
        <p:spPr>
          <a:xfrm>
            <a:off x="7050559" y="6137413"/>
            <a:ext cx="790575" cy="720587"/>
          </a:xfrm>
          <a:prstGeom prst="rect">
            <a:avLst/>
          </a:prstGeom>
          <a:solidFill>
            <a:srgbClr val="0140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344BC26-43CB-4022-B2F0-C5AFE883AA80}"/>
              </a:ext>
            </a:extLst>
          </p:cNvPr>
          <p:cNvSpPr/>
          <p:nvPr userDrawn="1"/>
        </p:nvSpPr>
        <p:spPr>
          <a:xfrm>
            <a:off x="8543925" y="6137413"/>
            <a:ext cx="685800" cy="720587"/>
          </a:xfrm>
          <a:prstGeom prst="rect">
            <a:avLst/>
          </a:prstGeom>
          <a:solidFill>
            <a:srgbClr val="005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2AB70DD-33C2-4625-BB31-4C986E06AB3F}"/>
              </a:ext>
            </a:extLst>
          </p:cNvPr>
          <p:cNvSpPr/>
          <p:nvPr userDrawn="1"/>
        </p:nvSpPr>
        <p:spPr>
          <a:xfrm>
            <a:off x="10163175" y="6137413"/>
            <a:ext cx="685800" cy="720587"/>
          </a:xfrm>
          <a:prstGeom prst="rect">
            <a:avLst/>
          </a:prstGeom>
          <a:solidFill>
            <a:srgbClr val="0063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BFD3FC0-A374-429B-86BE-026A4D842997}"/>
              </a:ext>
            </a:extLst>
          </p:cNvPr>
          <p:cNvSpPr/>
          <p:nvPr userDrawn="1"/>
        </p:nvSpPr>
        <p:spPr>
          <a:xfrm>
            <a:off x="11782425" y="6137413"/>
            <a:ext cx="409575" cy="720587"/>
          </a:xfrm>
          <a:prstGeom prst="rect">
            <a:avLst/>
          </a:prstGeom>
          <a:solidFill>
            <a:srgbClr val="0049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6AA7FE-D758-4419-AA5F-CB164A1A79B3}"/>
              </a:ext>
            </a:extLst>
          </p:cNvPr>
          <p:cNvSpPr/>
          <p:nvPr userDrawn="1"/>
        </p:nvSpPr>
        <p:spPr>
          <a:xfrm>
            <a:off x="1637334" y="5794836"/>
            <a:ext cx="319731" cy="335949"/>
          </a:xfrm>
          <a:prstGeom prst="rect">
            <a:avLst/>
          </a:prstGeom>
          <a:solidFill>
            <a:srgbClr val="003E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D20390B-A5DF-4287-9367-F115031B6B8D}"/>
              </a:ext>
            </a:extLst>
          </p:cNvPr>
          <p:cNvSpPr/>
          <p:nvPr userDrawn="1"/>
        </p:nvSpPr>
        <p:spPr>
          <a:xfrm>
            <a:off x="1229528" y="6531576"/>
            <a:ext cx="319731" cy="326424"/>
          </a:xfrm>
          <a:prstGeom prst="rect">
            <a:avLst/>
          </a:prstGeom>
          <a:solidFill>
            <a:srgbClr val="007A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2544485-899C-41E9-BA96-0F47FB562251}"/>
              </a:ext>
            </a:extLst>
          </p:cNvPr>
          <p:cNvSpPr/>
          <p:nvPr userDrawn="1"/>
        </p:nvSpPr>
        <p:spPr>
          <a:xfrm>
            <a:off x="2785419" y="6326416"/>
            <a:ext cx="310206" cy="322034"/>
          </a:xfrm>
          <a:prstGeom prst="rect">
            <a:avLst/>
          </a:prstGeom>
          <a:solidFill>
            <a:srgbClr val="0077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8004BA2-4560-4F9B-B783-3E659B32797A}"/>
              </a:ext>
            </a:extLst>
          </p:cNvPr>
          <p:cNvSpPr/>
          <p:nvPr userDrawn="1"/>
        </p:nvSpPr>
        <p:spPr>
          <a:xfrm>
            <a:off x="4925840" y="5815379"/>
            <a:ext cx="310206" cy="322034"/>
          </a:xfrm>
          <a:prstGeom prst="rect">
            <a:avLst/>
          </a:prstGeom>
          <a:solidFill>
            <a:srgbClr val="024E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3CEE881-1959-408D-B0ED-CFB49F81CC4B}"/>
              </a:ext>
            </a:extLst>
          </p:cNvPr>
          <p:cNvSpPr/>
          <p:nvPr userDrawn="1"/>
        </p:nvSpPr>
        <p:spPr>
          <a:xfrm>
            <a:off x="4584631" y="6552142"/>
            <a:ext cx="310206" cy="307214"/>
          </a:xfrm>
          <a:prstGeom prst="rect">
            <a:avLst/>
          </a:prstGeom>
          <a:solidFill>
            <a:srgbClr val="0042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343A267-1F4F-4F0E-A09B-8E014433BA10}"/>
              </a:ext>
            </a:extLst>
          </p:cNvPr>
          <p:cNvSpPr/>
          <p:nvPr userDrawn="1"/>
        </p:nvSpPr>
        <p:spPr>
          <a:xfrm>
            <a:off x="6052815" y="6326416"/>
            <a:ext cx="310206" cy="322034"/>
          </a:xfrm>
          <a:prstGeom prst="rect">
            <a:avLst/>
          </a:prstGeom>
          <a:solidFill>
            <a:srgbClr val="0077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C086E04-8B96-4F8A-8009-8FF0165C733D}"/>
              </a:ext>
            </a:extLst>
          </p:cNvPr>
          <p:cNvSpPr/>
          <p:nvPr userDrawn="1"/>
        </p:nvSpPr>
        <p:spPr>
          <a:xfrm>
            <a:off x="8248470" y="5761679"/>
            <a:ext cx="310206" cy="322034"/>
          </a:xfrm>
          <a:prstGeom prst="rect">
            <a:avLst/>
          </a:prstGeom>
          <a:solidFill>
            <a:srgbClr val="003D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B985964-3CE9-4823-BAFB-519AD16FF123}"/>
              </a:ext>
            </a:extLst>
          </p:cNvPr>
          <p:cNvSpPr/>
          <p:nvPr userDrawn="1"/>
        </p:nvSpPr>
        <p:spPr>
          <a:xfrm>
            <a:off x="9386244" y="6333374"/>
            <a:ext cx="310206" cy="322034"/>
          </a:xfrm>
          <a:prstGeom prst="rect">
            <a:avLst/>
          </a:prstGeom>
          <a:solidFill>
            <a:srgbClr val="0078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C8DD9DB-DBAB-421C-BAB2-07849CC722F6}"/>
              </a:ext>
            </a:extLst>
          </p:cNvPr>
          <p:cNvSpPr/>
          <p:nvPr userDrawn="1"/>
        </p:nvSpPr>
        <p:spPr>
          <a:xfrm>
            <a:off x="11160597" y="6535966"/>
            <a:ext cx="310206" cy="322034"/>
          </a:xfrm>
          <a:prstGeom prst="rect">
            <a:avLst/>
          </a:prstGeom>
          <a:solidFill>
            <a:srgbClr val="0042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7667EE0-2481-4D0C-96F3-ADB569B4987C}"/>
              </a:ext>
            </a:extLst>
          </p:cNvPr>
          <p:cNvSpPr/>
          <p:nvPr userDrawn="1"/>
        </p:nvSpPr>
        <p:spPr>
          <a:xfrm>
            <a:off x="11478010" y="5803024"/>
            <a:ext cx="310206" cy="322034"/>
          </a:xfrm>
          <a:prstGeom prst="rect">
            <a:avLst/>
          </a:prstGeom>
          <a:solidFill>
            <a:srgbClr val="004F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B1A5205-DA3C-47FE-84DF-6975F84A6300}"/>
              </a:ext>
            </a:extLst>
          </p:cNvPr>
          <p:cNvSpPr/>
          <p:nvPr userDrawn="1"/>
        </p:nvSpPr>
        <p:spPr>
          <a:xfrm>
            <a:off x="11282361" y="6125058"/>
            <a:ext cx="200025" cy="181687"/>
          </a:xfrm>
          <a:prstGeom prst="rect">
            <a:avLst/>
          </a:prstGeom>
          <a:solidFill>
            <a:srgbClr val="0063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F5F5B72-B7BA-477B-8AD9-808491DFEAAA}"/>
              </a:ext>
            </a:extLst>
          </p:cNvPr>
          <p:cNvSpPr/>
          <p:nvPr userDrawn="1"/>
        </p:nvSpPr>
        <p:spPr>
          <a:xfrm>
            <a:off x="10948989" y="6334478"/>
            <a:ext cx="200025" cy="181687"/>
          </a:xfrm>
          <a:prstGeom prst="rect">
            <a:avLst/>
          </a:prstGeom>
          <a:solidFill>
            <a:srgbClr val="0079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CA6AA67-138C-4ED5-806A-662E5C53480B}"/>
              </a:ext>
            </a:extLst>
          </p:cNvPr>
          <p:cNvSpPr/>
          <p:nvPr userDrawn="1"/>
        </p:nvSpPr>
        <p:spPr>
          <a:xfrm>
            <a:off x="9958387" y="5943371"/>
            <a:ext cx="200025" cy="181687"/>
          </a:xfrm>
          <a:prstGeom prst="rect">
            <a:avLst/>
          </a:prstGeom>
          <a:solidFill>
            <a:srgbClr val="0075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C41B85E7-C67C-4D09-9CFD-71EE6A550CB6}"/>
              </a:ext>
            </a:extLst>
          </p:cNvPr>
          <p:cNvSpPr/>
          <p:nvPr userDrawn="1"/>
        </p:nvSpPr>
        <p:spPr>
          <a:xfrm>
            <a:off x="9694068" y="6676313"/>
            <a:ext cx="200025" cy="181687"/>
          </a:xfrm>
          <a:prstGeom prst="rect">
            <a:avLst/>
          </a:prstGeom>
          <a:solidFill>
            <a:srgbClr val="0044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4C100EA-257C-41D6-93E4-15B11F1CE0F1}"/>
              </a:ext>
            </a:extLst>
          </p:cNvPr>
          <p:cNvSpPr/>
          <p:nvPr userDrawn="1"/>
        </p:nvSpPr>
        <p:spPr>
          <a:xfrm>
            <a:off x="6345032" y="6676313"/>
            <a:ext cx="200025" cy="181687"/>
          </a:xfrm>
          <a:prstGeom prst="rect">
            <a:avLst/>
          </a:prstGeom>
          <a:solidFill>
            <a:srgbClr val="0153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3104E08A-B8F0-487A-A616-60A76F3A2481}"/>
              </a:ext>
            </a:extLst>
          </p:cNvPr>
          <p:cNvSpPr/>
          <p:nvPr userDrawn="1"/>
        </p:nvSpPr>
        <p:spPr>
          <a:xfrm>
            <a:off x="6625668" y="5971844"/>
            <a:ext cx="200025" cy="181687"/>
          </a:xfrm>
          <a:prstGeom prst="rect">
            <a:avLst/>
          </a:prstGeom>
          <a:solidFill>
            <a:srgbClr val="007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07E7D9D8-57CF-422B-895C-C2B40B9B41BF}"/>
              </a:ext>
            </a:extLst>
          </p:cNvPr>
          <p:cNvSpPr/>
          <p:nvPr userDrawn="1"/>
        </p:nvSpPr>
        <p:spPr>
          <a:xfrm>
            <a:off x="4709596" y="6125057"/>
            <a:ext cx="200025" cy="181687"/>
          </a:xfrm>
          <a:prstGeom prst="rect">
            <a:avLst/>
          </a:prstGeom>
          <a:solidFill>
            <a:srgbClr val="065E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4CB5AD2-1E4F-4E09-890B-4882F35C9347}"/>
              </a:ext>
            </a:extLst>
          </p:cNvPr>
          <p:cNvSpPr/>
          <p:nvPr userDrawn="1"/>
        </p:nvSpPr>
        <p:spPr>
          <a:xfrm>
            <a:off x="4377253" y="6363895"/>
            <a:ext cx="200025" cy="181687"/>
          </a:xfrm>
          <a:prstGeom prst="rect">
            <a:avLst/>
          </a:prstGeom>
          <a:solidFill>
            <a:srgbClr val="007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36F35FB-2C8E-4536-81C8-957B3C1E8286}"/>
              </a:ext>
            </a:extLst>
          </p:cNvPr>
          <p:cNvSpPr/>
          <p:nvPr userDrawn="1"/>
        </p:nvSpPr>
        <p:spPr>
          <a:xfrm>
            <a:off x="3276663" y="5902340"/>
            <a:ext cx="200025" cy="181687"/>
          </a:xfrm>
          <a:prstGeom prst="rect">
            <a:avLst/>
          </a:prstGeom>
          <a:solidFill>
            <a:srgbClr val="0175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CAA5144-C0A8-44C4-BF0F-87294610CEE2}"/>
              </a:ext>
            </a:extLst>
          </p:cNvPr>
          <p:cNvSpPr/>
          <p:nvPr userDrawn="1"/>
        </p:nvSpPr>
        <p:spPr>
          <a:xfrm>
            <a:off x="3081175" y="6676313"/>
            <a:ext cx="200025" cy="181687"/>
          </a:xfrm>
          <a:prstGeom prst="rect">
            <a:avLst/>
          </a:prstGeom>
          <a:solidFill>
            <a:srgbClr val="0044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7EB5643-A838-441A-8527-9AAA4C3CBC7F}"/>
              </a:ext>
            </a:extLst>
          </p:cNvPr>
          <p:cNvSpPr/>
          <p:nvPr userDrawn="1"/>
        </p:nvSpPr>
        <p:spPr>
          <a:xfrm>
            <a:off x="1422120" y="6134098"/>
            <a:ext cx="200025" cy="181687"/>
          </a:xfrm>
          <a:prstGeom prst="rect">
            <a:avLst/>
          </a:prstGeom>
          <a:solidFill>
            <a:srgbClr val="0275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00CB4B95-44C4-4387-92CA-5E1E952481E9}"/>
              </a:ext>
            </a:extLst>
          </p:cNvPr>
          <p:cNvSpPr/>
          <p:nvPr userDrawn="1"/>
        </p:nvSpPr>
        <p:spPr>
          <a:xfrm>
            <a:off x="0" y="5900744"/>
            <a:ext cx="143969" cy="183284"/>
          </a:xfrm>
          <a:prstGeom prst="rect">
            <a:avLst/>
          </a:prstGeom>
          <a:solidFill>
            <a:srgbClr val="0075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6ED306D-C0AB-4BCD-B42D-2EFEFBC95200}"/>
              </a:ext>
            </a:extLst>
          </p:cNvPr>
          <p:cNvSpPr/>
          <p:nvPr userDrawn="1"/>
        </p:nvSpPr>
        <p:spPr>
          <a:xfrm>
            <a:off x="1003953" y="6343382"/>
            <a:ext cx="200025" cy="181687"/>
          </a:xfrm>
          <a:prstGeom prst="rect">
            <a:avLst/>
          </a:prstGeom>
          <a:solidFill>
            <a:srgbClr val="0051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E91CD65F-21E6-456E-8A48-1D0340F2BF2A}"/>
              </a:ext>
            </a:extLst>
          </p:cNvPr>
          <p:cNvSpPr/>
          <p:nvPr userDrawn="1"/>
        </p:nvSpPr>
        <p:spPr>
          <a:xfrm>
            <a:off x="8095214" y="6134097"/>
            <a:ext cx="200025" cy="181687"/>
          </a:xfrm>
          <a:prstGeom prst="rect">
            <a:avLst/>
          </a:prstGeom>
          <a:solidFill>
            <a:srgbClr val="007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C4F6BC1-5435-4360-8CC3-11CD5487172C}"/>
              </a:ext>
            </a:extLst>
          </p:cNvPr>
          <p:cNvSpPr/>
          <p:nvPr userDrawn="1"/>
        </p:nvSpPr>
        <p:spPr>
          <a:xfrm>
            <a:off x="7865827" y="6395811"/>
            <a:ext cx="170619" cy="152400"/>
          </a:xfrm>
          <a:prstGeom prst="rect">
            <a:avLst/>
          </a:prstGeom>
          <a:solidFill>
            <a:srgbClr val="0053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0" name="Title 1">
            <a:extLst>
              <a:ext uri="{FF2B5EF4-FFF2-40B4-BE49-F238E27FC236}">
                <a16:creationId xmlns:a16="http://schemas.microsoft.com/office/drawing/2014/main" id="{55FFC03D-59D8-4309-8FAF-CE83E390BE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41451" y="2042107"/>
            <a:ext cx="5594350" cy="2510713"/>
          </a:xfrm>
        </p:spPr>
        <p:txBody>
          <a:bodyPr anchor="b">
            <a:normAutofit/>
          </a:bodyPr>
          <a:lstStyle>
            <a:lvl1pPr algn="r"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</a:t>
            </a:r>
            <a:br>
              <a:rPr lang="en-US" dirty="0"/>
            </a:br>
            <a:r>
              <a:rPr lang="en-US" dirty="0"/>
              <a:t>edit Master </a:t>
            </a:r>
            <a:br>
              <a:rPr lang="en-US" dirty="0"/>
            </a:br>
            <a:r>
              <a:rPr lang="en-US" dirty="0"/>
              <a:t>title style</a:t>
            </a:r>
            <a:endParaRPr lang="fi-FI" dirty="0"/>
          </a:p>
        </p:txBody>
      </p:sp>
      <p:pic>
        <p:nvPicPr>
          <p:cNvPr id="71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8311D06-1D44-5B74-F946-2B56115CB5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3002" y="0"/>
            <a:ext cx="845598" cy="845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10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68">
            <a:extLst>
              <a:ext uri="{FF2B5EF4-FFF2-40B4-BE49-F238E27FC236}">
                <a16:creationId xmlns:a16="http://schemas.microsoft.com/office/drawing/2014/main" id="{D6ECB4D8-F987-4321-AE25-3F5ACF6CAC7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0">
                <a:srgbClr val="009CDD"/>
              </a:gs>
              <a:gs pos="100000">
                <a:schemeClr val="accent1">
                  <a:lumMod val="75000"/>
                </a:schemeClr>
              </a:gs>
              <a:gs pos="67000">
                <a:srgbClr val="0058A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6BB70E7-CA0A-4E85-878F-172CE8B9F4C3}"/>
              </a:ext>
            </a:extLst>
          </p:cNvPr>
          <p:cNvSpPr/>
          <p:nvPr userDrawn="1"/>
        </p:nvSpPr>
        <p:spPr>
          <a:xfrm>
            <a:off x="7994241" y="6549994"/>
            <a:ext cx="310206" cy="308006"/>
          </a:xfrm>
          <a:prstGeom prst="rect">
            <a:avLst/>
          </a:prstGeom>
          <a:solidFill>
            <a:srgbClr val="007A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EF144B8-FCA7-4C21-8903-74006EEDB3D1}"/>
              </a:ext>
            </a:extLst>
          </p:cNvPr>
          <p:cNvSpPr/>
          <p:nvPr userDrawn="1"/>
        </p:nvSpPr>
        <p:spPr>
          <a:xfrm>
            <a:off x="7584797" y="6326416"/>
            <a:ext cx="200025" cy="181687"/>
          </a:xfrm>
          <a:prstGeom prst="rect">
            <a:avLst/>
          </a:prstGeom>
          <a:solidFill>
            <a:srgbClr val="004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88367C3-DDAE-4BBD-A028-C78B22022C99}"/>
              </a:ext>
            </a:extLst>
          </p:cNvPr>
          <p:cNvSpPr/>
          <p:nvPr userDrawn="1"/>
        </p:nvSpPr>
        <p:spPr>
          <a:xfrm>
            <a:off x="7050559" y="6137413"/>
            <a:ext cx="790575" cy="720587"/>
          </a:xfrm>
          <a:prstGeom prst="rect">
            <a:avLst/>
          </a:prstGeom>
          <a:solidFill>
            <a:srgbClr val="0140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344BC26-43CB-4022-B2F0-C5AFE883AA80}"/>
              </a:ext>
            </a:extLst>
          </p:cNvPr>
          <p:cNvSpPr/>
          <p:nvPr userDrawn="1"/>
        </p:nvSpPr>
        <p:spPr>
          <a:xfrm>
            <a:off x="8543925" y="6137413"/>
            <a:ext cx="685800" cy="720587"/>
          </a:xfrm>
          <a:prstGeom prst="rect">
            <a:avLst/>
          </a:prstGeom>
          <a:solidFill>
            <a:srgbClr val="005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2AB70DD-33C2-4625-BB31-4C986E06AB3F}"/>
              </a:ext>
            </a:extLst>
          </p:cNvPr>
          <p:cNvSpPr/>
          <p:nvPr userDrawn="1"/>
        </p:nvSpPr>
        <p:spPr>
          <a:xfrm>
            <a:off x="10168967" y="6137413"/>
            <a:ext cx="685800" cy="720587"/>
          </a:xfrm>
          <a:prstGeom prst="rect">
            <a:avLst/>
          </a:prstGeom>
          <a:solidFill>
            <a:srgbClr val="0063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BFD3FC0-A374-429B-86BE-026A4D842997}"/>
              </a:ext>
            </a:extLst>
          </p:cNvPr>
          <p:cNvSpPr/>
          <p:nvPr userDrawn="1"/>
        </p:nvSpPr>
        <p:spPr>
          <a:xfrm>
            <a:off x="11782425" y="6137413"/>
            <a:ext cx="409575" cy="720587"/>
          </a:xfrm>
          <a:prstGeom prst="rect">
            <a:avLst/>
          </a:prstGeom>
          <a:solidFill>
            <a:srgbClr val="0049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6AA7FE-D758-4419-AA5F-CB164A1A79B3}"/>
              </a:ext>
            </a:extLst>
          </p:cNvPr>
          <p:cNvSpPr/>
          <p:nvPr userDrawn="1"/>
        </p:nvSpPr>
        <p:spPr>
          <a:xfrm>
            <a:off x="1637334" y="5794836"/>
            <a:ext cx="319731" cy="335949"/>
          </a:xfrm>
          <a:prstGeom prst="rect">
            <a:avLst/>
          </a:prstGeom>
          <a:solidFill>
            <a:srgbClr val="003E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2544485-899C-41E9-BA96-0F47FB562251}"/>
              </a:ext>
            </a:extLst>
          </p:cNvPr>
          <p:cNvSpPr/>
          <p:nvPr userDrawn="1"/>
        </p:nvSpPr>
        <p:spPr>
          <a:xfrm>
            <a:off x="2785419" y="6326416"/>
            <a:ext cx="310206" cy="322034"/>
          </a:xfrm>
          <a:prstGeom prst="rect">
            <a:avLst/>
          </a:prstGeom>
          <a:solidFill>
            <a:srgbClr val="0077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8004BA2-4560-4F9B-B783-3E659B32797A}"/>
              </a:ext>
            </a:extLst>
          </p:cNvPr>
          <p:cNvSpPr/>
          <p:nvPr userDrawn="1"/>
        </p:nvSpPr>
        <p:spPr>
          <a:xfrm>
            <a:off x="4925840" y="5815379"/>
            <a:ext cx="310206" cy="322034"/>
          </a:xfrm>
          <a:prstGeom prst="rect">
            <a:avLst/>
          </a:prstGeom>
          <a:solidFill>
            <a:srgbClr val="024E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343A267-1F4F-4F0E-A09B-8E014433BA10}"/>
              </a:ext>
            </a:extLst>
          </p:cNvPr>
          <p:cNvSpPr/>
          <p:nvPr userDrawn="1"/>
        </p:nvSpPr>
        <p:spPr>
          <a:xfrm>
            <a:off x="6052815" y="6326416"/>
            <a:ext cx="310206" cy="322034"/>
          </a:xfrm>
          <a:prstGeom prst="rect">
            <a:avLst/>
          </a:prstGeom>
          <a:solidFill>
            <a:srgbClr val="0077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C086E04-8B96-4F8A-8009-8FF0165C733D}"/>
              </a:ext>
            </a:extLst>
          </p:cNvPr>
          <p:cNvSpPr/>
          <p:nvPr userDrawn="1"/>
        </p:nvSpPr>
        <p:spPr>
          <a:xfrm>
            <a:off x="8248470" y="5761679"/>
            <a:ext cx="310206" cy="322034"/>
          </a:xfrm>
          <a:prstGeom prst="rect">
            <a:avLst/>
          </a:prstGeom>
          <a:solidFill>
            <a:srgbClr val="003D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B985964-3CE9-4823-BAFB-519AD16FF123}"/>
              </a:ext>
            </a:extLst>
          </p:cNvPr>
          <p:cNvSpPr/>
          <p:nvPr userDrawn="1"/>
        </p:nvSpPr>
        <p:spPr>
          <a:xfrm>
            <a:off x="9386244" y="6333374"/>
            <a:ext cx="310206" cy="322034"/>
          </a:xfrm>
          <a:prstGeom prst="rect">
            <a:avLst/>
          </a:prstGeom>
          <a:solidFill>
            <a:srgbClr val="0078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C8DD9DB-DBAB-421C-BAB2-07849CC722F6}"/>
              </a:ext>
            </a:extLst>
          </p:cNvPr>
          <p:cNvSpPr/>
          <p:nvPr userDrawn="1"/>
        </p:nvSpPr>
        <p:spPr>
          <a:xfrm>
            <a:off x="11160597" y="6535966"/>
            <a:ext cx="310206" cy="322034"/>
          </a:xfrm>
          <a:prstGeom prst="rect">
            <a:avLst/>
          </a:prstGeom>
          <a:solidFill>
            <a:srgbClr val="0042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7667EE0-2481-4D0C-96F3-ADB569B4987C}"/>
              </a:ext>
            </a:extLst>
          </p:cNvPr>
          <p:cNvSpPr/>
          <p:nvPr userDrawn="1"/>
        </p:nvSpPr>
        <p:spPr>
          <a:xfrm>
            <a:off x="11478010" y="5803024"/>
            <a:ext cx="310206" cy="322034"/>
          </a:xfrm>
          <a:prstGeom prst="rect">
            <a:avLst/>
          </a:prstGeom>
          <a:solidFill>
            <a:srgbClr val="004F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B1A5205-DA3C-47FE-84DF-6975F84A6300}"/>
              </a:ext>
            </a:extLst>
          </p:cNvPr>
          <p:cNvSpPr/>
          <p:nvPr userDrawn="1"/>
        </p:nvSpPr>
        <p:spPr>
          <a:xfrm>
            <a:off x="11282361" y="6125058"/>
            <a:ext cx="200025" cy="181687"/>
          </a:xfrm>
          <a:prstGeom prst="rect">
            <a:avLst/>
          </a:prstGeom>
          <a:solidFill>
            <a:srgbClr val="0063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F5F5B72-B7BA-477B-8AD9-808491DFEAAA}"/>
              </a:ext>
            </a:extLst>
          </p:cNvPr>
          <p:cNvSpPr/>
          <p:nvPr userDrawn="1"/>
        </p:nvSpPr>
        <p:spPr>
          <a:xfrm>
            <a:off x="10948989" y="6334478"/>
            <a:ext cx="200025" cy="181687"/>
          </a:xfrm>
          <a:prstGeom prst="rect">
            <a:avLst/>
          </a:prstGeom>
          <a:solidFill>
            <a:srgbClr val="0079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CA6AA67-138C-4ED5-806A-662E5C53480B}"/>
              </a:ext>
            </a:extLst>
          </p:cNvPr>
          <p:cNvSpPr/>
          <p:nvPr userDrawn="1"/>
        </p:nvSpPr>
        <p:spPr>
          <a:xfrm>
            <a:off x="9958387" y="5943371"/>
            <a:ext cx="200025" cy="181687"/>
          </a:xfrm>
          <a:prstGeom prst="rect">
            <a:avLst/>
          </a:prstGeom>
          <a:solidFill>
            <a:srgbClr val="0075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C41B85E7-C67C-4D09-9CFD-71EE6A550CB6}"/>
              </a:ext>
            </a:extLst>
          </p:cNvPr>
          <p:cNvSpPr/>
          <p:nvPr userDrawn="1"/>
        </p:nvSpPr>
        <p:spPr>
          <a:xfrm>
            <a:off x="9694068" y="6676313"/>
            <a:ext cx="200025" cy="181687"/>
          </a:xfrm>
          <a:prstGeom prst="rect">
            <a:avLst/>
          </a:prstGeom>
          <a:solidFill>
            <a:srgbClr val="0044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4C100EA-257C-41D6-93E4-15B11F1CE0F1}"/>
              </a:ext>
            </a:extLst>
          </p:cNvPr>
          <p:cNvSpPr/>
          <p:nvPr userDrawn="1"/>
        </p:nvSpPr>
        <p:spPr>
          <a:xfrm>
            <a:off x="6345032" y="6676313"/>
            <a:ext cx="200025" cy="181687"/>
          </a:xfrm>
          <a:prstGeom prst="rect">
            <a:avLst/>
          </a:prstGeom>
          <a:solidFill>
            <a:srgbClr val="0153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3104E08A-B8F0-487A-A616-60A76F3A2481}"/>
              </a:ext>
            </a:extLst>
          </p:cNvPr>
          <p:cNvSpPr/>
          <p:nvPr userDrawn="1"/>
        </p:nvSpPr>
        <p:spPr>
          <a:xfrm>
            <a:off x="6625668" y="5971844"/>
            <a:ext cx="200025" cy="181687"/>
          </a:xfrm>
          <a:prstGeom prst="rect">
            <a:avLst/>
          </a:prstGeom>
          <a:solidFill>
            <a:srgbClr val="007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07E7D9D8-57CF-422B-895C-C2B40B9B41BF}"/>
              </a:ext>
            </a:extLst>
          </p:cNvPr>
          <p:cNvSpPr/>
          <p:nvPr userDrawn="1"/>
        </p:nvSpPr>
        <p:spPr>
          <a:xfrm>
            <a:off x="4709596" y="6125057"/>
            <a:ext cx="200025" cy="181687"/>
          </a:xfrm>
          <a:prstGeom prst="rect">
            <a:avLst/>
          </a:prstGeom>
          <a:solidFill>
            <a:srgbClr val="065E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4CB5AD2-1E4F-4E09-890B-4882F35C9347}"/>
              </a:ext>
            </a:extLst>
          </p:cNvPr>
          <p:cNvSpPr/>
          <p:nvPr userDrawn="1"/>
        </p:nvSpPr>
        <p:spPr>
          <a:xfrm>
            <a:off x="4377253" y="6363895"/>
            <a:ext cx="200025" cy="181687"/>
          </a:xfrm>
          <a:prstGeom prst="rect">
            <a:avLst/>
          </a:prstGeom>
          <a:solidFill>
            <a:srgbClr val="007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36F35FB-2C8E-4536-81C8-957B3C1E8286}"/>
              </a:ext>
            </a:extLst>
          </p:cNvPr>
          <p:cNvSpPr/>
          <p:nvPr userDrawn="1"/>
        </p:nvSpPr>
        <p:spPr>
          <a:xfrm>
            <a:off x="3276663" y="5902340"/>
            <a:ext cx="200025" cy="181687"/>
          </a:xfrm>
          <a:prstGeom prst="rect">
            <a:avLst/>
          </a:prstGeom>
          <a:solidFill>
            <a:srgbClr val="0175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CAA5144-C0A8-44C4-BF0F-87294610CEE2}"/>
              </a:ext>
            </a:extLst>
          </p:cNvPr>
          <p:cNvSpPr/>
          <p:nvPr userDrawn="1"/>
        </p:nvSpPr>
        <p:spPr>
          <a:xfrm>
            <a:off x="3081175" y="6676313"/>
            <a:ext cx="200025" cy="181687"/>
          </a:xfrm>
          <a:prstGeom prst="rect">
            <a:avLst/>
          </a:prstGeom>
          <a:solidFill>
            <a:srgbClr val="0044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7EB5643-A838-441A-8527-9AAA4C3CBC7F}"/>
              </a:ext>
            </a:extLst>
          </p:cNvPr>
          <p:cNvSpPr/>
          <p:nvPr userDrawn="1"/>
        </p:nvSpPr>
        <p:spPr>
          <a:xfrm>
            <a:off x="1422120" y="6134098"/>
            <a:ext cx="200025" cy="181687"/>
          </a:xfrm>
          <a:prstGeom prst="rect">
            <a:avLst/>
          </a:prstGeom>
          <a:solidFill>
            <a:srgbClr val="0275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00CB4B95-44C4-4387-92CA-5E1E952481E9}"/>
              </a:ext>
            </a:extLst>
          </p:cNvPr>
          <p:cNvSpPr/>
          <p:nvPr userDrawn="1"/>
        </p:nvSpPr>
        <p:spPr>
          <a:xfrm>
            <a:off x="0" y="5900744"/>
            <a:ext cx="143969" cy="183284"/>
          </a:xfrm>
          <a:prstGeom prst="rect">
            <a:avLst/>
          </a:prstGeom>
          <a:solidFill>
            <a:srgbClr val="0075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6ED306D-C0AB-4BCD-B42D-2EFEFBC95200}"/>
              </a:ext>
            </a:extLst>
          </p:cNvPr>
          <p:cNvSpPr/>
          <p:nvPr userDrawn="1"/>
        </p:nvSpPr>
        <p:spPr>
          <a:xfrm>
            <a:off x="1003953" y="6343382"/>
            <a:ext cx="200025" cy="181687"/>
          </a:xfrm>
          <a:prstGeom prst="rect">
            <a:avLst/>
          </a:prstGeom>
          <a:solidFill>
            <a:srgbClr val="0051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E91CD65F-21E6-456E-8A48-1D0340F2BF2A}"/>
              </a:ext>
            </a:extLst>
          </p:cNvPr>
          <p:cNvSpPr/>
          <p:nvPr userDrawn="1"/>
        </p:nvSpPr>
        <p:spPr>
          <a:xfrm>
            <a:off x="8095214" y="6134097"/>
            <a:ext cx="200025" cy="181687"/>
          </a:xfrm>
          <a:prstGeom prst="rect">
            <a:avLst/>
          </a:prstGeom>
          <a:solidFill>
            <a:srgbClr val="007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C4F6BC1-5435-4360-8CC3-11CD5487172C}"/>
              </a:ext>
            </a:extLst>
          </p:cNvPr>
          <p:cNvSpPr/>
          <p:nvPr userDrawn="1"/>
        </p:nvSpPr>
        <p:spPr>
          <a:xfrm>
            <a:off x="7865827" y="6395811"/>
            <a:ext cx="170619" cy="152400"/>
          </a:xfrm>
          <a:prstGeom prst="rect">
            <a:avLst/>
          </a:prstGeom>
          <a:solidFill>
            <a:srgbClr val="0053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0" name="Title 1">
            <a:extLst>
              <a:ext uri="{FF2B5EF4-FFF2-40B4-BE49-F238E27FC236}">
                <a16:creationId xmlns:a16="http://schemas.microsoft.com/office/drawing/2014/main" id="{55FFC03D-59D8-4309-8FAF-CE83E390BE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57065" y="1709738"/>
            <a:ext cx="8133246" cy="2852737"/>
          </a:xfrm>
        </p:spPr>
        <p:txBody>
          <a:bodyPr anchor="b">
            <a:normAutofit/>
          </a:bodyPr>
          <a:lstStyle>
            <a:lvl1pPr algn="ctr">
              <a:defRPr sz="5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fi-FI" dirty="0"/>
          </a:p>
        </p:txBody>
      </p:sp>
      <p:sp>
        <p:nvSpPr>
          <p:cNvPr id="72" name="Text Placeholder 2">
            <a:extLst>
              <a:ext uri="{FF2B5EF4-FFF2-40B4-BE49-F238E27FC236}">
                <a16:creationId xmlns:a16="http://schemas.microsoft.com/office/drawing/2014/main" id="{F11873FE-F91B-42D8-9059-85220A67CF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57064" y="4589464"/>
            <a:ext cx="8133247" cy="421076"/>
          </a:xfrm>
        </p:spPr>
        <p:txBody>
          <a:bodyPr>
            <a:normAutofit/>
          </a:bodyPr>
          <a:lstStyle>
            <a:lvl1pPr marL="0" indent="0" algn="ctr">
              <a:buNone/>
              <a:defRPr sz="1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78AC83BC-CA7E-4195-BD36-4846A77DD11D}"/>
              </a:ext>
            </a:extLst>
          </p:cNvPr>
          <p:cNvSpPr/>
          <p:nvPr userDrawn="1"/>
        </p:nvSpPr>
        <p:spPr>
          <a:xfrm>
            <a:off x="3547420" y="6137413"/>
            <a:ext cx="685800" cy="720587"/>
          </a:xfrm>
          <a:prstGeom prst="rect">
            <a:avLst/>
          </a:prstGeom>
          <a:solidFill>
            <a:srgbClr val="0064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680D69E-D0D4-4875-9EFE-85F86E080C54}"/>
              </a:ext>
            </a:extLst>
          </p:cNvPr>
          <p:cNvSpPr/>
          <p:nvPr userDrawn="1"/>
        </p:nvSpPr>
        <p:spPr>
          <a:xfrm>
            <a:off x="4584631" y="6552142"/>
            <a:ext cx="310206" cy="307214"/>
          </a:xfrm>
          <a:prstGeom prst="rect">
            <a:avLst/>
          </a:prstGeom>
          <a:solidFill>
            <a:srgbClr val="0042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6CC8D5B-26DA-4C04-82D3-625C1A5D25E3}"/>
              </a:ext>
            </a:extLst>
          </p:cNvPr>
          <p:cNvSpPr/>
          <p:nvPr userDrawn="1"/>
        </p:nvSpPr>
        <p:spPr>
          <a:xfrm>
            <a:off x="5253068" y="6137413"/>
            <a:ext cx="685800" cy="720587"/>
          </a:xfrm>
          <a:prstGeom prst="rect">
            <a:avLst/>
          </a:prstGeom>
          <a:solidFill>
            <a:srgbClr val="0150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4FDF2E1A-0E9D-4B1F-9126-7BD4E632AEE2}"/>
              </a:ext>
            </a:extLst>
          </p:cNvPr>
          <p:cNvSpPr/>
          <p:nvPr userDrawn="1"/>
        </p:nvSpPr>
        <p:spPr>
          <a:xfrm>
            <a:off x="1962149" y="6146938"/>
            <a:ext cx="685800" cy="711062"/>
          </a:xfrm>
          <a:prstGeom prst="rect">
            <a:avLst/>
          </a:prstGeom>
          <a:solidFill>
            <a:srgbClr val="0150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E929167-6042-4017-B34B-5C72BBDCC3FC}"/>
              </a:ext>
            </a:extLst>
          </p:cNvPr>
          <p:cNvSpPr/>
          <p:nvPr userDrawn="1"/>
        </p:nvSpPr>
        <p:spPr>
          <a:xfrm>
            <a:off x="1229528" y="6531576"/>
            <a:ext cx="319731" cy="326424"/>
          </a:xfrm>
          <a:prstGeom prst="rect">
            <a:avLst/>
          </a:prstGeom>
          <a:solidFill>
            <a:srgbClr val="007A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F241EEDE-F318-48E2-AF27-072019C61868}"/>
              </a:ext>
            </a:extLst>
          </p:cNvPr>
          <p:cNvSpPr/>
          <p:nvPr userDrawn="1"/>
        </p:nvSpPr>
        <p:spPr>
          <a:xfrm>
            <a:off x="125688" y="6146938"/>
            <a:ext cx="685800" cy="711062"/>
          </a:xfrm>
          <a:prstGeom prst="rect">
            <a:avLst/>
          </a:prstGeom>
          <a:solidFill>
            <a:srgbClr val="0062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68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6F41D07-37D7-C85E-F3A5-FBAAA82BE5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3002" y="0"/>
            <a:ext cx="845598" cy="845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459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68">
            <a:extLst>
              <a:ext uri="{FF2B5EF4-FFF2-40B4-BE49-F238E27FC236}">
                <a16:creationId xmlns:a16="http://schemas.microsoft.com/office/drawing/2014/main" id="{D6ECB4D8-F987-4321-AE25-3F5ACF6CAC7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0">
                <a:srgbClr val="009CDD"/>
              </a:gs>
              <a:gs pos="100000">
                <a:schemeClr val="accent1">
                  <a:lumMod val="75000"/>
                </a:schemeClr>
              </a:gs>
              <a:gs pos="67000">
                <a:srgbClr val="0058A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6BB70E7-CA0A-4E85-878F-172CE8B9F4C3}"/>
              </a:ext>
            </a:extLst>
          </p:cNvPr>
          <p:cNvSpPr/>
          <p:nvPr userDrawn="1"/>
        </p:nvSpPr>
        <p:spPr>
          <a:xfrm>
            <a:off x="7994241" y="6549994"/>
            <a:ext cx="310206" cy="308006"/>
          </a:xfrm>
          <a:prstGeom prst="rect">
            <a:avLst/>
          </a:prstGeom>
          <a:solidFill>
            <a:srgbClr val="007A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EF144B8-FCA7-4C21-8903-74006EEDB3D1}"/>
              </a:ext>
            </a:extLst>
          </p:cNvPr>
          <p:cNvSpPr/>
          <p:nvPr userDrawn="1"/>
        </p:nvSpPr>
        <p:spPr>
          <a:xfrm>
            <a:off x="7584797" y="6326416"/>
            <a:ext cx="200025" cy="181687"/>
          </a:xfrm>
          <a:prstGeom prst="rect">
            <a:avLst/>
          </a:prstGeom>
          <a:solidFill>
            <a:srgbClr val="004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88367C3-DDAE-4BBD-A028-C78B22022C99}"/>
              </a:ext>
            </a:extLst>
          </p:cNvPr>
          <p:cNvSpPr/>
          <p:nvPr userDrawn="1"/>
        </p:nvSpPr>
        <p:spPr>
          <a:xfrm>
            <a:off x="7050559" y="6137413"/>
            <a:ext cx="790575" cy="720587"/>
          </a:xfrm>
          <a:prstGeom prst="rect">
            <a:avLst/>
          </a:prstGeom>
          <a:solidFill>
            <a:srgbClr val="0140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344BC26-43CB-4022-B2F0-C5AFE883AA80}"/>
              </a:ext>
            </a:extLst>
          </p:cNvPr>
          <p:cNvSpPr/>
          <p:nvPr userDrawn="1"/>
        </p:nvSpPr>
        <p:spPr>
          <a:xfrm>
            <a:off x="8543925" y="6137413"/>
            <a:ext cx="685800" cy="720587"/>
          </a:xfrm>
          <a:prstGeom prst="rect">
            <a:avLst/>
          </a:prstGeom>
          <a:solidFill>
            <a:srgbClr val="005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2AB70DD-33C2-4625-BB31-4C986E06AB3F}"/>
              </a:ext>
            </a:extLst>
          </p:cNvPr>
          <p:cNvSpPr/>
          <p:nvPr userDrawn="1"/>
        </p:nvSpPr>
        <p:spPr>
          <a:xfrm>
            <a:off x="10162503" y="6137413"/>
            <a:ext cx="685800" cy="720587"/>
          </a:xfrm>
          <a:prstGeom prst="rect">
            <a:avLst/>
          </a:prstGeom>
          <a:solidFill>
            <a:srgbClr val="0063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BFD3FC0-A374-429B-86BE-026A4D842997}"/>
              </a:ext>
            </a:extLst>
          </p:cNvPr>
          <p:cNvSpPr/>
          <p:nvPr userDrawn="1"/>
        </p:nvSpPr>
        <p:spPr>
          <a:xfrm>
            <a:off x="11782425" y="6137413"/>
            <a:ext cx="409575" cy="720587"/>
          </a:xfrm>
          <a:prstGeom prst="rect">
            <a:avLst/>
          </a:prstGeom>
          <a:solidFill>
            <a:srgbClr val="0049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6AA7FE-D758-4419-AA5F-CB164A1A79B3}"/>
              </a:ext>
            </a:extLst>
          </p:cNvPr>
          <p:cNvSpPr/>
          <p:nvPr userDrawn="1"/>
        </p:nvSpPr>
        <p:spPr>
          <a:xfrm>
            <a:off x="1637334" y="5794836"/>
            <a:ext cx="319731" cy="335949"/>
          </a:xfrm>
          <a:prstGeom prst="rect">
            <a:avLst/>
          </a:prstGeom>
          <a:solidFill>
            <a:srgbClr val="003E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2544485-899C-41E9-BA96-0F47FB562251}"/>
              </a:ext>
            </a:extLst>
          </p:cNvPr>
          <p:cNvSpPr/>
          <p:nvPr userDrawn="1"/>
        </p:nvSpPr>
        <p:spPr>
          <a:xfrm>
            <a:off x="2785419" y="6326416"/>
            <a:ext cx="310206" cy="322034"/>
          </a:xfrm>
          <a:prstGeom prst="rect">
            <a:avLst/>
          </a:prstGeom>
          <a:solidFill>
            <a:srgbClr val="0077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8004BA2-4560-4F9B-B783-3E659B32797A}"/>
              </a:ext>
            </a:extLst>
          </p:cNvPr>
          <p:cNvSpPr/>
          <p:nvPr userDrawn="1"/>
        </p:nvSpPr>
        <p:spPr>
          <a:xfrm>
            <a:off x="4925840" y="5815379"/>
            <a:ext cx="310206" cy="322034"/>
          </a:xfrm>
          <a:prstGeom prst="rect">
            <a:avLst/>
          </a:prstGeom>
          <a:solidFill>
            <a:srgbClr val="024E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343A267-1F4F-4F0E-A09B-8E014433BA10}"/>
              </a:ext>
            </a:extLst>
          </p:cNvPr>
          <p:cNvSpPr/>
          <p:nvPr userDrawn="1"/>
        </p:nvSpPr>
        <p:spPr>
          <a:xfrm>
            <a:off x="6052815" y="6326416"/>
            <a:ext cx="310206" cy="322034"/>
          </a:xfrm>
          <a:prstGeom prst="rect">
            <a:avLst/>
          </a:prstGeom>
          <a:solidFill>
            <a:srgbClr val="0077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C086E04-8B96-4F8A-8009-8FF0165C733D}"/>
              </a:ext>
            </a:extLst>
          </p:cNvPr>
          <p:cNvSpPr/>
          <p:nvPr userDrawn="1"/>
        </p:nvSpPr>
        <p:spPr>
          <a:xfrm>
            <a:off x="8248470" y="5761679"/>
            <a:ext cx="310206" cy="322034"/>
          </a:xfrm>
          <a:prstGeom prst="rect">
            <a:avLst/>
          </a:prstGeom>
          <a:solidFill>
            <a:srgbClr val="003D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B985964-3CE9-4823-BAFB-519AD16FF123}"/>
              </a:ext>
            </a:extLst>
          </p:cNvPr>
          <p:cNvSpPr/>
          <p:nvPr userDrawn="1"/>
        </p:nvSpPr>
        <p:spPr>
          <a:xfrm>
            <a:off x="9386244" y="6333374"/>
            <a:ext cx="310206" cy="322034"/>
          </a:xfrm>
          <a:prstGeom prst="rect">
            <a:avLst/>
          </a:prstGeom>
          <a:solidFill>
            <a:srgbClr val="0078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C8DD9DB-DBAB-421C-BAB2-07849CC722F6}"/>
              </a:ext>
            </a:extLst>
          </p:cNvPr>
          <p:cNvSpPr/>
          <p:nvPr userDrawn="1"/>
        </p:nvSpPr>
        <p:spPr>
          <a:xfrm>
            <a:off x="11160597" y="6535966"/>
            <a:ext cx="310206" cy="322034"/>
          </a:xfrm>
          <a:prstGeom prst="rect">
            <a:avLst/>
          </a:prstGeom>
          <a:solidFill>
            <a:srgbClr val="0042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7667EE0-2481-4D0C-96F3-ADB569B4987C}"/>
              </a:ext>
            </a:extLst>
          </p:cNvPr>
          <p:cNvSpPr/>
          <p:nvPr userDrawn="1"/>
        </p:nvSpPr>
        <p:spPr>
          <a:xfrm>
            <a:off x="11478010" y="5803024"/>
            <a:ext cx="310206" cy="322034"/>
          </a:xfrm>
          <a:prstGeom prst="rect">
            <a:avLst/>
          </a:prstGeom>
          <a:solidFill>
            <a:srgbClr val="004F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B1A5205-DA3C-47FE-84DF-6975F84A6300}"/>
              </a:ext>
            </a:extLst>
          </p:cNvPr>
          <p:cNvSpPr/>
          <p:nvPr userDrawn="1"/>
        </p:nvSpPr>
        <p:spPr>
          <a:xfrm>
            <a:off x="11282361" y="6125058"/>
            <a:ext cx="200025" cy="181687"/>
          </a:xfrm>
          <a:prstGeom prst="rect">
            <a:avLst/>
          </a:prstGeom>
          <a:solidFill>
            <a:srgbClr val="0063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F5F5B72-B7BA-477B-8AD9-808491DFEAAA}"/>
              </a:ext>
            </a:extLst>
          </p:cNvPr>
          <p:cNvSpPr/>
          <p:nvPr userDrawn="1"/>
        </p:nvSpPr>
        <p:spPr>
          <a:xfrm>
            <a:off x="10948989" y="6334478"/>
            <a:ext cx="200025" cy="181687"/>
          </a:xfrm>
          <a:prstGeom prst="rect">
            <a:avLst/>
          </a:prstGeom>
          <a:solidFill>
            <a:srgbClr val="0079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CA6AA67-138C-4ED5-806A-662E5C53480B}"/>
              </a:ext>
            </a:extLst>
          </p:cNvPr>
          <p:cNvSpPr/>
          <p:nvPr userDrawn="1"/>
        </p:nvSpPr>
        <p:spPr>
          <a:xfrm>
            <a:off x="9958387" y="5943371"/>
            <a:ext cx="200025" cy="181687"/>
          </a:xfrm>
          <a:prstGeom prst="rect">
            <a:avLst/>
          </a:prstGeom>
          <a:solidFill>
            <a:srgbClr val="0075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C41B85E7-C67C-4D09-9CFD-71EE6A550CB6}"/>
              </a:ext>
            </a:extLst>
          </p:cNvPr>
          <p:cNvSpPr/>
          <p:nvPr userDrawn="1"/>
        </p:nvSpPr>
        <p:spPr>
          <a:xfrm>
            <a:off x="9694068" y="6676313"/>
            <a:ext cx="200025" cy="181687"/>
          </a:xfrm>
          <a:prstGeom prst="rect">
            <a:avLst/>
          </a:prstGeom>
          <a:solidFill>
            <a:srgbClr val="0044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4C100EA-257C-41D6-93E4-15B11F1CE0F1}"/>
              </a:ext>
            </a:extLst>
          </p:cNvPr>
          <p:cNvSpPr/>
          <p:nvPr userDrawn="1"/>
        </p:nvSpPr>
        <p:spPr>
          <a:xfrm>
            <a:off x="6345032" y="6676313"/>
            <a:ext cx="200025" cy="181687"/>
          </a:xfrm>
          <a:prstGeom prst="rect">
            <a:avLst/>
          </a:prstGeom>
          <a:solidFill>
            <a:srgbClr val="0153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3104E08A-B8F0-487A-A616-60A76F3A2481}"/>
              </a:ext>
            </a:extLst>
          </p:cNvPr>
          <p:cNvSpPr/>
          <p:nvPr userDrawn="1"/>
        </p:nvSpPr>
        <p:spPr>
          <a:xfrm>
            <a:off x="6625668" y="5971844"/>
            <a:ext cx="200025" cy="181687"/>
          </a:xfrm>
          <a:prstGeom prst="rect">
            <a:avLst/>
          </a:prstGeom>
          <a:solidFill>
            <a:srgbClr val="007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07E7D9D8-57CF-422B-895C-C2B40B9B41BF}"/>
              </a:ext>
            </a:extLst>
          </p:cNvPr>
          <p:cNvSpPr/>
          <p:nvPr userDrawn="1"/>
        </p:nvSpPr>
        <p:spPr>
          <a:xfrm>
            <a:off x="4709596" y="6125057"/>
            <a:ext cx="200025" cy="181687"/>
          </a:xfrm>
          <a:prstGeom prst="rect">
            <a:avLst/>
          </a:prstGeom>
          <a:solidFill>
            <a:srgbClr val="065E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4CB5AD2-1E4F-4E09-890B-4882F35C9347}"/>
              </a:ext>
            </a:extLst>
          </p:cNvPr>
          <p:cNvSpPr/>
          <p:nvPr userDrawn="1"/>
        </p:nvSpPr>
        <p:spPr>
          <a:xfrm>
            <a:off x="4377253" y="6363895"/>
            <a:ext cx="200025" cy="181687"/>
          </a:xfrm>
          <a:prstGeom prst="rect">
            <a:avLst/>
          </a:prstGeom>
          <a:solidFill>
            <a:srgbClr val="0076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36F35FB-2C8E-4536-81C8-957B3C1E8286}"/>
              </a:ext>
            </a:extLst>
          </p:cNvPr>
          <p:cNvSpPr/>
          <p:nvPr userDrawn="1"/>
        </p:nvSpPr>
        <p:spPr>
          <a:xfrm>
            <a:off x="3276663" y="5902340"/>
            <a:ext cx="200025" cy="181687"/>
          </a:xfrm>
          <a:prstGeom prst="rect">
            <a:avLst/>
          </a:prstGeom>
          <a:solidFill>
            <a:srgbClr val="0175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CAA5144-C0A8-44C4-BF0F-87294610CEE2}"/>
              </a:ext>
            </a:extLst>
          </p:cNvPr>
          <p:cNvSpPr/>
          <p:nvPr userDrawn="1"/>
        </p:nvSpPr>
        <p:spPr>
          <a:xfrm>
            <a:off x="3081175" y="6676313"/>
            <a:ext cx="200025" cy="181687"/>
          </a:xfrm>
          <a:prstGeom prst="rect">
            <a:avLst/>
          </a:prstGeom>
          <a:solidFill>
            <a:srgbClr val="0044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7EB5643-A838-441A-8527-9AAA4C3CBC7F}"/>
              </a:ext>
            </a:extLst>
          </p:cNvPr>
          <p:cNvSpPr/>
          <p:nvPr userDrawn="1"/>
        </p:nvSpPr>
        <p:spPr>
          <a:xfrm>
            <a:off x="1422120" y="6134098"/>
            <a:ext cx="200025" cy="181687"/>
          </a:xfrm>
          <a:prstGeom prst="rect">
            <a:avLst/>
          </a:prstGeom>
          <a:solidFill>
            <a:srgbClr val="0275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00CB4B95-44C4-4387-92CA-5E1E952481E9}"/>
              </a:ext>
            </a:extLst>
          </p:cNvPr>
          <p:cNvSpPr/>
          <p:nvPr userDrawn="1"/>
        </p:nvSpPr>
        <p:spPr>
          <a:xfrm>
            <a:off x="0" y="5900744"/>
            <a:ext cx="143969" cy="183284"/>
          </a:xfrm>
          <a:prstGeom prst="rect">
            <a:avLst/>
          </a:prstGeom>
          <a:solidFill>
            <a:srgbClr val="0075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6ED306D-C0AB-4BCD-B42D-2EFEFBC95200}"/>
              </a:ext>
            </a:extLst>
          </p:cNvPr>
          <p:cNvSpPr/>
          <p:nvPr userDrawn="1"/>
        </p:nvSpPr>
        <p:spPr>
          <a:xfrm>
            <a:off x="1003953" y="6343382"/>
            <a:ext cx="200025" cy="181687"/>
          </a:xfrm>
          <a:prstGeom prst="rect">
            <a:avLst/>
          </a:prstGeom>
          <a:solidFill>
            <a:srgbClr val="0051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E91CD65F-21E6-456E-8A48-1D0340F2BF2A}"/>
              </a:ext>
            </a:extLst>
          </p:cNvPr>
          <p:cNvSpPr/>
          <p:nvPr userDrawn="1"/>
        </p:nvSpPr>
        <p:spPr>
          <a:xfrm>
            <a:off x="8095214" y="6134097"/>
            <a:ext cx="200025" cy="181687"/>
          </a:xfrm>
          <a:prstGeom prst="rect">
            <a:avLst/>
          </a:prstGeom>
          <a:solidFill>
            <a:srgbClr val="007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C4F6BC1-5435-4360-8CC3-11CD5487172C}"/>
              </a:ext>
            </a:extLst>
          </p:cNvPr>
          <p:cNvSpPr/>
          <p:nvPr userDrawn="1"/>
        </p:nvSpPr>
        <p:spPr>
          <a:xfrm>
            <a:off x="7865827" y="6395811"/>
            <a:ext cx="170619" cy="152400"/>
          </a:xfrm>
          <a:prstGeom prst="rect">
            <a:avLst/>
          </a:prstGeom>
          <a:solidFill>
            <a:srgbClr val="0053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7" name="Title 1">
            <a:extLst>
              <a:ext uri="{FF2B5EF4-FFF2-40B4-BE49-F238E27FC236}">
                <a16:creationId xmlns:a16="http://schemas.microsoft.com/office/drawing/2014/main" id="{F3B117AA-816C-4823-89F2-9B0808EB90C2}"/>
              </a:ext>
            </a:extLst>
          </p:cNvPr>
          <p:cNvSpPr txBox="1">
            <a:spLocks/>
          </p:cNvSpPr>
          <p:nvPr userDrawn="1"/>
        </p:nvSpPr>
        <p:spPr>
          <a:xfrm>
            <a:off x="5326928" y="2732590"/>
            <a:ext cx="1597524" cy="43437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100" b="0" kern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sz="1400" b="1" noProof="0" dirty="0"/>
              <a:t>Etla Economic Research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F8EE060-E681-429A-A5A1-DE2ED83293E4}"/>
              </a:ext>
            </a:extLst>
          </p:cNvPr>
          <p:cNvSpPr txBox="1"/>
          <p:nvPr userDrawn="1"/>
        </p:nvSpPr>
        <p:spPr>
          <a:xfrm>
            <a:off x="5097993" y="3331267"/>
            <a:ext cx="1916618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50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+358 (09) 609 900</a:t>
            </a:r>
            <a:br>
              <a:rPr lang="fi-FI" sz="1050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fi-FI" sz="1050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www.etla.fi</a:t>
            </a:r>
            <a:br>
              <a:rPr lang="fi-FI" sz="1050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fi-FI" sz="1050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firstname.lastname@etla.fi</a:t>
            </a:r>
            <a:br>
              <a:rPr lang="fi-FI" sz="1050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fi-FI" sz="1050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fi-FI" sz="1050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Arkadiankatu 23 B</a:t>
            </a:r>
            <a:br>
              <a:rPr lang="fi-FI" sz="1050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fi-FI" sz="1050" noProof="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00100 Helsinki</a:t>
            </a:r>
            <a:endParaRPr lang="fi-FI" sz="105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76" name="Picture 7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222EB53-FFC9-4904-A0E0-E11179C6F3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6080" y="-3314"/>
            <a:ext cx="1379840" cy="1379840"/>
          </a:xfrm>
          <a:prstGeom prst="rect">
            <a:avLst/>
          </a:prstGeom>
        </p:spPr>
      </p:pic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713D3243-77B5-4DCF-9CBD-55907F3B4402}"/>
              </a:ext>
            </a:extLst>
          </p:cNvPr>
          <p:cNvCxnSpPr>
            <a:cxnSpLocks/>
          </p:cNvCxnSpPr>
          <p:nvPr userDrawn="1"/>
        </p:nvCxnSpPr>
        <p:spPr>
          <a:xfrm>
            <a:off x="5199077" y="2568285"/>
            <a:ext cx="1793846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30A232BB-863A-4C19-B27B-57437C1830E2}"/>
              </a:ext>
            </a:extLst>
          </p:cNvPr>
          <p:cNvCxnSpPr>
            <a:cxnSpLocks/>
          </p:cNvCxnSpPr>
          <p:nvPr userDrawn="1"/>
        </p:nvCxnSpPr>
        <p:spPr>
          <a:xfrm>
            <a:off x="5199077" y="4569403"/>
            <a:ext cx="1793846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>
            <a:extLst>
              <a:ext uri="{FF2B5EF4-FFF2-40B4-BE49-F238E27FC236}">
                <a16:creationId xmlns:a16="http://schemas.microsoft.com/office/drawing/2014/main" id="{F77911BC-1E5A-4A4A-8693-FE1A3B841BF9}"/>
              </a:ext>
            </a:extLst>
          </p:cNvPr>
          <p:cNvSpPr/>
          <p:nvPr userDrawn="1"/>
        </p:nvSpPr>
        <p:spPr>
          <a:xfrm>
            <a:off x="122012" y="6146921"/>
            <a:ext cx="685800" cy="711062"/>
          </a:xfrm>
          <a:prstGeom prst="rect">
            <a:avLst/>
          </a:prstGeom>
          <a:solidFill>
            <a:srgbClr val="0062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6446A847-C1EC-44D0-AF9B-470F341AE931}"/>
              </a:ext>
            </a:extLst>
          </p:cNvPr>
          <p:cNvSpPr/>
          <p:nvPr userDrawn="1"/>
        </p:nvSpPr>
        <p:spPr>
          <a:xfrm>
            <a:off x="3547420" y="6137413"/>
            <a:ext cx="685800" cy="720587"/>
          </a:xfrm>
          <a:prstGeom prst="rect">
            <a:avLst/>
          </a:prstGeom>
          <a:solidFill>
            <a:srgbClr val="0064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CF33EA42-402C-4534-8CDF-A3B8C6C7F3A5}"/>
              </a:ext>
            </a:extLst>
          </p:cNvPr>
          <p:cNvSpPr/>
          <p:nvPr userDrawn="1"/>
        </p:nvSpPr>
        <p:spPr>
          <a:xfrm>
            <a:off x="4584631" y="6552142"/>
            <a:ext cx="310206" cy="307214"/>
          </a:xfrm>
          <a:prstGeom prst="rect">
            <a:avLst/>
          </a:prstGeom>
          <a:solidFill>
            <a:srgbClr val="0042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4494BC05-FADE-45B4-8144-706C953C84EB}"/>
              </a:ext>
            </a:extLst>
          </p:cNvPr>
          <p:cNvSpPr/>
          <p:nvPr userDrawn="1"/>
        </p:nvSpPr>
        <p:spPr>
          <a:xfrm>
            <a:off x="5253068" y="6137413"/>
            <a:ext cx="685800" cy="720587"/>
          </a:xfrm>
          <a:prstGeom prst="rect">
            <a:avLst/>
          </a:prstGeom>
          <a:solidFill>
            <a:srgbClr val="0150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E9260EB6-F56E-4EEE-AFD3-CF009AB8CE8C}"/>
              </a:ext>
            </a:extLst>
          </p:cNvPr>
          <p:cNvSpPr/>
          <p:nvPr userDrawn="1"/>
        </p:nvSpPr>
        <p:spPr>
          <a:xfrm>
            <a:off x="1962149" y="6146938"/>
            <a:ext cx="685800" cy="711062"/>
          </a:xfrm>
          <a:prstGeom prst="rect">
            <a:avLst/>
          </a:prstGeom>
          <a:solidFill>
            <a:srgbClr val="0150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0BC9E92-7A60-42BC-8AC3-5D314950B027}"/>
              </a:ext>
            </a:extLst>
          </p:cNvPr>
          <p:cNvSpPr/>
          <p:nvPr userDrawn="1"/>
        </p:nvSpPr>
        <p:spPr>
          <a:xfrm>
            <a:off x="1229528" y="6531576"/>
            <a:ext cx="319731" cy="326424"/>
          </a:xfrm>
          <a:prstGeom prst="rect">
            <a:avLst/>
          </a:prstGeom>
          <a:solidFill>
            <a:srgbClr val="007A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9755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content">
    <p:bg>
      <p:bgPr>
        <a:solidFill>
          <a:srgbClr val="0058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0191550-A5E1-90F8-E31A-629E5A1574F9}"/>
              </a:ext>
            </a:extLst>
          </p:cNvPr>
          <p:cNvSpPr/>
          <p:nvPr userDrawn="1"/>
        </p:nvSpPr>
        <p:spPr>
          <a:xfrm>
            <a:off x="0" y="0"/>
            <a:ext cx="12192000" cy="23928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0">
                <a:srgbClr val="009CDD"/>
              </a:gs>
              <a:gs pos="100000">
                <a:schemeClr val="accent1">
                  <a:lumMod val="75000"/>
                </a:schemeClr>
              </a:gs>
              <a:gs pos="98000">
                <a:srgbClr val="0058A2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004B9A"/>
              </a:solidFill>
            </a:endParaRP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C753C2A1-4B08-C256-079C-D9DB44F3BB16}"/>
              </a:ext>
            </a:extLst>
          </p:cNvPr>
          <p:cNvSpPr/>
          <p:nvPr userDrawn="1"/>
        </p:nvSpPr>
        <p:spPr>
          <a:xfrm>
            <a:off x="0" y="6504324"/>
            <a:ext cx="12192000" cy="35464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0">
                <a:srgbClr val="009CDD"/>
              </a:gs>
              <a:gs pos="100000">
                <a:schemeClr val="accent1">
                  <a:lumMod val="75000"/>
                </a:schemeClr>
              </a:gs>
              <a:gs pos="98000">
                <a:srgbClr val="0058A2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srgbClr val="004B9A"/>
              </a:solidFill>
            </a:endParaRPr>
          </a:p>
        </p:txBody>
      </p:sp>
      <p:pic>
        <p:nvPicPr>
          <p:cNvPr id="18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2A6DA28-5C58-A069-666A-97E3A06EF5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3002" y="0"/>
            <a:ext cx="845598" cy="845598"/>
          </a:xfrm>
          <a:prstGeom prst="rect">
            <a:avLst/>
          </a:prstGeom>
        </p:spPr>
      </p:pic>
      <p:sp>
        <p:nvSpPr>
          <p:cNvPr id="19" name="TextBox 10">
            <a:extLst>
              <a:ext uri="{FF2B5EF4-FFF2-40B4-BE49-F238E27FC236}">
                <a16:creationId xmlns:a16="http://schemas.microsoft.com/office/drawing/2014/main" id="{83D8917B-CC6D-7FF6-AABB-87AB2317CE6D}"/>
              </a:ext>
            </a:extLst>
          </p:cNvPr>
          <p:cNvSpPr txBox="1"/>
          <p:nvPr userDrawn="1"/>
        </p:nvSpPr>
        <p:spPr>
          <a:xfrm>
            <a:off x="838200" y="6566229"/>
            <a:ext cx="25058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ETLA | </a:t>
            </a:r>
            <a:r>
              <a:rPr lang="en-US" sz="900" b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 Research</a:t>
            </a:r>
          </a:p>
        </p:txBody>
      </p:sp>
      <p:sp>
        <p:nvSpPr>
          <p:cNvPr id="4" name="Title 10">
            <a:extLst>
              <a:ext uri="{FF2B5EF4-FFF2-40B4-BE49-F238E27FC236}">
                <a16:creationId xmlns:a16="http://schemas.microsoft.com/office/drawing/2014/main" id="{37037533-4E5A-D1F6-DEFF-FEACAEC49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181495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946EDB26-E486-EED2-FC25-9C07731F26B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028825"/>
            <a:ext cx="8181495" cy="3543825"/>
          </a:xfrm>
        </p:spPr>
        <p:txBody>
          <a:bodyPr/>
          <a:lstStyle>
            <a:lvl1pPr>
              <a:buClr>
                <a:srgbClr val="009CDD"/>
              </a:buClr>
              <a:defRPr/>
            </a:lvl1pPr>
            <a:lvl2pPr>
              <a:buClr>
                <a:srgbClr val="009CDD"/>
              </a:buClr>
              <a:defRPr/>
            </a:lvl2pPr>
            <a:lvl3pPr>
              <a:buClr>
                <a:srgbClr val="009CDD"/>
              </a:buClr>
              <a:defRPr/>
            </a:lvl3pPr>
            <a:lvl4pPr>
              <a:buClr>
                <a:srgbClr val="009CDD"/>
              </a:buClr>
              <a:defRPr/>
            </a:lvl4pPr>
            <a:lvl5pPr>
              <a:buClr>
                <a:srgbClr val="009CDD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8171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title">
    <p:bg>
      <p:bgPr>
        <a:solidFill>
          <a:srgbClr val="0058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0191550-A5E1-90F8-E31A-629E5A1574F9}"/>
              </a:ext>
            </a:extLst>
          </p:cNvPr>
          <p:cNvSpPr/>
          <p:nvPr userDrawn="1"/>
        </p:nvSpPr>
        <p:spPr>
          <a:xfrm>
            <a:off x="0" y="0"/>
            <a:ext cx="12192000" cy="23928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0">
                <a:srgbClr val="009CDD"/>
              </a:gs>
              <a:gs pos="100000">
                <a:schemeClr val="accent1">
                  <a:lumMod val="75000"/>
                </a:schemeClr>
              </a:gs>
              <a:gs pos="98000">
                <a:srgbClr val="0058A2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004B9A"/>
              </a:solidFill>
            </a:endParaRP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C753C2A1-4B08-C256-079C-D9DB44F3BB16}"/>
              </a:ext>
            </a:extLst>
          </p:cNvPr>
          <p:cNvSpPr/>
          <p:nvPr userDrawn="1"/>
        </p:nvSpPr>
        <p:spPr>
          <a:xfrm>
            <a:off x="0" y="6504324"/>
            <a:ext cx="12192000" cy="35464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0">
                <a:srgbClr val="009CDD"/>
              </a:gs>
              <a:gs pos="100000">
                <a:schemeClr val="accent1">
                  <a:lumMod val="75000"/>
                </a:schemeClr>
              </a:gs>
              <a:gs pos="98000">
                <a:srgbClr val="0058A2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srgbClr val="004B9A"/>
              </a:solidFill>
            </a:endParaRPr>
          </a:p>
        </p:txBody>
      </p:sp>
      <p:sp>
        <p:nvSpPr>
          <p:cNvPr id="19" name="TextBox 10">
            <a:extLst>
              <a:ext uri="{FF2B5EF4-FFF2-40B4-BE49-F238E27FC236}">
                <a16:creationId xmlns:a16="http://schemas.microsoft.com/office/drawing/2014/main" id="{83D8917B-CC6D-7FF6-AABB-87AB2317CE6D}"/>
              </a:ext>
            </a:extLst>
          </p:cNvPr>
          <p:cNvSpPr txBox="1"/>
          <p:nvPr userDrawn="1"/>
        </p:nvSpPr>
        <p:spPr>
          <a:xfrm>
            <a:off x="838200" y="6566229"/>
            <a:ext cx="25058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ETLA | </a:t>
            </a:r>
            <a:r>
              <a:rPr lang="en-US" sz="900" b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 Research</a:t>
            </a:r>
          </a:p>
        </p:txBody>
      </p:sp>
      <p:sp>
        <p:nvSpPr>
          <p:cNvPr id="4" name="Title 10">
            <a:extLst>
              <a:ext uri="{FF2B5EF4-FFF2-40B4-BE49-F238E27FC236}">
                <a16:creationId xmlns:a16="http://schemas.microsoft.com/office/drawing/2014/main" id="{37037533-4E5A-D1F6-DEFF-FEACAEC49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181495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pic>
        <p:nvPicPr>
          <p:cNvPr id="2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116C01B-2740-2473-5069-6BDE6F9C27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3002" y="0"/>
            <a:ext cx="845598" cy="845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777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bg>
      <p:bgPr>
        <a:solidFill>
          <a:srgbClr val="0058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0191550-A5E1-90F8-E31A-629E5A1574F9}"/>
              </a:ext>
            </a:extLst>
          </p:cNvPr>
          <p:cNvSpPr/>
          <p:nvPr userDrawn="1"/>
        </p:nvSpPr>
        <p:spPr>
          <a:xfrm>
            <a:off x="0" y="0"/>
            <a:ext cx="12192000" cy="23928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0">
                <a:srgbClr val="009CDD"/>
              </a:gs>
              <a:gs pos="100000">
                <a:schemeClr val="accent1">
                  <a:lumMod val="75000"/>
                </a:schemeClr>
              </a:gs>
              <a:gs pos="98000">
                <a:srgbClr val="0058A2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004B9A"/>
              </a:solidFill>
            </a:endParaRP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C753C2A1-4B08-C256-079C-D9DB44F3BB16}"/>
              </a:ext>
            </a:extLst>
          </p:cNvPr>
          <p:cNvSpPr/>
          <p:nvPr userDrawn="1"/>
        </p:nvSpPr>
        <p:spPr>
          <a:xfrm>
            <a:off x="0" y="6504324"/>
            <a:ext cx="12192000" cy="35464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0">
                <a:srgbClr val="009CDD"/>
              </a:gs>
              <a:gs pos="100000">
                <a:schemeClr val="accent1">
                  <a:lumMod val="75000"/>
                </a:schemeClr>
              </a:gs>
              <a:gs pos="98000">
                <a:srgbClr val="0058A2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srgbClr val="004B9A"/>
              </a:solidFill>
            </a:endParaRPr>
          </a:p>
        </p:txBody>
      </p:sp>
      <p:pic>
        <p:nvPicPr>
          <p:cNvPr id="18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2A6DA28-5C58-A069-666A-97E3A06EF5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3002" y="0"/>
            <a:ext cx="845598" cy="845598"/>
          </a:xfrm>
          <a:prstGeom prst="rect">
            <a:avLst/>
          </a:prstGeom>
        </p:spPr>
      </p:pic>
      <p:sp>
        <p:nvSpPr>
          <p:cNvPr id="19" name="TextBox 10">
            <a:extLst>
              <a:ext uri="{FF2B5EF4-FFF2-40B4-BE49-F238E27FC236}">
                <a16:creationId xmlns:a16="http://schemas.microsoft.com/office/drawing/2014/main" id="{83D8917B-CC6D-7FF6-AABB-87AB2317CE6D}"/>
              </a:ext>
            </a:extLst>
          </p:cNvPr>
          <p:cNvSpPr txBox="1"/>
          <p:nvPr userDrawn="1"/>
        </p:nvSpPr>
        <p:spPr>
          <a:xfrm>
            <a:off x="838200" y="6566229"/>
            <a:ext cx="25058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ETLA | </a:t>
            </a:r>
            <a:r>
              <a:rPr lang="en-US" sz="900" b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 Research</a:t>
            </a:r>
          </a:p>
        </p:txBody>
      </p:sp>
    </p:spTree>
    <p:extLst>
      <p:ext uri="{BB962C8B-B14F-4D97-AF65-F5344CB8AC3E}">
        <p14:creationId xmlns:p14="http://schemas.microsoft.com/office/powerpoint/2010/main" val="411579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2">
    <p:bg>
      <p:bgPr>
        <a:solidFill>
          <a:srgbClr val="0058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2588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ad + text">
    <p:bg>
      <p:bgPr>
        <a:solidFill>
          <a:srgbClr val="0058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A169657-E45B-7160-E1C1-5E7C5E121FDB}"/>
              </a:ext>
            </a:extLst>
          </p:cNvPr>
          <p:cNvSpPr/>
          <p:nvPr userDrawn="1"/>
        </p:nvSpPr>
        <p:spPr>
          <a:xfrm>
            <a:off x="0" y="0"/>
            <a:ext cx="12192000" cy="23928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0">
                <a:srgbClr val="009CDD"/>
              </a:gs>
              <a:gs pos="100000">
                <a:schemeClr val="accent1">
                  <a:lumMod val="75000"/>
                </a:schemeClr>
              </a:gs>
              <a:gs pos="98000">
                <a:srgbClr val="0058A2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004B9A"/>
              </a:solidFill>
            </a:endParaRPr>
          </a:p>
        </p:txBody>
      </p:sp>
      <p:pic>
        <p:nvPicPr>
          <p:cNvPr id="18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0F2E1D5-3D0C-20AD-DAE7-AAF4D47012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3002" y="0"/>
            <a:ext cx="845598" cy="845598"/>
          </a:xfrm>
          <a:prstGeom prst="rect">
            <a:avLst/>
          </a:prstGeom>
        </p:spPr>
      </p:pic>
      <p:sp>
        <p:nvSpPr>
          <p:cNvPr id="21" name="Rectangle 9">
            <a:extLst>
              <a:ext uri="{FF2B5EF4-FFF2-40B4-BE49-F238E27FC236}">
                <a16:creationId xmlns:a16="http://schemas.microsoft.com/office/drawing/2014/main" id="{EE9C2976-C485-65CD-71A2-3F6484C82161}"/>
              </a:ext>
            </a:extLst>
          </p:cNvPr>
          <p:cNvSpPr/>
          <p:nvPr userDrawn="1"/>
        </p:nvSpPr>
        <p:spPr>
          <a:xfrm>
            <a:off x="0" y="6504324"/>
            <a:ext cx="12192000" cy="35464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0">
                <a:srgbClr val="009CDD"/>
              </a:gs>
              <a:gs pos="100000">
                <a:schemeClr val="accent1">
                  <a:lumMod val="75000"/>
                </a:schemeClr>
              </a:gs>
              <a:gs pos="98000">
                <a:srgbClr val="0058A2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srgbClr val="004B9A"/>
              </a:solidFill>
            </a:endParaRPr>
          </a:p>
        </p:txBody>
      </p:sp>
      <p:sp>
        <p:nvSpPr>
          <p:cNvPr id="22" name="TextBox 10">
            <a:extLst>
              <a:ext uri="{FF2B5EF4-FFF2-40B4-BE49-F238E27FC236}">
                <a16:creationId xmlns:a16="http://schemas.microsoft.com/office/drawing/2014/main" id="{5D539BBF-6488-AF11-F71E-3973F08B1190}"/>
              </a:ext>
            </a:extLst>
          </p:cNvPr>
          <p:cNvSpPr txBox="1"/>
          <p:nvPr userDrawn="1"/>
        </p:nvSpPr>
        <p:spPr>
          <a:xfrm>
            <a:off x="838200" y="6566229"/>
            <a:ext cx="25058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ETLA | </a:t>
            </a:r>
            <a:r>
              <a:rPr lang="en-US" sz="900" b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 Research</a:t>
            </a:r>
          </a:p>
        </p:txBody>
      </p:sp>
      <p:sp>
        <p:nvSpPr>
          <p:cNvPr id="3" name="Title 10">
            <a:extLst>
              <a:ext uri="{FF2B5EF4-FFF2-40B4-BE49-F238E27FC236}">
                <a16:creationId xmlns:a16="http://schemas.microsoft.com/office/drawing/2014/main" id="{EBE4B9FE-E49C-AF38-D525-44B3C98C5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375073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E7B9EEFD-BE86-C563-D992-A4CD0BD86FF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2028825"/>
            <a:ext cx="8375073" cy="1795463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B83EDB0C-61EE-3E25-6E38-173525A82CCA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38199" y="4103943"/>
            <a:ext cx="8375073" cy="1795463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150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 with headings">
    <p:bg>
      <p:bgPr>
        <a:solidFill>
          <a:srgbClr val="0058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80E486BA-62DA-5E4D-2BCF-B41477A640BD}"/>
              </a:ext>
            </a:extLst>
          </p:cNvPr>
          <p:cNvSpPr/>
          <p:nvPr userDrawn="1"/>
        </p:nvSpPr>
        <p:spPr>
          <a:xfrm>
            <a:off x="0" y="0"/>
            <a:ext cx="12192000" cy="23928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0">
                <a:srgbClr val="009CDD"/>
              </a:gs>
              <a:gs pos="100000">
                <a:schemeClr val="accent1">
                  <a:lumMod val="75000"/>
                </a:schemeClr>
              </a:gs>
              <a:gs pos="98000">
                <a:srgbClr val="0058A2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004B9A"/>
              </a:solidFill>
            </a:endParaRPr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E9525350-B9C4-904B-7846-20D63FB09BAF}"/>
              </a:ext>
            </a:extLst>
          </p:cNvPr>
          <p:cNvSpPr/>
          <p:nvPr userDrawn="1"/>
        </p:nvSpPr>
        <p:spPr>
          <a:xfrm>
            <a:off x="0" y="6504324"/>
            <a:ext cx="12192000" cy="35464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0">
                <a:srgbClr val="009CDD"/>
              </a:gs>
              <a:gs pos="100000">
                <a:schemeClr val="accent1">
                  <a:lumMod val="75000"/>
                </a:schemeClr>
              </a:gs>
              <a:gs pos="98000">
                <a:srgbClr val="0058A2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srgbClr val="004B9A"/>
              </a:solidFill>
            </a:endParaRPr>
          </a:p>
        </p:txBody>
      </p:sp>
      <p:pic>
        <p:nvPicPr>
          <p:cNvPr id="24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8F96AF36-DEFB-30ED-75E6-10000C0EAD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3002" y="0"/>
            <a:ext cx="845598" cy="845598"/>
          </a:xfrm>
          <a:prstGeom prst="rect">
            <a:avLst/>
          </a:prstGeom>
        </p:spPr>
      </p:pic>
      <p:sp>
        <p:nvSpPr>
          <p:cNvPr id="25" name="TextBox 10">
            <a:extLst>
              <a:ext uri="{FF2B5EF4-FFF2-40B4-BE49-F238E27FC236}">
                <a16:creationId xmlns:a16="http://schemas.microsoft.com/office/drawing/2014/main" id="{57395F40-6AAC-F05B-3180-5DCADCEAB440}"/>
              </a:ext>
            </a:extLst>
          </p:cNvPr>
          <p:cNvSpPr txBox="1"/>
          <p:nvPr userDrawn="1"/>
        </p:nvSpPr>
        <p:spPr>
          <a:xfrm>
            <a:off x="838200" y="6566229"/>
            <a:ext cx="25058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ETLA | </a:t>
            </a:r>
            <a:r>
              <a:rPr lang="en-US" sz="900" b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 Research</a:t>
            </a:r>
          </a:p>
        </p:txBody>
      </p:sp>
      <p:sp>
        <p:nvSpPr>
          <p:cNvPr id="2" name="Title 18">
            <a:extLst>
              <a:ext uri="{FF2B5EF4-FFF2-40B4-BE49-F238E27FC236}">
                <a16:creationId xmlns:a16="http://schemas.microsoft.com/office/drawing/2014/main" id="{BBCD2352-13DB-F68D-6D61-1A7D7BB26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297488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A985D7-985E-EB1C-E9A1-E901BEBB2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8214" y="1991795"/>
            <a:ext cx="4007859" cy="51328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009CD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C1E52FCC-B3A1-2A87-E7B4-787223F14F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8213" y="2505075"/>
            <a:ext cx="4007859" cy="3438525"/>
          </a:xfrm>
        </p:spPr>
        <p:txBody>
          <a:bodyPr>
            <a:normAutofit/>
          </a:bodyPr>
          <a:lstStyle>
            <a:lvl1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1F72444-6F0B-4CA5-11AB-6FD51E5795B7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5127829" y="1981363"/>
            <a:ext cx="4007859" cy="51328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009CD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6117319-90E6-8F97-F785-313AF1A0A202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5130599" y="2515507"/>
            <a:ext cx="4007859" cy="3438525"/>
          </a:xfrm>
        </p:spPr>
        <p:txBody>
          <a:bodyPr>
            <a:normAutofit/>
          </a:bodyPr>
          <a:lstStyle>
            <a:lvl1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837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and numbering">
    <p:bg>
      <p:bgPr>
        <a:solidFill>
          <a:srgbClr val="0058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7C464608-C228-F8B9-2E7B-2EDBE89DB005}"/>
              </a:ext>
            </a:extLst>
          </p:cNvPr>
          <p:cNvSpPr/>
          <p:nvPr userDrawn="1"/>
        </p:nvSpPr>
        <p:spPr>
          <a:xfrm>
            <a:off x="0" y="0"/>
            <a:ext cx="12192000" cy="23928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0">
                <a:srgbClr val="009CDD"/>
              </a:gs>
              <a:gs pos="100000">
                <a:schemeClr val="accent1">
                  <a:lumMod val="75000"/>
                </a:schemeClr>
              </a:gs>
              <a:gs pos="98000">
                <a:srgbClr val="0058A2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004B9A"/>
              </a:solidFill>
            </a:endParaRPr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76179914-7E54-7E03-80EA-2CDA9698F8E0}"/>
              </a:ext>
            </a:extLst>
          </p:cNvPr>
          <p:cNvSpPr/>
          <p:nvPr userDrawn="1"/>
        </p:nvSpPr>
        <p:spPr>
          <a:xfrm>
            <a:off x="0" y="6504324"/>
            <a:ext cx="12192000" cy="35464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0">
                <a:srgbClr val="009CDD"/>
              </a:gs>
              <a:gs pos="100000">
                <a:schemeClr val="accent1">
                  <a:lumMod val="75000"/>
                </a:schemeClr>
              </a:gs>
              <a:gs pos="98000">
                <a:srgbClr val="0058A2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srgbClr val="004B9A"/>
              </a:solidFill>
            </a:endParaRPr>
          </a:p>
        </p:txBody>
      </p:sp>
      <p:pic>
        <p:nvPicPr>
          <p:cNvPr id="24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7290017-08ED-39A3-6C6E-2B9E9F0B99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3002" y="0"/>
            <a:ext cx="845598" cy="845598"/>
          </a:xfrm>
          <a:prstGeom prst="rect">
            <a:avLst/>
          </a:prstGeom>
        </p:spPr>
      </p:pic>
      <p:sp>
        <p:nvSpPr>
          <p:cNvPr id="25" name="TextBox 10">
            <a:extLst>
              <a:ext uri="{FF2B5EF4-FFF2-40B4-BE49-F238E27FC236}">
                <a16:creationId xmlns:a16="http://schemas.microsoft.com/office/drawing/2014/main" id="{D83E41CA-E55D-90D4-89CE-3470D45716E8}"/>
              </a:ext>
            </a:extLst>
          </p:cNvPr>
          <p:cNvSpPr txBox="1"/>
          <p:nvPr userDrawn="1"/>
        </p:nvSpPr>
        <p:spPr>
          <a:xfrm>
            <a:off x="838200" y="6566229"/>
            <a:ext cx="25058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ETLA | </a:t>
            </a:r>
            <a:r>
              <a:rPr lang="en-US" sz="900" b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 Research</a:t>
            </a:r>
          </a:p>
        </p:txBody>
      </p:sp>
      <p:sp>
        <p:nvSpPr>
          <p:cNvPr id="2" name="Title 14">
            <a:extLst>
              <a:ext uri="{FF2B5EF4-FFF2-40B4-BE49-F238E27FC236}">
                <a16:creationId xmlns:a16="http://schemas.microsoft.com/office/drawing/2014/main" id="{68EC747F-E3C1-37A9-7070-731AD512C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297488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71109D-9558-FA11-937C-F8A75AFEF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8214" y="1991795"/>
            <a:ext cx="4007859" cy="51328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009CD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7CDC434-7C61-9F87-D8F4-B6C63174B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8213" y="2505075"/>
            <a:ext cx="4007859" cy="3438525"/>
          </a:xfrm>
        </p:spPr>
        <p:txBody>
          <a:bodyPr>
            <a:normAutofit/>
          </a:bodyPr>
          <a:lstStyle>
            <a:lvl1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65E58A7-2BB5-7260-A438-6D8262100C21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5127829" y="1981363"/>
            <a:ext cx="4007859" cy="51328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009CD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8490913C-046E-5F1F-B338-9446471DB01E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5130599" y="2515507"/>
            <a:ext cx="4007859" cy="3438525"/>
          </a:xfrm>
        </p:spPr>
        <p:txBody>
          <a:bodyPr>
            <a:normAutofit/>
          </a:bodyPr>
          <a:lstStyle>
            <a:lvl1pPr marL="342900" indent="-342900">
              <a:buClr>
                <a:srgbClr val="009CDD"/>
              </a:buClr>
              <a:buFont typeface="+mj-lt"/>
              <a:buAutoNum type="arabicPeriod"/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buClr>
                <a:srgbClr val="009CDD"/>
              </a:buClr>
              <a:buFont typeface="+mj-lt"/>
              <a:buAutoNum type="arabicPeriod"/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buClr>
                <a:srgbClr val="009CDD"/>
              </a:buClr>
              <a:buFont typeface="+mj-lt"/>
              <a:buAutoNum type="arabicPeriod"/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buClr>
                <a:srgbClr val="009CDD"/>
              </a:buClr>
              <a:buFont typeface="+mj-lt"/>
              <a:buAutoNum type="arabicPeriod"/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buClr>
                <a:srgbClr val="009CDD"/>
              </a:buClr>
              <a:buFont typeface="+mj-lt"/>
              <a:buAutoNum type="arabicPeriod"/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40059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harts with headings">
    <p:bg>
      <p:bgPr>
        <a:solidFill>
          <a:srgbClr val="0058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30F7E0E3-5C8B-F54D-DA08-ADAAFC0DD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213" y="486242"/>
            <a:ext cx="8200245" cy="1009651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854DC2E7-408C-E9E7-7A2A-DEE7516E4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8214" y="1991795"/>
            <a:ext cx="4007859" cy="513280"/>
          </a:xfrm>
        </p:spPr>
        <p:txBody>
          <a:bodyPr anchor="b">
            <a:normAutofit/>
          </a:bodyPr>
          <a:lstStyle>
            <a:lvl1pPr marL="0" indent="0" algn="ctr">
              <a:buNone/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E386504E-DCC4-2B3B-5504-83DEFCFD2077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5111203" y="1991795"/>
            <a:ext cx="4007859" cy="513280"/>
          </a:xfrm>
        </p:spPr>
        <p:txBody>
          <a:bodyPr anchor="b">
            <a:normAutofit/>
          </a:bodyPr>
          <a:lstStyle>
            <a:lvl1pPr marL="0" indent="0" algn="ctr">
              <a:buNone/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DA8FD61D-3C29-8633-8508-2469D8264C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8213" y="2505075"/>
            <a:ext cx="4007859" cy="3438525"/>
          </a:xfrm>
        </p:spPr>
        <p:txBody>
          <a:bodyPr>
            <a:normAutofit/>
          </a:bodyPr>
          <a:lstStyle>
            <a:lvl1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FA1B6A3F-30AF-D5E1-3BF7-78E1692A6503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5130599" y="2515507"/>
            <a:ext cx="4007859" cy="3438525"/>
          </a:xfrm>
        </p:spPr>
        <p:txBody>
          <a:bodyPr>
            <a:normAutofit/>
          </a:bodyPr>
          <a:lstStyle>
            <a:lvl1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9CDD"/>
              </a:buCl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448C38C-6645-A997-2BFB-E2DD587561B0}"/>
              </a:ext>
            </a:extLst>
          </p:cNvPr>
          <p:cNvSpPr/>
          <p:nvPr userDrawn="1"/>
        </p:nvSpPr>
        <p:spPr>
          <a:xfrm>
            <a:off x="0" y="0"/>
            <a:ext cx="12192000" cy="23928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0">
                <a:srgbClr val="009CDD"/>
              </a:gs>
              <a:gs pos="100000">
                <a:schemeClr val="accent1">
                  <a:lumMod val="75000"/>
                </a:schemeClr>
              </a:gs>
              <a:gs pos="98000">
                <a:srgbClr val="0058A2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004B9A"/>
              </a:solidFill>
            </a:endParaRPr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25658CC1-BA07-3B4A-60E8-B9155DF2D9EA}"/>
              </a:ext>
            </a:extLst>
          </p:cNvPr>
          <p:cNvSpPr/>
          <p:nvPr userDrawn="1"/>
        </p:nvSpPr>
        <p:spPr>
          <a:xfrm>
            <a:off x="0" y="6504324"/>
            <a:ext cx="12192000" cy="35464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0">
                <a:srgbClr val="009CDD"/>
              </a:gs>
              <a:gs pos="100000">
                <a:schemeClr val="accent1">
                  <a:lumMod val="75000"/>
                </a:schemeClr>
              </a:gs>
              <a:gs pos="98000">
                <a:srgbClr val="0058A2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srgbClr val="004B9A"/>
              </a:solidFill>
            </a:endParaRPr>
          </a:p>
        </p:txBody>
      </p:sp>
      <p:pic>
        <p:nvPicPr>
          <p:cNvPr id="24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976DC5B-E602-82FF-7B60-2D91476C1C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3002" y="0"/>
            <a:ext cx="845598" cy="845598"/>
          </a:xfrm>
          <a:prstGeom prst="rect">
            <a:avLst/>
          </a:prstGeom>
        </p:spPr>
      </p:pic>
      <p:sp>
        <p:nvSpPr>
          <p:cNvPr id="25" name="TextBox 10">
            <a:extLst>
              <a:ext uri="{FF2B5EF4-FFF2-40B4-BE49-F238E27FC236}">
                <a16:creationId xmlns:a16="http://schemas.microsoft.com/office/drawing/2014/main" id="{7B5BAC02-B77D-9957-2FB5-454C47B42A6C}"/>
              </a:ext>
            </a:extLst>
          </p:cNvPr>
          <p:cNvSpPr txBox="1"/>
          <p:nvPr userDrawn="1"/>
        </p:nvSpPr>
        <p:spPr>
          <a:xfrm>
            <a:off x="838200" y="6566229"/>
            <a:ext cx="25058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ETLA | </a:t>
            </a:r>
            <a:r>
              <a:rPr lang="en-US" sz="900" b="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 Research</a:t>
            </a:r>
          </a:p>
        </p:txBody>
      </p:sp>
    </p:spTree>
    <p:extLst>
      <p:ext uri="{BB962C8B-B14F-4D97-AF65-F5344CB8AC3E}">
        <p14:creationId xmlns:p14="http://schemas.microsoft.com/office/powerpoint/2010/main" val="3260722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8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020602-63C6-422C-96C5-99A99A34C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280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829668-C0A6-4737-8C0B-61EE62251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8280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66F9F8-5812-424E-864C-A8B4DEE61D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1294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C4FA7-079E-4A81-812C-F345408EF8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80955" y="6356350"/>
            <a:ext cx="2995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8105A-EB22-4DB5-8746-F3E3E1CCFF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74625" y="6356350"/>
            <a:ext cx="22444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FC809B7-F379-43B4-A467-3003A8595D0E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5088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1" r:id="rId2"/>
    <p:sldLayoutId id="2147483674" r:id="rId3"/>
    <p:sldLayoutId id="2147483673" r:id="rId4"/>
    <p:sldLayoutId id="2147483672" r:id="rId5"/>
    <p:sldLayoutId id="2147483660" r:id="rId6"/>
    <p:sldLayoutId id="2147483653" r:id="rId7"/>
    <p:sldLayoutId id="2147483661" r:id="rId8"/>
    <p:sldLayoutId id="2147483662" r:id="rId9"/>
    <p:sldLayoutId id="2147483656" r:id="rId10"/>
    <p:sldLayoutId id="2147483657" r:id="rId11"/>
    <p:sldLayoutId id="2147483669" r:id="rId12"/>
    <p:sldLayoutId id="2147483668" r:id="rId13"/>
    <p:sldLayoutId id="2147483664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9CDD"/>
        </a:buClr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9CDD"/>
        </a:buClr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9CDD"/>
        </a:buClr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9CDD"/>
        </a:buClr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9CDD"/>
        </a:buClr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B23B7-87FA-C2DB-E5AA-743F2E30F3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Preferential</a:t>
            </a:r>
            <a:r>
              <a:rPr lang="fi-FI" dirty="0"/>
              <a:t> </a:t>
            </a:r>
            <a:r>
              <a:rPr lang="fi-FI" dirty="0" err="1"/>
              <a:t>Tax</a:t>
            </a:r>
            <a:r>
              <a:rPr lang="fi-FI" dirty="0"/>
              <a:t> </a:t>
            </a:r>
            <a:r>
              <a:rPr lang="fi-FI" dirty="0" err="1"/>
              <a:t>Schemes</a:t>
            </a:r>
            <a:br>
              <a:rPr lang="fi-FI" dirty="0"/>
            </a:br>
            <a:r>
              <a:rPr lang="fi-FI" dirty="0"/>
              <a:t>and </a:t>
            </a:r>
            <a:r>
              <a:rPr lang="fi-FI" dirty="0" err="1"/>
              <a:t>High-Skilled</a:t>
            </a:r>
            <a:r>
              <a:rPr lang="fi-FI" dirty="0"/>
              <a:t> </a:t>
            </a:r>
            <a:r>
              <a:rPr lang="fi-FI" dirty="0" err="1"/>
              <a:t>Immigration</a:t>
            </a:r>
            <a:r>
              <a:rPr lang="fi-FI" dirty="0"/>
              <a:t>:</a:t>
            </a:r>
            <a:br>
              <a:rPr lang="fi-FI" dirty="0"/>
            </a:br>
            <a:r>
              <a:rPr lang="fi-FI" dirty="0" err="1"/>
              <a:t>Lessons</a:t>
            </a:r>
            <a:r>
              <a:rPr lang="fi-FI" dirty="0"/>
              <a:t> for Finland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6B8EA3-9802-C8F2-4739-B0ACADA464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Antti Kauhanen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3EBFFD-51C2-A465-FABA-E699C8B8158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CE2AEA-0233-F19A-DB34-3593214253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5149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2BE2D39-E148-8EE8-77AE-3E533EC7C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Economic Impacts of High-</a:t>
            </a:r>
            <a:r>
              <a:rPr lang="en-US" dirty="0"/>
              <a:t>S</a:t>
            </a:r>
            <a:r>
              <a:rPr lang="en-US" dirty="0">
                <a:solidFill>
                  <a:schemeClr val="bg1"/>
                </a:solidFill>
              </a:rPr>
              <a:t>killed </a:t>
            </a:r>
            <a:r>
              <a:rPr lang="en-US" dirty="0"/>
              <a:t>I</a:t>
            </a:r>
            <a:r>
              <a:rPr lang="en-US" dirty="0">
                <a:solidFill>
                  <a:schemeClr val="bg1"/>
                </a:solidFill>
              </a:rPr>
              <a:t>mmigration</a:t>
            </a:r>
            <a:endParaRPr lang="LID4096" dirty="0">
              <a:solidFill>
                <a:schemeClr val="bg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426460F-34C0-E0DE-B5C5-279F2EBB283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Immigration of skilled workers has positive effects on</a:t>
            </a:r>
          </a:p>
          <a:p>
            <a:pPr lvl="1"/>
            <a:r>
              <a:rPr lang="en-US" sz="2400" dirty="0"/>
              <a:t>Innovation</a:t>
            </a:r>
          </a:p>
          <a:p>
            <a:pPr lvl="1"/>
            <a:r>
              <a:rPr lang="en-US" sz="2400" dirty="0"/>
              <a:t>Productivity</a:t>
            </a:r>
          </a:p>
          <a:p>
            <a:pPr lvl="1"/>
            <a:r>
              <a:rPr lang="en-US" sz="2400" dirty="0"/>
              <a:t>Financial success of companies</a:t>
            </a:r>
          </a:p>
          <a:p>
            <a:r>
              <a:rPr lang="en-US" sz="2400" dirty="0"/>
              <a:t>Immigration of experts also reduces the relocation of operations abroad</a:t>
            </a:r>
          </a:p>
          <a:p>
            <a:r>
              <a:rPr lang="en-US" sz="2400" dirty="0"/>
              <a:t>Effects on the earnings or employment of the native population close to zero or positive</a:t>
            </a:r>
            <a:endParaRPr lang="fi-FI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81FED4-6431-7E47-8403-474FE64B0C24}"/>
              </a:ext>
            </a:extLst>
          </p:cNvPr>
          <p:cNvSpPr txBox="1"/>
          <p:nvPr/>
        </p:nvSpPr>
        <p:spPr>
          <a:xfrm>
            <a:off x="937028" y="6042863"/>
            <a:ext cx="107018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0" i="0" u="none" strike="noStrike" baseline="0" dirty="0">
                <a:solidFill>
                  <a:schemeClr val="bg1"/>
                </a:solidFill>
              </a:rPr>
              <a:t>Kauhanen, Antti &amp; DeVaro, Jed . ”</a:t>
            </a:r>
            <a:r>
              <a:rPr lang="en-US" sz="1600" dirty="0">
                <a:solidFill>
                  <a:schemeClr val="bg1"/>
                </a:solidFill>
              </a:rPr>
              <a:t> Economic Impacts of High-Skilled Immigration</a:t>
            </a:r>
            <a:r>
              <a:rPr lang="fi-FI" sz="1600" b="0" i="0" u="none" strike="noStrike" baseline="0" dirty="0">
                <a:solidFill>
                  <a:schemeClr val="bg1"/>
                </a:solidFill>
              </a:rPr>
              <a:t>”. ETLA </a:t>
            </a:r>
            <a:r>
              <a:rPr lang="fi-FI" sz="1600" b="0" i="0" u="none" strike="noStrike" baseline="0" dirty="0" err="1">
                <a:solidFill>
                  <a:schemeClr val="bg1"/>
                </a:solidFill>
              </a:rPr>
              <a:t>Brief</a:t>
            </a:r>
            <a:r>
              <a:rPr lang="fi-FI" sz="1600" b="0" i="0" u="none" strike="noStrike" baseline="0" dirty="0">
                <a:solidFill>
                  <a:schemeClr val="bg1"/>
                </a:solidFill>
              </a:rPr>
              <a:t> </a:t>
            </a:r>
            <a:r>
              <a:rPr lang="fi-FI" sz="1600" dirty="0">
                <a:solidFill>
                  <a:schemeClr val="bg1"/>
                </a:solidFill>
              </a:rPr>
              <a:t>No.</a:t>
            </a:r>
            <a:r>
              <a:rPr lang="fi-FI" sz="1600" b="0" i="0" u="none" strike="noStrike" baseline="0" dirty="0">
                <a:solidFill>
                  <a:schemeClr val="bg1"/>
                </a:solidFill>
              </a:rPr>
              <a:t> 140.</a:t>
            </a:r>
            <a:endParaRPr lang="LID4096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315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157FD3C-8A35-4A7F-F258-71337B968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Dutch</a:t>
            </a:r>
            <a:r>
              <a:rPr lang="fi-FI" dirty="0"/>
              <a:t> </a:t>
            </a:r>
            <a:r>
              <a:rPr lang="fi-FI" dirty="0" err="1"/>
              <a:t>Preferential</a:t>
            </a:r>
            <a:r>
              <a:rPr lang="fi-FI" dirty="0"/>
              <a:t> </a:t>
            </a:r>
            <a:r>
              <a:rPr lang="fi-FI" dirty="0" err="1"/>
              <a:t>Tax</a:t>
            </a:r>
            <a:br>
              <a:rPr lang="fi-FI" dirty="0"/>
            </a:br>
            <a:r>
              <a:rPr lang="fi-FI" dirty="0" err="1"/>
              <a:t>Scheme</a:t>
            </a:r>
            <a:r>
              <a:rPr lang="fi-FI" dirty="0"/>
              <a:t> and </a:t>
            </a:r>
            <a:r>
              <a:rPr lang="fi-FI" dirty="0" err="1"/>
              <a:t>its</a:t>
            </a:r>
            <a:r>
              <a:rPr lang="fi-FI" dirty="0"/>
              <a:t> </a:t>
            </a:r>
            <a:r>
              <a:rPr lang="fi-FI" dirty="0" err="1"/>
              <a:t>Impact</a:t>
            </a:r>
            <a:endParaRPr lang="LID4096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A81A23-A32A-FF63-F449-4A0E2235F51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fi-FI" sz="2400" dirty="0" err="1"/>
              <a:t>Many</a:t>
            </a:r>
            <a:r>
              <a:rPr lang="fi-FI" sz="2400" dirty="0"/>
              <a:t> </a:t>
            </a:r>
            <a:r>
              <a:rPr lang="fi-FI" sz="2400" dirty="0" err="1"/>
              <a:t>countries</a:t>
            </a:r>
            <a:r>
              <a:rPr lang="fi-FI" sz="2400" dirty="0"/>
              <a:t> </a:t>
            </a:r>
            <a:r>
              <a:rPr lang="fi-FI" sz="2400" dirty="0" err="1"/>
              <a:t>have</a:t>
            </a:r>
            <a:r>
              <a:rPr lang="fi-FI" sz="2400" dirty="0"/>
              <a:t> </a:t>
            </a:r>
            <a:r>
              <a:rPr lang="fi-FI" sz="2400" dirty="0" err="1"/>
              <a:t>preferential</a:t>
            </a:r>
            <a:r>
              <a:rPr lang="fi-FI" sz="2400" dirty="0"/>
              <a:t> </a:t>
            </a:r>
            <a:r>
              <a:rPr lang="fi-FI" sz="2400" dirty="0" err="1"/>
              <a:t>tax</a:t>
            </a:r>
            <a:r>
              <a:rPr lang="fi-FI" sz="2400" dirty="0"/>
              <a:t> </a:t>
            </a:r>
            <a:r>
              <a:rPr lang="fi-FI" sz="2400" dirty="0" err="1"/>
              <a:t>schemes</a:t>
            </a:r>
            <a:r>
              <a:rPr lang="fi-FI" sz="2400" dirty="0"/>
              <a:t> for </a:t>
            </a:r>
            <a:r>
              <a:rPr lang="fi-FI" sz="2400" dirty="0" err="1"/>
              <a:t>high-skilled</a:t>
            </a:r>
            <a:r>
              <a:rPr lang="fi-FI" sz="2400" dirty="0"/>
              <a:t> </a:t>
            </a:r>
            <a:r>
              <a:rPr lang="fi-FI" sz="2400" dirty="0" err="1"/>
              <a:t>immigrants</a:t>
            </a:r>
            <a:endParaRPr lang="fi-FI" sz="2400" dirty="0"/>
          </a:p>
          <a:p>
            <a:r>
              <a:rPr lang="fi-FI" sz="2400" dirty="0" err="1"/>
              <a:t>Dutch</a:t>
            </a:r>
            <a:r>
              <a:rPr lang="fi-FI" sz="2400" dirty="0"/>
              <a:t> </a:t>
            </a:r>
            <a:r>
              <a:rPr lang="fi-FI" sz="2400" dirty="0" err="1"/>
              <a:t>system</a:t>
            </a:r>
            <a:r>
              <a:rPr lang="fi-FI" sz="2400" dirty="0"/>
              <a:t>:</a:t>
            </a:r>
          </a:p>
          <a:p>
            <a:pPr lvl="1"/>
            <a:r>
              <a:rPr lang="fi-FI" sz="2400" dirty="0" err="1"/>
              <a:t>Prior</a:t>
            </a:r>
            <a:r>
              <a:rPr lang="fi-FI" sz="2400" dirty="0"/>
              <a:t> to 2012: </a:t>
            </a:r>
            <a:r>
              <a:rPr lang="fi-FI" sz="2400" dirty="0" err="1"/>
              <a:t>Opaque</a:t>
            </a:r>
            <a:r>
              <a:rPr lang="fi-FI" sz="2400" dirty="0"/>
              <a:t> ”</a:t>
            </a:r>
            <a:r>
              <a:rPr lang="fi-FI" sz="2400" dirty="0" err="1"/>
              <a:t>Scarce</a:t>
            </a:r>
            <a:r>
              <a:rPr lang="fi-FI" sz="2400" dirty="0"/>
              <a:t> </a:t>
            </a:r>
            <a:r>
              <a:rPr lang="fi-FI" sz="2400" dirty="0" err="1"/>
              <a:t>skills</a:t>
            </a:r>
            <a:r>
              <a:rPr lang="fi-FI" sz="2400" dirty="0"/>
              <a:t> </a:t>
            </a:r>
            <a:r>
              <a:rPr lang="fi-FI" sz="2400" dirty="0" err="1"/>
              <a:t>criterion</a:t>
            </a:r>
            <a:r>
              <a:rPr lang="fi-FI" sz="2400" dirty="0"/>
              <a:t>”, 30% of </a:t>
            </a:r>
            <a:r>
              <a:rPr lang="fi-FI" sz="2400" dirty="0" err="1"/>
              <a:t>income</a:t>
            </a:r>
            <a:r>
              <a:rPr lang="fi-FI" sz="2400" dirty="0"/>
              <a:t> tax-free</a:t>
            </a:r>
          </a:p>
          <a:p>
            <a:pPr lvl="1"/>
            <a:r>
              <a:rPr lang="fi-FI" sz="2400" dirty="0" err="1"/>
              <a:t>After</a:t>
            </a:r>
            <a:r>
              <a:rPr lang="fi-FI" sz="2400" dirty="0"/>
              <a:t> 2012: </a:t>
            </a:r>
            <a:r>
              <a:rPr lang="fi-FI" sz="2400" dirty="0" err="1"/>
              <a:t>Objective</a:t>
            </a:r>
            <a:r>
              <a:rPr lang="fi-FI" sz="2400" dirty="0"/>
              <a:t> </a:t>
            </a:r>
            <a:r>
              <a:rPr lang="fi-FI" sz="2400" dirty="0" err="1"/>
              <a:t>income</a:t>
            </a:r>
            <a:r>
              <a:rPr lang="fi-FI" sz="2400" dirty="0"/>
              <a:t> </a:t>
            </a:r>
            <a:r>
              <a:rPr lang="fi-FI" sz="2400" dirty="0" err="1"/>
              <a:t>treshold</a:t>
            </a:r>
            <a:r>
              <a:rPr lang="fi-FI" sz="2400" dirty="0"/>
              <a:t> set at 35 000€</a:t>
            </a:r>
          </a:p>
          <a:p>
            <a:endParaRPr lang="LID4096" sz="2400" dirty="0"/>
          </a:p>
        </p:txBody>
      </p:sp>
    </p:spTree>
    <p:extLst>
      <p:ext uri="{BB962C8B-B14F-4D97-AF65-F5344CB8AC3E}">
        <p14:creationId xmlns:p14="http://schemas.microsoft.com/office/powerpoint/2010/main" val="3349618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CB23F-18A2-12C5-375B-488FE0A24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Impacts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Dutch</a:t>
            </a:r>
            <a:r>
              <a:rPr lang="fi-FI" dirty="0"/>
              <a:t> </a:t>
            </a:r>
            <a:r>
              <a:rPr lang="fi-FI" dirty="0" err="1"/>
              <a:t>reform</a:t>
            </a:r>
            <a:endParaRPr lang="LID4096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A9446-1033-5825-1590-E9E3E123E6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Migration </a:t>
            </a:r>
          </a:p>
          <a:p>
            <a:pPr lvl="1"/>
            <a:r>
              <a:rPr lang="en-US" sz="2400" dirty="0"/>
              <a:t>more than doubled just above the income threshold </a:t>
            </a:r>
          </a:p>
          <a:p>
            <a:pPr lvl="1"/>
            <a:r>
              <a:rPr lang="fi-FI" sz="2400" dirty="0" err="1"/>
              <a:t>remained</a:t>
            </a:r>
            <a:r>
              <a:rPr lang="fi-FI" sz="2400" dirty="0"/>
              <a:t> </a:t>
            </a:r>
            <a:r>
              <a:rPr lang="fi-FI" sz="2400" dirty="0" err="1"/>
              <a:t>unchanged</a:t>
            </a:r>
            <a:r>
              <a:rPr lang="en-US" sz="2400" dirty="0"/>
              <a:t> below the </a:t>
            </a:r>
            <a:r>
              <a:rPr lang="fi-FI" sz="2400" dirty="0" err="1"/>
              <a:t>threshold</a:t>
            </a:r>
            <a:endParaRPr lang="fi-FI" sz="2400" dirty="0"/>
          </a:p>
          <a:p>
            <a:r>
              <a:rPr lang="fi-FI" sz="2400" dirty="0" err="1"/>
              <a:t>Migration</a:t>
            </a:r>
            <a:r>
              <a:rPr lang="fi-FI" sz="2400" dirty="0"/>
              <a:t> </a:t>
            </a:r>
            <a:r>
              <a:rPr lang="fi-FI" sz="2400" dirty="0" err="1"/>
              <a:t>reacted</a:t>
            </a:r>
            <a:r>
              <a:rPr lang="fi-FI" sz="2400" dirty="0"/>
              <a:t> </a:t>
            </a:r>
            <a:r>
              <a:rPr lang="fi-FI" sz="2400" dirty="0" err="1"/>
              <a:t>strongly</a:t>
            </a:r>
            <a:r>
              <a:rPr lang="fi-FI" sz="2400" dirty="0"/>
              <a:t> to </a:t>
            </a:r>
            <a:r>
              <a:rPr lang="fi-FI" sz="2400" dirty="0" err="1"/>
              <a:t>tax</a:t>
            </a:r>
            <a:r>
              <a:rPr lang="fi-FI" sz="2400" dirty="0"/>
              <a:t> </a:t>
            </a:r>
            <a:r>
              <a:rPr lang="fi-FI" sz="2400" dirty="0" err="1"/>
              <a:t>incentives</a:t>
            </a:r>
            <a:r>
              <a:rPr lang="fi-FI" sz="2400" dirty="0"/>
              <a:t>: </a:t>
            </a:r>
            <a:r>
              <a:rPr lang="fi-FI" sz="2400" dirty="0" err="1"/>
              <a:t>reduced</a:t>
            </a:r>
            <a:r>
              <a:rPr lang="fi-FI" sz="2400" dirty="0"/>
              <a:t> </a:t>
            </a:r>
            <a:r>
              <a:rPr lang="fi-FI" sz="2400" dirty="0" err="1"/>
              <a:t>tax</a:t>
            </a:r>
            <a:r>
              <a:rPr lang="fi-FI" sz="2400" dirty="0"/>
              <a:t> </a:t>
            </a:r>
            <a:r>
              <a:rPr lang="fi-FI" sz="2400" dirty="0" err="1"/>
              <a:t>rate</a:t>
            </a:r>
            <a:r>
              <a:rPr lang="fi-FI" sz="2400" dirty="0"/>
              <a:t> led to </a:t>
            </a:r>
            <a:r>
              <a:rPr lang="fi-FI" sz="2400" dirty="0" err="1"/>
              <a:t>increased</a:t>
            </a:r>
            <a:r>
              <a:rPr lang="fi-FI" sz="2400" dirty="0"/>
              <a:t> </a:t>
            </a:r>
            <a:r>
              <a:rPr lang="fi-FI" sz="2400" dirty="0" err="1"/>
              <a:t>tax</a:t>
            </a:r>
            <a:r>
              <a:rPr lang="fi-FI" sz="2400" dirty="0"/>
              <a:t> </a:t>
            </a:r>
            <a:r>
              <a:rPr lang="fi-FI" sz="2400" dirty="0" err="1"/>
              <a:t>revenues</a:t>
            </a:r>
            <a:endParaRPr lang="fi-FI" sz="2400" dirty="0"/>
          </a:p>
          <a:p>
            <a:r>
              <a:rPr lang="fi-FI" sz="2400" dirty="0" err="1"/>
              <a:t>Cumulative</a:t>
            </a:r>
            <a:r>
              <a:rPr lang="fi-FI" sz="2400" dirty="0"/>
              <a:t> </a:t>
            </a:r>
            <a:r>
              <a:rPr lang="fi-FI" sz="2400" dirty="0" err="1"/>
              <a:t>effect</a:t>
            </a:r>
            <a:r>
              <a:rPr lang="fi-FI" sz="2400" dirty="0"/>
              <a:t> </a:t>
            </a:r>
            <a:r>
              <a:rPr lang="fi-FI" sz="2400" dirty="0" err="1"/>
              <a:t>more</a:t>
            </a:r>
            <a:r>
              <a:rPr lang="fi-FI" sz="2400" dirty="0"/>
              <a:t> </a:t>
            </a:r>
            <a:r>
              <a:rPr lang="fi-FI" sz="2400" dirty="0" err="1"/>
              <a:t>than</a:t>
            </a:r>
            <a:r>
              <a:rPr lang="fi-FI" sz="2400" dirty="0"/>
              <a:t> 11 000 </a:t>
            </a:r>
            <a:r>
              <a:rPr lang="fi-FI" sz="2400" dirty="0" err="1"/>
              <a:t>migrants</a:t>
            </a:r>
            <a:r>
              <a:rPr lang="fi-FI" sz="2400" dirty="0"/>
              <a:t> </a:t>
            </a:r>
            <a:r>
              <a:rPr lang="fi-FI" sz="2400" dirty="0" err="1"/>
              <a:t>between</a:t>
            </a:r>
            <a:r>
              <a:rPr lang="fi-FI" sz="2400" dirty="0"/>
              <a:t> 2012 and 2019</a:t>
            </a:r>
            <a:endParaRPr lang="LID4096" sz="2400" dirty="0"/>
          </a:p>
        </p:txBody>
      </p:sp>
    </p:spTree>
    <p:extLst>
      <p:ext uri="{BB962C8B-B14F-4D97-AF65-F5344CB8AC3E}">
        <p14:creationId xmlns:p14="http://schemas.microsoft.com/office/powerpoint/2010/main" val="1954608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D7B61-6A3A-04D6-3F2E-8A9EC0FD1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Lessons</a:t>
            </a:r>
            <a:r>
              <a:rPr lang="fi-FI" dirty="0"/>
              <a:t> for Finland</a:t>
            </a:r>
            <a:endParaRPr lang="LID4096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0717B8-46E7-D27A-BEBB-B1F1FCF32E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Act on Key </a:t>
            </a:r>
            <a:r>
              <a:rPr lang="fi-FI" sz="2400" dirty="0" err="1"/>
              <a:t>Employees</a:t>
            </a:r>
            <a:r>
              <a:rPr lang="fi-FI" sz="2400" dirty="0"/>
              <a:t>: 32% </a:t>
            </a:r>
            <a:r>
              <a:rPr lang="fi-FI" sz="2400" dirty="0" err="1"/>
              <a:t>flat</a:t>
            </a:r>
            <a:r>
              <a:rPr lang="fi-FI" sz="2400" dirty="0"/>
              <a:t> </a:t>
            </a:r>
            <a:r>
              <a:rPr lang="fi-FI" sz="2400" dirty="0" err="1"/>
              <a:t>tax</a:t>
            </a:r>
            <a:r>
              <a:rPr lang="fi-FI" sz="2400" dirty="0"/>
              <a:t>, </a:t>
            </a:r>
            <a:r>
              <a:rPr lang="fi-FI" sz="2400" dirty="0" err="1"/>
              <a:t>duration</a:t>
            </a:r>
            <a:r>
              <a:rPr lang="fi-FI" sz="2400" dirty="0"/>
              <a:t> 7 </a:t>
            </a:r>
            <a:r>
              <a:rPr lang="fi-FI" sz="2400" dirty="0" err="1"/>
              <a:t>years</a:t>
            </a:r>
            <a:r>
              <a:rPr lang="fi-FI" sz="2400" dirty="0"/>
              <a:t>, </a:t>
            </a:r>
            <a:r>
              <a:rPr lang="fi-FI" sz="2400" dirty="0" err="1"/>
              <a:t>Income</a:t>
            </a:r>
            <a:r>
              <a:rPr lang="fi-FI" sz="2400" dirty="0"/>
              <a:t> </a:t>
            </a:r>
            <a:r>
              <a:rPr lang="fi-FI" sz="2400" dirty="0" err="1"/>
              <a:t>threshold</a:t>
            </a:r>
            <a:r>
              <a:rPr lang="fi-FI" sz="2400" dirty="0"/>
              <a:t> 5800€</a:t>
            </a:r>
          </a:p>
          <a:p>
            <a:r>
              <a:rPr lang="fi-FI" sz="2400" dirty="0" err="1"/>
              <a:t>Dutch</a:t>
            </a:r>
            <a:r>
              <a:rPr lang="fi-FI" sz="2400" dirty="0"/>
              <a:t> </a:t>
            </a:r>
            <a:r>
              <a:rPr lang="fi-FI" sz="2400" dirty="0" err="1"/>
              <a:t>experience</a:t>
            </a:r>
            <a:r>
              <a:rPr lang="fi-FI" sz="2400" dirty="0"/>
              <a:t> </a:t>
            </a:r>
            <a:r>
              <a:rPr lang="fi-FI" sz="2400" dirty="0" err="1"/>
              <a:t>has</a:t>
            </a:r>
            <a:r>
              <a:rPr lang="fi-FI" sz="2400" dirty="0"/>
              <a:t> </a:t>
            </a:r>
            <a:r>
              <a:rPr lang="fi-FI" sz="2400" dirty="0" err="1"/>
              <a:t>shown</a:t>
            </a:r>
            <a:r>
              <a:rPr lang="fi-FI" sz="2400" dirty="0"/>
              <a:t> </a:t>
            </a:r>
            <a:r>
              <a:rPr lang="fi-FI" sz="2400" dirty="0" err="1"/>
              <a:t>that</a:t>
            </a:r>
            <a:r>
              <a:rPr lang="fi-FI" sz="2400" dirty="0"/>
              <a:t> </a:t>
            </a:r>
            <a:r>
              <a:rPr lang="fi-FI" sz="2400" dirty="0" err="1"/>
              <a:t>also</a:t>
            </a:r>
            <a:r>
              <a:rPr lang="fi-FI" sz="2400" dirty="0"/>
              <a:t> </a:t>
            </a:r>
            <a:r>
              <a:rPr lang="fi-FI" sz="2400" dirty="0" err="1"/>
              <a:t>mid-level</a:t>
            </a:r>
            <a:r>
              <a:rPr lang="fi-FI" sz="2400" dirty="0"/>
              <a:t> </a:t>
            </a:r>
            <a:r>
              <a:rPr lang="fi-FI" sz="2400" dirty="0" err="1"/>
              <a:t>earners</a:t>
            </a:r>
            <a:r>
              <a:rPr lang="fi-FI" sz="2400" dirty="0"/>
              <a:t> </a:t>
            </a:r>
            <a:r>
              <a:rPr lang="fi-FI" sz="2400" dirty="0" err="1"/>
              <a:t>are</a:t>
            </a:r>
            <a:r>
              <a:rPr lang="fi-FI" sz="2400" dirty="0"/>
              <a:t> </a:t>
            </a:r>
            <a:r>
              <a:rPr lang="fi-FI" sz="2400" dirty="0" err="1"/>
              <a:t>responsive</a:t>
            </a:r>
            <a:r>
              <a:rPr lang="fi-FI" sz="2400" dirty="0"/>
              <a:t> to </a:t>
            </a:r>
            <a:r>
              <a:rPr lang="fi-FI" sz="2400" dirty="0" err="1"/>
              <a:t>tax</a:t>
            </a:r>
            <a:r>
              <a:rPr lang="fi-FI" sz="2400" dirty="0"/>
              <a:t> </a:t>
            </a:r>
            <a:r>
              <a:rPr lang="fi-FI" sz="2400" dirty="0" err="1"/>
              <a:t>changes</a:t>
            </a:r>
            <a:endParaRPr lang="fi-FI" sz="2400" dirty="0"/>
          </a:p>
          <a:p>
            <a:r>
              <a:rPr lang="fi-FI" sz="2400" dirty="0" err="1"/>
              <a:t>Threshold</a:t>
            </a:r>
            <a:r>
              <a:rPr lang="fi-FI" sz="2400" dirty="0"/>
              <a:t> </a:t>
            </a:r>
            <a:r>
              <a:rPr lang="fi-FI" sz="2400" dirty="0" err="1"/>
              <a:t>similar</a:t>
            </a:r>
            <a:r>
              <a:rPr lang="fi-FI" sz="2400" dirty="0"/>
              <a:t> to </a:t>
            </a:r>
            <a:r>
              <a:rPr lang="fi-FI" sz="2400" dirty="0" err="1"/>
              <a:t>the</a:t>
            </a:r>
            <a:r>
              <a:rPr lang="fi-FI" sz="2400" dirty="0"/>
              <a:t> </a:t>
            </a:r>
            <a:r>
              <a:rPr lang="fi-FI" sz="2400" dirty="0" err="1"/>
              <a:t>Dutch</a:t>
            </a:r>
            <a:r>
              <a:rPr lang="fi-FI" sz="2400" dirty="0"/>
              <a:t> </a:t>
            </a:r>
            <a:r>
              <a:rPr lang="fi-FI" sz="2400" dirty="0" err="1"/>
              <a:t>would</a:t>
            </a:r>
            <a:r>
              <a:rPr lang="fi-FI" sz="2400" dirty="0"/>
              <a:t> </a:t>
            </a:r>
            <a:r>
              <a:rPr lang="fi-FI" sz="2400" dirty="0" err="1"/>
              <a:t>be</a:t>
            </a:r>
            <a:r>
              <a:rPr lang="fi-FI" sz="2400" dirty="0"/>
              <a:t> </a:t>
            </a:r>
            <a:r>
              <a:rPr lang="fi-FI" sz="2400" dirty="0" err="1"/>
              <a:t>about</a:t>
            </a:r>
            <a:r>
              <a:rPr lang="fi-FI" sz="2400" dirty="0"/>
              <a:t> 3 900€ in Finland </a:t>
            </a:r>
            <a:endParaRPr lang="LID4096" sz="2400" dirty="0"/>
          </a:p>
        </p:txBody>
      </p:sp>
    </p:spTree>
    <p:extLst>
      <p:ext uri="{BB962C8B-B14F-4D97-AF65-F5344CB8AC3E}">
        <p14:creationId xmlns:p14="http://schemas.microsoft.com/office/powerpoint/2010/main" val="4045062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BDD3-0E35-EA69-6A91-44BAF87E5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Beyond Tax Policy: The Role</a:t>
            </a:r>
            <a:br>
              <a:rPr lang="en-US" dirty="0"/>
            </a:br>
            <a:r>
              <a:rPr lang="fi-FI" dirty="0"/>
              <a:t>of Non-</a:t>
            </a:r>
            <a:r>
              <a:rPr lang="fi-FI" dirty="0" err="1"/>
              <a:t>Fiscal</a:t>
            </a:r>
            <a:r>
              <a:rPr lang="fi-FI" dirty="0"/>
              <a:t> </a:t>
            </a:r>
            <a:r>
              <a:rPr lang="fi-FI" dirty="0" err="1"/>
              <a:t>Factors</a:t>
            </a:r>
            <a:endParaRPr lang="LID4096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9925DB-C7C3-B0AC-EEB5-40D5445FA1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fi-FI" sz="2400" dirty="0" err="1"/>
              <a:t>Finland’s</a:t>
            </a:r>
            <a:r>
              <a:rPr lang="fi-FI" sz="2400" dirty="0"/>
              <a:t> </a:t>
            </a:r>
            <a:r>
              <a:rPr lang="fi-FI" sz="2400" dirty="0" err="1"/>
              <a:t>strenghts</a:t>
            </a:r>
            <a:r>
              <a:rPr lang="fi-FI" sz="2400" dirty="0"/>
              <a:t>: </a:t>
            </a:r>
            <a:r>
              <a:rPr lang="fi-FI" sz="2400" dirty="0" err="1"/>
              <a:t>Quality</a:t>
            </a:r>
            <a:r>
              <a:rPr lang="fi-FI" sz="2400" dirty="0"/>
              <a:t> of life, </a:t>
            </a:r>
            <a:r>
              <a:rPr lang="fi-FI" sz="2400" dirty="0" err="1"/>
              <a:t>Skills</a:t>
            </a:r>
            <a:r>
              <a:rPr lang="fi-FI" sz="2400" dirty="0"/>
              <a:t> </a:t>
            </a:r>
            <a:r>
              <a:rPr lang="fi-FI" sz="2400" dirty="0" err="1"/>
              <a:t>environment</a:t>
            </a:r>
            <a:r>
              <a:rPr lang="fi-FI" sz="2400" dirty="0"/>
              <a:t> </a:t>
            </a:r>
            <a:r>
              <a:rPr lang="fi-FI" sz="2400" dirty="0" err="1"/>
              <a:t>Family</a:t>
            </a:r>
            <a:r>
              <a:rPr lang="fi-FI" sz="2400" dirty="0"/>
              <a:t> </a:t>
            </a:r>
            <a:r>
              <a:rPr lang="fi-FI" sz="2400" dirty="0" err="1"/>
              <a:t>environment</a:t>
            </a:r>
            <a:endParaRPr lang="fi-FI" sz="2400" dirty="0"/>
          </a:p>
          <a:p>
            <a:r>
              <a:rPr lang="fi-FI" sz="2400" dirty="0" err="1"/>
              <a:t>Finland’s</a:t>
            </a:r>
            <a:r>
              <a:rPr lang="fi-FI" sz="2400" dirty="0"/>
              <a:t> </a:t>
            </a:r>
            <a:r>
              <a:rPr lang="fi-FI" sz="2400" dirty="0" err="1"/>
              <a:t>weaknesses</a:t>
            </a:r>
            <a:r>
              <a:rPr lang="fi-FI" sz="2400" dirty="0"/>
              <a:t>: </a:t>
            </a:r>
            <a:r>
              <a:rPr lang="fi-FI" sz="2400" dirty="0" err="1"/>
              <a:t>Inclusiveness</a:t>
            </a:r>
            <a:r>
              <a:rPr lang="fi-FI" sz="2400" dirty="0"/>
              <a:t>, </a:t>
            </a:r>
            <a:r>
              <a:rPr lang="fi-FI" sz="2400" dirty="0" err="1"/>
              <a:t>Quality</a:t>
            </a:r>
            <a:r>
              <a:rPr lang="fi-FI" sz="2400" dirty="0"/>
              <a:t> of </a:t>
            </a:r>
            <a:r>
              <a:rPr lang="fi-FI" sz="2400" dirty="0" err="1"/>
              <a:t>opportunity</a:t>
            </a:r>
            <a:r>
              <a:rPr lang="fi-FI" sz="2400" dirty="0"/>
              <a:t> for </a:t>
            </a:r>
            <a:r>
              <a:rPr lang="fi-FI" sz="2400" dirty="0" err="1"/>
              <a:t>immigrants</a:t>
            </a:r>
            <a:r>
              <a:rPr lang="fi-FI" sz="2400" dirty="0"/>
              <a:t>, </a:t>
            </a:r>
            <a:r>
              <a:rPr lang="fi-FI" sz="2400" dirty="0" err="1"/>
              <a:t>Future</a:t>
            </a:r>
            <a:r>
              <a:rPr lang="fi-FI" sz="2400" dirty="0"/>
              <a:t> </a:t>
            </a:r>
            <a:r>
              <a:rPr lang="fi-FI" sz="2400" dirty="0" err="1"/>
              <a:t>prospects</a:t>
            </a:r>
            <a:endParaRPr lang="LID4096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981D74-8DE4-7CEC-0F73-085D85C0992D}"/>
              </a:ext>
            </a:extLst>
          </p:cNvPr>
          <p:cNvSpPr txBox="1"/>
          <p:nvPr/>
        </p:nvSpPr>
        <p:spPr>
          <a:xfrm>
            <a:off x="536882" y="5846544"/>
            <a:ext cx="11118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>
                <a:solidFill>
                  <a:schemeClr val="bg1"/>
                </a:solidFill>
              </a:rPr>
              <a:t>Source</a:t>
            </a:r>
            <a:r>
              <a:rPr lang="fi-FI" dirty="0">
                <a:solidFill>
                  <a:schemeClr val="bg1"/>
                </a:solidFill>
              </a:rPr>
              <a:t>: </a:t>
            </a:r>
            <a:r>
              <a:rPr lang="en-US" dirty="0">
                <a:solidFill>
                  <a:schemeClr val="bg1"/>
                </a:solidFill>
              </a:rPr>
              <a:t>OECD (2023). </a:t>
            </a:r>
            <a:r>
              <a:rPr lang="en-US" i="1" dirty="0">
                <a:solidFill>
                  <a:schemeClr val="bg1"/>
                </a:solidFill>
              </a:rPr>
              <a:t>What is the best country for global talents in the OECD? </a:t>
            </a:r>
            <a:r>
              <a:rPr lang="fi-FI" dirty="0">
                <a:solidFill>
                  <a:schemeClr val="bg1"/>
                </a:solidFill>
              </a:rPr>
              <a:t>OECD </a:t>
            </a:r>
            <a:r>
              <a:rPr lang="fi-FI" dirty="0" err="1">
                <a:solidFill>
                  <a:schemeClr val="bg1"/>
                </a:solidFill>
              </a:rPr>
              <a:t>Migration</a:t>
            </a:r>
            <a:r>
              <a:rPr lang="fi-FI" dirty="0">
                <a:solidFill>
                  <a:schemeClr val="bg1"/>
                </a:solidFill>
              </a:rPr>
              <a:t> </a:t>
            </a:r>
            <a:r>
              <a:rPr lang="fi-FI" dirty="0" err="1">
                <a:solidFill>
                  <a:schemeClr val="bg1"/>
                </a:solidFill>
              </a:rPr>
              <a:t>Policy</a:t>
            </a:r>
            <a:r>
              <a:rPr lang="fi-FI" dirty="0">
                <a:solidFill>
                  <a:schemeClr val="bg1"/>
                </a:solidFill>
              </a:rPr>
              <a:t> </a:t>
            </a:r>
            <a:r>
              <a:rPr lang="fi-FI" dirty="0" err="1">
                <a:solidFill>
                  <a:schemeClr val="bg1"/>
                </a:solidFill>
              </a:rPr>
              <a:t>Debates</a:t>
            </a:r>
            <a:r>
              <a:rPr lang="fi-FI" dirty="0">
                <a:solidFill>
                  <a:schemeClr val="bg1"/>
                </a:solidFill>
              </a:rPr>
              <a:t> No 29.</a:t>
            </a:r>
            <a:r>
              <a:rPr lang="en-US" i="1" dirty="0">
                <a:solidFill>
                  <a:schemeClr val="bg1"/>
                </a:solidFill>
              </a:rPr>
              <a:t> </a:t>
            </a:r>
          </a:p>
          <a:p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2892313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409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la_blue_powerpoint_english_february_2023.pptx" id="{D74361CD-094A-4F11-B6B2-8ED9CCE3B42E}" vid="{53C1D039-C716-4EE8-994A-31971A2E091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Etla_blue_PowerPoint_English</Template>
  <TotalTime>41</TotalTime>
  <Words>289</Words>
  <Application>Microsoft Office PowerPoint</Application>
  <PresentationFormat>Widescreen</PresentationFormat>
  <Paragraphs>32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Open Sans</vt:lpstr>
      <vt:lpstr>Office Theme</vt:lpstr>
      <vt:lpstr>Preferential Tax Schemes and High-Skilled Immigration: Lessons for Finland</vt:lpstr>
      <vt:lpstr>Economic Impacts of High-Skilled Immigration</vt:lpstr>
      <vt:lpstr>The Dutch Preferential Tax Scheme and its Impact</vt:lpstr>
      <vt:lpstr>Impacts of the Dutch reform</vt:lpstr>
      <vt:lpstr>Lessons for Finland</vt:lpstr>
      <vt:lpstr>Beyond Tax Policy: The Role of Non-Fiscal Factors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Antti Kauhanen</dc:creator>
  <cp:lastModifiedBy>Antti Kauhanen</cp:lastModifiedBy>
  <cp:revision>1</cp:revision>
  <dcterms:created xsi:type="dcterms:W3CDTF">2025-11-12T07:40:29Z</dcterms:created>
  <dcterms:modified xsi:type="dcterms:W3CDTF">2025-11-13T08:20:05Z</dcterms:modified>
</cp:coreProperties>
</file>