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8" r:id="rId4"/>
    <p:sldId id="279" r:id="rId5"/>
    <p:sldId id="280" r:id="rId6"/>
    <p:sldId id="257" r:id="rId7"/>
    <p:sldId id="274" r:id="rId8"/>
    <p:sldId id="263" r:id="rId9"/>
    <p:sldId id="277" r:id="rId10"/>
    <p:sldId id="281" r:id="rId11"/>
    <p:sldId id="270" r:id="rId12"/>
    <p:sldId id="268" r:id="rId13"/>
    <p:sldId id="276" r:id="rId14"/>
    <p:sldId id="26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7333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3" autoAdjust="0"/>
  </p:normalViewPr>
  <p:slideViewPr>
    <p:cSldViewPr showGuides="1">
      <p:cViewPr varScale="1">
        <p:scale>
          <a:sx n="197" d="100"/>
          <a:sy n="197" d="100"/>
        </p:scale>
        <p:origin x="130" y="254"/>
      </p:cViewPr>
      <p:guideLst>
        <p:guide orient="horz" pos="2160"/>
        <p:guide pos="3840"/>
        <p:guide orient="horz" pos="935"/>
        <p:guide orient="horz" pos="3884"/>
        <p:guide pos="7333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toju\AppData\Roaming\Microsoft\Excel\Etlan%20ennusteiden%20tarkentuminen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toju\AppData\Roaming\Microsoft\Excel\Etlan%20ennusteiden%20tarkentuminen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toju\AppData\Roaming\Microsoft\Excel\Etlan%20ennusteiden%20tarkentuminen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toju\AppData\Roaming\Microsoft\Excel\Etlan%20ennusteiden%20tarkentuminen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toju\AppData\Roaming\Microsoft\Excel\Etlan%20ennusteiden%20tarkentuminen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'bkt-vert s-k'!$B$1</c:f>
              <c:strCache>
                <c:ptCount val="1"/>
                <c:pt idx="0">
                  <c:v>Edellisen vuoden syksy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s-k'!$B$2:$B$48</c:f>
              <c:numCache>
                <c:formatCode>General</c:formatCode>
                <c:ptCount val="47"/>
                <c:pt idx="0">
                  <c:v>3</c:v>
                </c:pt>
                <c:pt idx="1">
                  <c:v>5.5</c:v>
                </c:pt>
                <c:pt idx="2">
                  <c:v>3.5</c:v>
                </c:pt>
                <c:pt idx="3">
                  <c:v>3</c:v>
                </c:pt>
                <c:pt idx="4">
                  <c:v>1.5</c:v>
                </c:pt>
                <c:pt idx="5">
                  <c:v>4.5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1.5</c:v>
                </c:pt>
                <c:pt idx="12">
                  <c:v>3.5</c:v>
                </c:pt>
                <c:pt idx="13">
                  <c:v>4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1</c:v>
                </c:pt>
                <c:pt idx="20">
                  <c:v>0</c:v>
                </c:pt>
                <c:pt idx="21">
                  <c:v>2.5</c:v>
                </c:pt>
                <c:pt idx="22">
                  <c:v>1</c:v>
                </c:pt>
                <c:pt idx="23">
                  <c:v>6</c:v>
                </c:pt>
                <c:pt idx="24">
                  <c:v>4.5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4</c:v>
                </c:pt>
                <c:pt idx="29">
                  <c:v>4.5999999999999996</c:v>
                </c:pt>
                <c:pt idx="30">
                  <c:v>2.5</c:v>
                </c:pt>
                <c:pt idx="31">
                  <c:v>3.7</c:v>
                </c:pt>
                <c:pt idx="32">
                  <c:v>2.4</c:v>
                </c:pt>
                <c:pt idx="33">
                  <c:v>3.5</c:v>
                </c:pt>
                <c:pt idx="34">
                  <c:v>4.0999999999999996</c:v>
                </c:pt>
                <c:pt idx="35">
                  <c:v>2.7</c:v>
                </c:pt>
                <c:pt idx="36">
                  <c:v>3</c:v>
                </c:pt>
                <c:pt idx="37">
                  <c:v>1.8</c:v>
                </c:pt>
                <c:pt idx="38">
                  <c:v>1.5</c:v>
                </c:pt>
                <c:pt idx="39">
                  <c:v>4</c:v>
                </c:pt>
                <c:pt idx="40">
                  <c:v>2</c:v>
                </c:pt>
                <c:pt idx="41">
                  <c:v>1</c:v>
                </c:pt>
                <c:pt idx="42">
                  <c:v>1.6</c:v>
                </c:pt>
                <c:pt idx="43">
                  <c:v>0.8</c:v>
                </c:pt>
                <c:pt idx="44">
                  <c:v>1</c:v>
                </c:pt>
                <c:pt idx="45">
                  <c:v>1.2</c:v>
                </c:pt>
                <c:pt idx="4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B-4CA4-9291-10C2E5DE1ACB}"/>
            </c:ext>
          </c:extLst>
        </c:ser>
        <c:ser>
          <c:idx val="1"/>
          <c:order val="1"/>
          <c:tx>
            <c:strRef>
              <c:f>'bkt-vert s-k'!$C$1</c:f>
              <c:strCache>
                <c:ptCount val="1"/>
                <c:pt idx="0">
                  <c:v>Saman vuoden kevät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s-k'!$C$2:$C$48</c:f>
              <c:numCache>
                <c:formatCode>General</c:formatCode>
                <c:ptCount val="47"/>
                <c:pt idx="0">
                  <c:v>3.5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3.5</c:v>
                </c:pt>
                <c:pt idx="6">
                  <c:v>1.5</c:v>
                </c:pt>
                <c:pt idx="7">
                  <c:v>4.5</c:v>
                </c:pt>
                <c:pt idx="8">
                  <c:v>6</c:v>
                </c:pt>
                <c:pt idx="9">
                  <c:v>2</c:v>
                </c:pt>
                <c:pt idx="10">
                  <c:v>0.5</c:v>
                </c:pt>
                <c:pt idx="11">
                  <c:v>2</c:v>
                </c:pt>
                <c:pt idx="12">
                  <c:v>4</c:v>
                </c:pt>
                <c:pt idx="13">
                  <c:v>3.5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-1.5</c:v>
                </c:pt>
                <c:pt idx="20">
                  <c:v>-1.5</c:v>
                </c:pt>
                <c:pt idx="21">
                  <c:v>-1</c:v>
                </c:pt>
                <c:pt idx="22">
                  <c:v>2</c:v>
                </c:pt>
                <c:pt idx="23">
                  <c:v>6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4.5</c:v>
                </c:pt>
                <c:pt idx="30">
                  <c:v>2</c:v>
                </c:pt>
                <c:pt idx="31">
                  <c:v>1.8</c:v>
                </c:pt>
                <c:pt idx="32">
                  <c:v>2.9</c:v>
                </c:pt>
                <c:pt idx="33">
                  <c:v>3</c:v>
                </c:pt>
                <c:pt idx="34">
                  <c:v>3.8</c:v>
                </c:pt>
                <c:pt idx="35">
                  <c:v>2.7</c:v>
                </c:pt>
                <c:pt idx="36">
                  <c:v>2.7</c:v>
                </c:pt>
                <c:pt idx="37">
                  <c:v>-6.5</c:v>
                </c:pt>
                <c:pt idx="38">
                  <c:v>1.5</c:v>
                </c:pt>
                <c:pt idx="39">
                  <c:v>4</c:v>
                </c:pt>
                <c:pt idx="40">
                  <c:v>0.9</c:v>
                </c:pt>
                <c:pt idx="41">
                  <c:v>0.3</c:v>
                </c:pt>
                <c:pt idx="42">
                  <c:v>0.7</c:v>
                </c:pt>
                <c:pt idx="43">
                  <c:v>0.5</c:v>
                </c:pt>
                <c:pt idx="44">
                  <c:v>0.9</c:v>
                </c:pt>
                <c:pt idx="45">
                  <c:v>1.7</c:v>
                </c:pt>
                <c:pt idx="4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B-4CA4-9291-10C2E5DE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343504"/>
        <c:axId val="677342192"/>
      </c:barChart>
      <c:lineChart>
        <c:grouping val="standard"/>
        <c:varyColors val="0"/>
        <c:ser>
          <c:idx val="2"/>
          <c:order val="2"/>
          <c:tx>
            <c:strRef>
              <c:f>'bkt-vert s-k'!$D$1</c:f>
              <c:strCache>
                <c:ptCount val="1"/>
                <c:pt idx="0">
                  <c:v>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s-k'!$D$2:$D$48</c:f>
              <c:numCache>
                <c:formatCode>0.0</c:formatCode>
                <c:ptCount val="47"/>
                <c:pt idx="0">
                  <c:v>7.7355317600999998</c:v>
                </c:pt>
                <c:pt idx="1">
                  <c:v>6.9837983197181996</c:v>
                </c:pt>
                <c:pt idx="2">
                  <c:v>3.2366030529688801</c:v>
                </c:pt>
                <c:pt idx="3">
                  <c:v>3.31208801032817</c:v>
                </c:pt>
                <c:pt idx="4" formatCode="General">
                  <c:v>0.5</c:v>
                </c:pt>
                <c:pt idx="5" formatCode="General">
                  <c:v>0.4</c:v>
                </c:pt>
                <c:pt idx="6" formatCode="General">
                  <c:v>3.1</c:v>
                </c:pt>
                <c:pt idx="7" formatCode="General">
                  <c:v>7.2</c:v>
                </c:pt>
                <c:pt idx="8" formatCode="General">
                  <c:v>5.7</c:v>
                </c:pt>
                <c:pt idx="9" formatCode="General">
                  <c:v>1.3</c:v>
                </c:pt>
                <c:pt idx="10" formatCode="General">
                  <c:v>3.1</c:v>
                </c:pt>
                <c:pt idx="11" formatCode="General">
                  <c:v>3.1</c:v>
                </c:pt>
                <c:pt idx="12" formatCode="General">
                  <c:v>3.2</c:v>
                </c:pt>
                <c:pt idx="13" formatCode="General">
                  <c:v>3.5</c:v>
                </c:pt>
                <c:pt idx="14" formatCode="General">
                  <c:v>2.7</c:v>
                </c:pt>
                <c:pt idx="15" formatCode="General">
                  <c:v>3.6</c:v>
                </c:pt>
                <c:pt idx="16" formatCode="General">
                  <c:v>5.2</c:v>
                </c:pt>
                <c:pt idx="17" formatCode="General">
                  <c:v>5.0999999999999996</c:v>
                </c:pt>
                <c:pt idx="18" formatCode="General">
                  <c:v>0.7</c:v>
                </c:pt>
                <c:pt idx="19" formatCode="General">
                  <c:v>-5.9</c:v>
                </c:pt>
                <c:pt idx="20" formatCode="General">
                  <c:v>-3.3</c:v>
                </c:pt>
                <c:pt idx="21" formatCode="General">
                  <c:v>-0.7</c:v>
                </c:pt>
                <c:pt idx="22" formatCode="General">
                  <c:v>3.9</c:v>
                </c:pt>
                <c:pt idx="23" formatCode="General">
                  <c:v>4.2</c:v>
                </c:pt>
                <c:pt idx="24" formatCode="General">
                  <c:v>3.7</c:v>
                </c:pt>
                <c:pt idx="25" formatCode="General">
                  <c:v>6.3</c:v>
                </c:pt>
                <c:pt idx="26" formatCode="General">
                  <c:v>5.4</c:v>
                </c:pt>
                <c:pt idx="27" formatCode="General">
                  <c:v>4.4000000000000004</c:v>
                </c:pt>
                <c:pt idx="28" formatCode="General">
                  <c:v>5.6</c:v>
                </c:pt>
                <c:pt idx="29" formatCode="General">
                  <c:v>2.6</c:v>
                </c:pt>
                <c:pt idx="30" formatCode="General">
                  <c:v>1.7</c:v>
                </c:pt>
                <c:pt idx="31" formatCode="General">
                  <c:v>2</c:v>
                </c:pt>
                <c:pt idx="32" formatCode="General">
                  <c:v>3.9</c:v>
                </c:pt>
                <c:pt idx="33" formatCode="General">
                  <c:v>2.8</c:v>
                </c:pt>
                <c:pt idx="34" formatCode="General">
                  <c:v>4.0999999999999996</c:v>
                </c:pt>
                <c:pt idx="35" formatCode="General">
                  <c:v>5.2</c:v>
                </c:pt>
                <c:pt idx="36" formatCode="General">
                  <c:v>0.7</c:v>
                </c:pt>
                <c:pt idx="37" formatCode="General">
                  <c:v>-8.3000000000000007</c:v>
                </c:pt>
                <c:pt idx="38" formatCode="General">
                  <c:v>3</c:v>
                </c:pt>
                <c:pt idx="39" formatCode="General">
                  <c:v>2.6</c:v>
                </c:pt>
                <c:pt idx="40" formatCode="General">
                  <c:v>-1.4</c:v>
                </c:pt>
                <c:pt idx="41" formatCode="General">
                  <c:v>-0.8</c:v>
                </c:pt>
                <c:pt idx="42" formatCode="General">
                  <c:v>-0.6</c:v>
                </c:pt>
                <c:pt idx="43" formatCode="General">
                  <c:v>0.1</c:v>
                </c:pt>
                <c:pt idx="44" formatCode="General">
                  <c:v>2.5</c:v>
                </c:pt>
                <c:pt idx="45" formatCode="General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5B-4CA4-9291-10C2E5DE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343504"/>
        <c:axId val="677342192"/>
      </c:lineChart>
      <c:catAx>
        <c:axId val="6773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7342192"/>
        <c:crosses val="autoZero"/>
        <c:auto val="1"/>
        <c:lblAlgn val="ctr"/>
        <c:lblOffset val="100"/>
        <c:noMultiLvlLbl val="0"/>
      </c:catAx>
      <c:valAx>
        <c:axId val="67734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73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'bkt-vert s-k'!$B$1</c:f>
              <c:strCache>
                <c:ptCount val="1"/>
                <c:pt idx="0">
                  <c:v>Edellisen vuoden syksy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s-k'!$B$2:$B$48</c:f>
              <c:numCache>
                <c:formatCode>General</c:formatCode>
                <c:ptCount val="47"/>
                <c:pt idx="0">
                  <c:v>3</c:v>
                </c:pt>
                <c:pt idx="1">
                  <c:v>5.5</c:v>
                </c:pt>
                <c:pt idx="2">
                  <c:v>3.5</c:v>
                </c:pt>
                <c:pt idx="3">
                  <c:v>3</c:v>
                </c:pt>
                <c:pt idx="4">
                  <c:v>1.5</c:v>
                </c:pt>
                <c:pt idx="5">
                  <c:v>4.5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1.5</c:v>
                </c:pt>
                <c:pt idx="12">
                  <c:v>3.5</c:v>
                </c:pt>
                <c:pt idx="13">
                  <c:v>4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1</c:v>
                </c:pt>
                <c:pt idx="20">
                  <c:v>0</c:v>
                </c:pt>
                <c:pt idx="21">
                  <c:v>2.5</c:v>
                </c:pt>
                <c:pt idx="22">
                  <c:v>1</c:v>
                </c:pt>
                <c:pt idx="23">
                  <c:v>6</c:v>
                </c:pt>
                <c:pt idx="24">
                  <c:v>4.5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4</c:v>
                </c:pt>
                <c:pt idx="29">
                  <c:v>4.5999999999999996</c:v>
                </c:pt>
                <c:pt idx="30">
                  <c:v>2.5</c:v>
                </c:pt>
                <c:pt idx="31">
                  <c:v>3.7</c:v>
                </c:pt>
                <c:pt idx="32">
                  <c:v>2.4</c:v>
                </c:pt>
                <c:pt idx="33">
                  <c:v>3.5</c:v>
                </c:pt>
                <c:pt idx="34">
                  <c:v>4.0999999999999996</c:v>
                </c:pt>
                <c:pt idx="35">
                  <c:v>2.7</c:v>
                </c:pt>
                <c:pt idx="36">
                  <c:v>3</c:v>
                </c:pt>
                <c:pt idx="37">
                  <c:v>1.8</c:v>
                </c:pt>
                <c:pt idx="38">
                  <c:v>1.5</c:v>
                </c:pt>
                <c:pt idx="39">
                  <c:v>4</c:v>
                </c:pt>
                <c:pt idx="40">
                  <c:v>2</c:v>
                </c:pt>
                <c:pt idx="41">
                  <c:v>1</c:v>
                </c:pt>
                <c:pt idx="42">
                  <c:v>1.6</c:v>
                </c:pt>
                <c:pt idx="43">
                  <c:v>0.8</c:v>
                </c:pt>
                <c:pt idx="44">
                  <c:v>1</c:v>
                </c:pt>
                <c:pt idx="45">
                  <c:v>1.2</c:v>
                </c:pt>
                <c:pt idx="4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B-4CA4-9291-10C2E5DE1ACB}"/>
            </c:ext>
          </c:extLst>
        </c:ser>
        <c:ser>
          <c:idx val="1"/>
          <c:order val="1"/>
          <c:tx>
            <c:strRef>
              <c:f>'bkt-vert s-k'!$C$1</c:f>
              <c:strCache>
                <c:ptCount val="1"/>
                <c:pt idx="0">
                  <c:v>Saman vuoden kevät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s-k'!$C$2:$C$48</c:f>
              <c:numCache>
                <c:formatCode>General</c:formatCode>
                <c:ptCount val="47"/>
                <c:pt idx="0">
                  <c:v>3.5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3.5</c:v>
                </c:pt>
                <c:pt idx="6">
                  <c:v>1.5</c:v>
                </c:pt>
                <c:pt idx="7">
                  <c:v>4.5</c:v>
                </c:pt>
                <c:pt idx="8">
                  <c:v>6</c:v>
                </c:pt>
                <c:pt idx="9">
                  <c:v>2</c:v>
                </c:pt>
                <c:pt idx="10">
                  <c:v>0.5</c:v>
                </c:pt>
                <c:pt idx="11">
                  <c:v>2</c:v>
                </c:pt>
                <c:pt idx="12">
                  <c:v>4</c:v>
                </c:pt>
                <c:pt idx="13">
                  <c:v>3.5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-1.5</c:v>
                </c:pt>
                <c:pt idx="20">
                  <c:v>-1.5</c:v>
                </c:pt>
                <c:pt idx="21">
                  <c:v>-1</c:v>
                </c:pt>
                <c:pt idx="22">
                  <c:v>2</c:v>
                </c:pt>
                <c:pt idx="23">
                  <c:v>6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4.5</c:v>
                </c:pt>
                <c:pt idx="30">
                  <c:v>2</c:v>
                </c:pt>
                <c:pt idx="31">
                  <c:v>1.8</c:v>
                </c:pt>
                <c:pt idx="32">
                  <c:v>2.9</c:v>
                </c:pt>
                <c:pt idx="33">
                  <c:v>3</c:v>
                </c:pt>
                <c:pt idx="34">
                  <c:v>3.8</c:v>
                </c:pt>
                <c:pt idx="35">
                  <c:v>2.7</c:v>
                </c:pt>
                <c:pt idx="36">
                  <c:v>2.7</c:v>
                </c:pt>
                <c:pt idx="37">
                  <c:v>-6.5</c:v>
                </c:pt>
                <c:pt idx="38">
                  <c:v>1.5</c:v>
                </c:pt>
                <c:pt idx="39">
                  <c:v>4</c:v>
                </c:pt>
                <c:pt idx="40">
                  <c:v>0.9</c:v>
                </c:pt>
                <c:pt idx="41">
                  <c:v>0.3</c:v>
                </c:pt>
                <c:pt idx="42">
                  <c:v>0.7</c:v>
                </c:pt>
                <c:pt idx="43">
                  <c:v>0.5</c:v>
                </c:pt>
                <c:pt idx="44">
                  <c:v>0.9</c:v>
                </c:pt>
                <c:pt idx="45">
                  <c:v>1.7</c:v>
                </c:pt>
                <c:pt idx="4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B-4CA4-9291-10C2E5DE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343504"/>
        <c:axId val="677342192"/>
      </c:barChart>
      <c:lineChart>
        <c:grouping val="standard"/>
        <c:varyColors val="0"/>
        <c:ser>
          <c:idx val="2"/>
          <c:order val="2"/>
          <c:tx>
            <c:strRef>
              <c:f>'bkt-vert s-k'!$D$1</c:f>
              <c:strCache>
                <c:ptCount val="1"/>
                <c:pt idx="0">
                  <c:v>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25"/>
              <c:spPr>
                <a:solidFill>
                  <a:srgbClr val="C0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2F2-4157-A7C4-92CCA6BAF6E0}"/>
              </c:ext>
            </c:extLst>
          </c:dPt>
          <c:dPt>
            <c:idx val="19"/>
            <c:marker>
              <c:symbol val="circle"/>
              <c:size val="25"/>
              <c:spPr>
                <a:solidFill>
                  <a:srgbClr val="C0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2F2-4157-A7C4-92CCA6BAF6E0}"/>
              </c:ext>
            </c:extLst>
          </c:dPt>
          <c:dPt>
            <c:idx val="37"/>
            <c:marker>
              <c:symbol val="circle"/>
              <c:size val="25"/>
              <c:spPr>
                <a:solidFill>
                  <a:srgbClr val="C0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2F2-4157-A7C4-92CCA6BAF6E0}"/>
              </c:ext>
            </c:extLst>
          </c:dPt>
          <c:cat>
            <c:numRef>
              <c:f>'bkt-vert s-k'!$A$2:$A$48</c:f>
              <c:numCache>
                <c:formatCode>General</c:formatCod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</c:numCache>
            </c:numRef>
          </c:cat>
          <c:val>
            <c:numRef>
              <c:f>'bkt-vert s-k'!$D$2:$D$48</c:f>
              <c:numCache>
                <c:formatCode>0.0</c:formatCode>
                <c:ptCount val="47"/>
                <c:pt idx="0">
                  <c:v>7.7355317600999998</c:v>
                </c:pt>
                <c:pt idx="1">
                  <c:v>6.9837983197181996</c:v>
                </c:pt>
                <c:pt idx="2">
                  <c:v>3.2366030529688801</c:v>
                </c:pt>
                <c:pt idx="3">
                  <c:v>3.31208801032817</c:v>
                </c:pt>
                <c:pt idx="4" formatCode="General">
                  <c:v>0.5</c:v>
                </c:pt>
                <c:pt idx="5" formatCode="General">
                  <c:v>0.4</c:v>
                </c:pt>
                <c:pt idx="6" formatCode="General">
                  <c:v>3.1</c:v>
                </c:pt>
                <c:pt idx="7" formatCode="General">
                  <c:v>7.2</c:v>
                </c:pt>
                <c:pt idx="8" formatCode="General">
                  <c:v>5.7</c:v>
                </c:pt>
                <c:pt idx="9" formatCode="General">
                  <c:v>1.3</c:v>
                </c:pt>
                <c:pt idx="10" formatCode="General">
                  <c:v>3.1</c:v>
                </c:pt>
                <c:pt idx="11" formatCode="General">
                  <c:v>3.1</c:v>
                </c:pt>
                <c:pt idx="12" formatCode="General">
                  <c:v>3.2</c:v>
                </c:pt>
                <c:pt idx="13" formatCode="General">
                  <c:v>3.5</c:v>
                </c:pt>
                <c:pt idx="14" formatCode="General">
                  <c:v>2.7</c:v>
                </c:pt>
                <c:pt idx="15" formatCode="General">
                  <c:v>3.6</c:v>
                </c:pt>
                <c:pt idx="16" formatCode="General">
                  <c:v>5.2</c:v>
                </c:pt>
                <c:pt idx="17" formatCode="General">
                  <c:v>5.0999999999999996</c:v>
                </c:pt>
                <c:pt idx="18" formatCode="General">
                  <c:v>0.7</c:v>
                </c:pt>
                <c:pt idx="19" formatCode="General">
                  <c:v>-5.9</c:v>
                </c:pt>
                <c:pt idx="20" formatCode="General">
                  <c:v>-3.3</c:v>
                </c:pt>
                <c:pt idx="21" formatCode="General">
                  <c:v>-0.7</c:v>
                </c:pt>
                <c:pt idx="22" formatCode="General">
                  <c:v>3.9</c:v>
                </c:pt>
                <c:pt idx="23" formatCode="General">
                  <c:v>4.2</c:v>
                </c:pt>
                <c:pt idx="24" formatCode="General">
                  <c:v>3.7</c:v>
                </c:pt>
                <c:pt idx="25" formatCode="General">
                  <c:v>6.3</c:v>
                </c:pt>
                <c:pt idx="26" formatCode="General">
                  <c:v>5.4</c:v>
                </c:pt>
                <c:pt idx="27" formatCode="General">
                  <c:v>4.4000000000000004</c:v>
                </c:pt>
                <c:pt idx="28" formatCode="General">
                  <c:v>5.6</c:v>
                </c:pt>
                <c:pt idx="29" formatCode="General">
                  <c:v>2.6</c:v>
                </c:pt>
                <c:pt idx="30" formatCode="General">
                  <c:v>1.7</c:v>
                </c:pt>
                <c:pt idx="31" formatCode="General">
                  <c:v>2</c:v>
                </c:pt>
                <c:pt idx="32" formatCode="General">
                  <c:v>3.9</c:v>
                </c:pt>
                <c:pt idx="33" formatCode="General">
                  <c:v>2.8</c:v>
                </c:pt>
                <c:pt idx="34" formatCode="General">
                  <c:v>4.0999999999999996</c:v>
                </c:pt>
                <c:pt idx="35" formatCode="General">
                  <c:v>5.2</c:v>
                </c:pt>
                <c:pt idx="36" formatCode="General">
                  <c:v>0.7</c:v>
                </c:pt>
                <c:pt idx="37" formatCode="General">
                  <c:v>-8.3000000000000007</c:v>
                </c:pt>
                <c:pt idx="38" formatCode="General">
                  <c:v>3</c:v>
                </c:pt>
                <c:pt idx="39" formatCode="General">
                  <c:v>2.6</c:v>
                </c:pt>
                <c:pt idx="40" formatCode="General">
                  <c:v>-1.4</c:v>
                </c:pt>
                <c:pt idx="41" formatCode="General">
                  <c:v>-0.8</c:v>
                </c:pt>
                <c:pt idx="42" formatCode="General">
                  <c:v>-0.6</c:v>
                </c:pt>
                <c:pt idx="43" formatCode="General">
                  <c:v>0.1</c:v>
                </c:pt>
                <c:pt idx="44" formatCode="General">
                  <c:v>2.5</c:v>
                </c:pt>
                <c:pt idx="45" formatCode="General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5B-4CA4-9291-10C2E5DE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343504"/>
        <c:axId val="677342192"/>
      </c:lineChart>
      <c:catAx>
        <c:axId val="6773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7342192"/>
        <c:crosses val="autoZero"/>
        <c:auto val="1"/>
        <c:lblAlgn val="ctr"/>
        <c:lblOffset val="100"/>
        <c:noMultiLvlLbl val="0"/>
      </c:catAx>
      <c:valAx>
        <c:axId val="67734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73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Taul2!$J$4</c:f>
              <c:strCache>
                <c:ptCount val="1"/>
                <c:pt idx="0">
                  <c:v>1971 -1980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Taul2!$I$5:$I$12</c:f>
              <c:strCache>
                <c:ptCount val="8"/>
                <c:pt idx="0">
                  <c:v>BKT</c:v>
                </c:pt>
                <c:pt idx="1">
                  <c:v>Tuonti</c:v>
                </c:pt>
                <c:pt idx="2">
                  <c:v>Vienti</c:v>
                </c:pt>
                <c:pt idx="3">
                  <c:v>Yks. inv</c:v>
                </c:pt>
                <c:pt idx="4">
                  <c:v>Julk. inv.</c:v>
                </c:pt>
                <c:pt idx="5">
                  <c:v>Yks. kulutus</c:v>
                </c:pt>
                <c:pt idx="6">
                  <c:v>Julk. kulutus</c:v>
                </c:pt>
                <c:pt idx="7">
                  <c:v>Inflaatio</c:v>
                </c:pt>
              </c:strCache>
            </c:strRef>
          </c:cat>
          <c:val>
            <c:numRef>
              <c:f>Taul2!$J$5:$J$12</c:f>
              <c:numCache>
                <c:formatCode>0.0</c:formatCode>
                <c:ptCount val="8"/>
                <c:pt idx="0">
                  <c:v>2.1</c:v>
                </c:pt>
                <c:pt idx="1">
                  <c:v>8.1</c:v>
                </c:pt>
                <c:pt idx="2">
                  <c:v>6.5</c:v>
                </c:pt>
                <c:pt idx="3">
                  <c:v>7.6</c:v>
                </c:pt>
                <c:pt idx="4">
                  <c:v>3.6</c:v>
                </c:pt>
                <c:pt idx="5">
                  <c:v>2.2999999999999998</c:v>
                </c:pt>
                <c:pt idx="6">
                  <c:v>1</c:v>
                </c:pt>
                <c:pt idx="7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4-4C79-99B8-9A58F5A65F5F}"/>
            </c:ext>
          </c:extLst>
        </c:ser>
        <c:ser>
          <c:idx val="1"/>
          <c:order val="1"/>
          <c:tx>
            <c:strRef>
              <c:f>Taul2!$K$4</c:f>
              <c:strCache>
                <c:ptCount val="1"/>
                <c:pt idx="0">
                  <c:v>1973 - 2015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Taul2!$I$5:$I$12</c:f>
              <c:strCache>
                <c:ptCount val="8"/>
                <c:pt idx="0">
                  <c:v>BKT</c:v>
                </c:pt>
                <c:pt idx="1">
                  <c:v>Tuonti</c:v>
                </c:pt>
                <c:pt idx="2">
                  <c:v>Vienti</c:v>
                </c:pt>
                <c:pt idx="3">
                  <c:v>Yks. inv</c:v>
                </c:pt>
                <c:pt idx="4">
                  <c:v>Julk. inv.</c:v>
                </c:pt>
                <c:pt idx="5">
                  <c:v>Yks. kulutus</c:v>
                </c:pt>
                <c:pt idx="6">
                  <c:v>Julk. kulutus</c:v>
                </c:pt>
                <c:pt idx="7">
                  <c:v>Inflaatio</c:v>
                </c:pt>
              </c:strCache>
            </c:strRef>
          </c:cat>
          <c:val>
            <c:numRef>
              <c:f>Taul2!$K$5:$K$12</c:f>
              <c:numCache>
                <c:formatCode>0.0</c:formatCode>
                <c:ptCount val="8"/>
                <c:pt idx="0">
                  <c:v>1.9</c:v>
                </c:pt>
                <c:pt idx="1">
                  <c:v>4.9000000000000004</c:v>
                </c:pt>
                <c:pt idx="2">
                  <c:v>4.4000000000000004</c:v>
                </c:pt>
                <c:pt idx="3">
                  <c:v>5.2</c:v>
                </c:pt>
                <c:pt idx="4">
                  <c:v>3.7</c:v>
                </c:pt>
                <c:pt idx="5">
                  <c:v>1.6</c:v>
                </c:pt>
                <c:pt idx="6">
                  <c:v>0.9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4-4C79-99B8-9A58F5A65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030472"/>
        <c:axId val="745031128"/>
      </c:barChart>
      <c:catAx>
        <c:axId val="74503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5031128"/>
        <c:crosses val="autoZero"/>
        <c:auto val="1"/>
        <c:lblAlgn val="ctr"/>
        <c:lblOffset val="100"/>
        <c:noMultiLvlLbl val="0"/>
      </c:catAx>
      <c:valAx>
        <c:axId val="74503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503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00359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594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Taul2!$P$4</c:f>
              <c:strCache>
                <c:ptCount val="1"/>
                <c:pt idx="0">
                  <c:v>1971 - 1980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Taul2!$O$5:$O$12</c:f>
              <c:strCache>
                <c:ptCount val="8"/>
                <c:pt idx="0">
                  <c:v>BKT</c:v>
                </c:pt>
                <c:pt idx="1">
                  <c:v>Tuonti</c:v>
                </c:pt>
                <c:pt idx="2">
                  <c:v>Vienti</c:v>
                </c:pt>
                <c:pt idx="3">
                  <c:v>Yks. inv</c:v>
                </c:pt>
                <c:pt idx="4">
                  <c:v>Julk. inv.</c:v>
                </c:pt>
                <c:pt idx="5">
                  <c:v>Yks. kulutus</c:v>
                </c:pt>
                <c:pt idx="6">
                  <c:v>Julk. kulutus</c:v>
                </c:pt>
                <c:pt idx="7">
                  <c:v>Inflaatio</c:v>
                </c:pt>
              </c:strCache>
            </c:strRef>
          </c:cat>
          <c:val>
            <c:numRef>
              <c:f>Taul2!$P$5:$P$12</c:f>
              <c:numCache>
                <c:formatCode>0.0</c:formatCode>
                <c:ptCount val="8"/>
                <c:pt idx="0">
                  <c:v>1.6</c:v>
                </c:pt>
                <c:pt idx="1">
                  <c:v>2.5</c:v>
                </c:pt>
                <c:pt idx="2">
                  <c:v>4.7</c:v>
                </c:pt>
                <c:pt idx="3">
                  <c:v>3.1</c:v>
                </c:pt>
                <c:pt idx="4">
                  <c:v>5.2</c:v>
                </c:pt>
                <c:pt idx="5">
                  <c:v>2.4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3-4749-8F7C-84FB0245ADAC}"/>
            </c:ext>
          </c:extLst>
        </c:ser>
        <c:ser>
          <c:idx val="1"/>
          <c:order val="1"/>
          <c:tx>
            <c:strRef>
              <c:f>Taul2!$Q$4</c:f>
              <c:strCache>
                <c:ptCount val="1"/>
                <c:pt idx="0">
                  <c:v>1973-2015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Taul2!$O$5:$O$12</c:f>
              <c:strCache>
                <c:ptCount val="8"/>
                <c:pt idx="0">
                  <c:v>BKT</c:v>
                </c:pt>
                <c:pt idx="1">
                  <c:v>Tuonti</c:v>
                </c:pt>
                <c:pt idx="2">
                  <c:v>Vienti</c:v>
                </c:pt>
                <c:pt idx="3">
                  <c:v>Yks. inv</c:v>
                </c:pt>
                <c:pt idx="4">
                  <c:v>Julk. inv.</c:v>
                </c:pt>
                <c:pt idx="5">
                  <c:v>Yks. kulutus</c:v>
                </c:pt>
                <c:pt idx="6">
                  <c:v>Julk. kulutus</c:v>
                </c:pt>
                <c:pt idx="7">
                  <c:v>Inflaatio</c:v>
                </c:pt>
              </c:strCache>
            </c:strRef>
          </c:cat>
          <c:val>
            <c:numRef>
              <c:f>Taul2!$Q$5:$Q$12</c:f>
              <c:numCache>
                <c:formatCode>0.0</c:formatCode>
                <c:ptCount val="8"/>
                <c:pt idx="0">
                  <c:v>1.1000000000000001</c:v>
                </c:pt>
                <c:pt idx="1">
                  <c:v>2.9</c:v>
                </c:pt>
                <c:pt idx="2">
                  <c:v>2.4</c:v>
                </c:pt>
                <c:pt idx="3">
                  <c:v>3.9</c:v>
                </c:pt>
                <c:pt idx="4">
                  <c:v>4.4000000000000004</c:v>
                </c:pt>
                <c:pt idx="5">
                  <c:v>1.1000000000000001</c:v>
                </c:pt>
                <c:pt idx="6">
                  <c:v>0.7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3-4749-8F7C-84FB0245A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248288"/>
        <c:axId val="735243368"/>
      </c:barChart>
      <c:catAx>
        <c:axId val="7352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243368"/>
        <c:crosses val="autoZero"/>
        <c:auto val="1"/>
        <c:lblAlgn val="ctr"/>
        <c:lblOffset val="100"/>
        <c:noMultiLvlLbl val="0"/>
      </c:catAx>
      <c:valAx>
        <c:axId val="73524336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24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00359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594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'khi-vert'!$B$1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'khi-vert'!$B$2:$B$50</c:f>
              <c:numCache>
                <c:formatCode>General</c:formatCode>
                <c:ptCount val="49"/>
                <c:pt idx="0">
                  <c:v>6</c:v>
                </c:pt>
                <c:pt idx="1">
                  <c:v>5.5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8.5</c:v>
                </c:pt>
                <c:pt idx="6">
                  <c:v>9</c:v>
                </c:pt>
                <c:pt idx="7">
                  <c:v>7.7</c:v>
                </c:pt>
                <c:pt idx="8">
                  <c:v>6.8</c:v>
                </c:pt>
                <c:pt idx="9">
                  <c:v>10.5</c:v>
                </c:pt>
                <c:pt idx="10">
                  <c:v>9.3000000000000007</c:v>
                </c:pt>
                <c:pt idx="11">
                  <c:v>9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4</c:v>
                </c:pt>
                <c:pt idx="21">
                  <c:v>2.5</c:v>
                </c:pt>
                <c:pt idx="22">
                  <c:v>4.5</c:v>
                </c:pt>
                <c:pt idx="23">
                  <c:v>2.5</c:v>
                </c:pt>
                <c:pt idx="24">
                  <c:v>4</c:v>
                </c:pt>
                <c:pt idx="25">
                  <c:v>2</c:v>
                </c:pt>
                <c:pt idx="26">
                  <c:v>1.5</c:v>
                </c:pt>
                <c:pt idx="27">
                  <c:v>1.7</c:v>
                </c:pt>
                <c:pt idx="28">
                  <c:v>1.5</c:v>
                </c:pt>
                <c:pt idx="29">
                  <c:v>1.7</c:v>
                </c:pt>
                <c:pt idx="30">
                  <c:v>1.5</c:v>
                </c:pt>
                <c:pt idx="31">
                  <c:v>1.6</c:v>
                </c:pt>
                <c:pt idx="32">
                  <c:v>1.3</c:v>
                </c:pt>
                <c:pt idx="33">
                  <c:v>1.7</c:v>
                </c:pt>
                <c:pt idx="34">
                  <c:v>1.4</c:v>
                </c:pt>
                <c:pt idx="35">
                  <c:v>1.8</c:v>
                </c:pt>
                <c:pt idx="36">
                  <c:v>1.8</c:v>
                </c:pt>
                <c:pt idx="37">
                  <c:v>1.8</c:v>
                </c:pt>
                <c:pt idx="38">
                  <c:v>1.7</c:v>
                </c:pt>
                <c:pt idx="39">
                  <c:v>2.2000000000000002</c:v>
                </c:pt>
                <c:pt idx="40">
                  <c:v>1.8</c:v>
                </c:pt>
                <c:pt idx="41">
                  <c:v>1.5</c:v>
                </c:pt>
                <c:pt idx="42">
                  <c:v>1.6</c:v>
                </c:pt>
                <c:pt idx="43">
                  <c:v>1.6</c:v>
                </c:pt>
                <c:pt idx="44">
                  <c:v>2</c:v>
                </c:pt>
                <c:pt idx="45">
                  <c:v>1.5</c:v>
                </c:pt>
                <c:pt idx="46">
                  <c:v>1.6</c:v>
                </c:pt>
                <c:pt idx="47">
                  <c:v>1.5</c:v>
                </c:pt>
                <c:pt idx="4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B-4FD2-A422-066308680668}"/>
            </c:ext>
          </c:extLst>
        </c:ser>
        <c:ser>
          <c:idx val="1"/>
          <c:order val="1"/>
          <c:tx>
            <c:strRef>
              <c:f>'khi-vert'!$C$1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'khi-vert'!$C$2:$C$50</c:f>
              <c:numCache>
                <c:formatCode>General</c:formatCode>
                <c:ptCount val="49"/>
                <c:pt idx="0">
                  <c:v>6.5</c:v>
                </c:pt>
                <c:pt idx="1">
                  <c:v>6</c:v>
                </c:pt>
                <c:pt idx="2">
                  <c:v>7.5</c:v>
                </c:pt>
                <c:pt idx="3">
                  <c:v>11</c:v>
                </c:pt>
                <c:pt idx="4">
                  <c:v>11</c:v>
                </c:pt>
                <c:pt idx="5">
                  <c:v>10.5</c:v>
                </c:pt>
                <c:pt idx="6">
                  <c:v>10</c:v>
                </c:pt>
                <c:pt idx="7">
                  <c:v>8.4</c:v>
                </c:pt>
                <c:pt idx="8">
                  <c:v>8.3000000000000007</c:v>
                </c:pt>
                <c:pt idx="9">
                  <c:v>10.5</c:v>
                </c:pt>
                <c:pt idx="10">
                  <c:v>9.5</c:v>
                </c:pt>
                <c:pt idx="11">
                  <c:v>9.5</c:v>
                </c:pt>
                <c:pt idx="12">
                  <c:v>8</c:v>
                </c:pt>
                <c:pt idx="13">
                  <c:v>6</c:v>
                </c:pt>
                <c:pt idx="14">
                  <c:v>4.5</c:v>
                </c:pt>
                <c:pt idx="15">
                  <c:v>3</c:v>
                </c:pt>
                <c:pt idx="16">
                  <c:v>3.5</c:v>
                </c:pt>
                <c:pt idx="17">
                  <c:v>4.5</c:v>
                </c:pt>
                <c:pt idx="18">
                  <c:v>6.5</c:v>
                </c:pt>
                <c:pt idx="19">
                  <c:v>5.5</c:v>
                </c:pt>
                <c:pt idx="20">
                  <c:v>3.5</c:v>
                </c:pt>
                <c:pt idx="21">
                  <c:v>2.5</c:v>
                </c:pt>
                <c:pt idx="22">
                  <c:v>3.5</c:v>
                </c:pt>
                <c:pt idx="23">
                  <c:v>2</c:v>
                </c:pt>
                <c:pt idx="24">
                  <c:v>2.5</c:v>
                </c:pt>
                <c:pt idx="25">
                  <c:v>2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1.8</c:v>
                </c:pt>
                <c:pt idx="30">
                  <c:v>1.5</c:v>
                </c:pt>
                <c:pt idx="31">
                  <c:v>1.7</c:v>
                </c:pt>
                <c:pt idx="32">
                  <c:v>1</c:v>
                </c:pt>
                <c:pt idx="33">
                  <c:v>1.2</c:v>
                </c:pt>
                <c:pt idx="34">
                  <c:v>1.6</c:v>
                </c:pt>
                <c:pt idx="35">
                  <c:v>1.7</c:v>
                </c:pt>
                <c:pt idx="36">
                  <c:v>1.8</c:v>
                </c:pt>
                <c:pt idx="37">
                  <c:v>1.8</c:v>
                </c:pt>
                <c:pt idx="38">
                  <c:v>1.5</c:v>
                </c:pt>
                <c:pt idx="39">
                  <c:v>2.5</c:v>
                </c:pt>
                <c:pt idx="40">
                  <c:v>2.5</c:v>
                </c:pt>
                <c:pt idx="41">
                  <c:v>1.7</c:v>
                </c:pt>
                <c:pt idx="42">
                  <c:v>1.7</c:v>
                </c:pt>
                <c:pt idx="43">
                  <c:v>1.5</c:v>
                </c:pt>
                <c:pt idx="44">
                  <c:v>0.8</c:v>
                </c:pt>
                <c:pt idx="45">
                  <c:v>1.1000000000000001</c:v>
                </c:pt>
                <c:pt idx="46">
                  <c:v>1.6</c:v>
                </c:pt>
                <c:pt idx="47">
                  <c:v>1.5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B-4FD2-A422-066308680668}"/>
            </c:ext>
          </c:extLst>
        </c:ser>
        <c:ser>
          <c:idx val="2"/>
          <c:order val="2"/>
          <c:tx>
            <c:strRef>
              <c:f>'khi-vert'!$D$1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'khi-vert'!$D$2:$D$50</c:f>
              <c:numCache>
                <c:formatCode>General</c:formatCode>
                <c:ptCount val="49"/>
                <c:pt idx="0">
                  <c:v>7.5</c:v>
                </c:pt>
                <c:pt idx="1">
                  <c:v>8</c:v>
                </c:pt>
                <c:pt idx="2">
                  <c:v>15.5</c:v>
                </c:pt>
                <c:pt idx="3">
                  <c:v>16</c:v>
                </c:pt>
                <c:pt idx="4">
                  <c:v>13.2</c:v>
                </c:pt>
                <c:pt idx="5">
                  <c:v>13.2</c:v>
                </c:pt>
                <c:pt idx="6">
                  <c:v>8.4</c:v>
                </c:pt>
                <c:pt idx="7">
                  <c:v>7.2</c:v>
                </c:pt>
                <c:pt idx="8">
                  <c:v>11</c:v>
                </c:pt>
                <c:pt idx="9">
                  <c:v>11</c:v>
                </c:pt>
                <c:pt idx="10">
                  <c:v>9</c:v>
                </c:pt>
                <c:pt idx="11">
                  <c:v>8.9</c:v>
                </c:pt>
                <c:pt idx="12">
                  <c:v>7.5</c:v>
                </c:pt>
                <c:pt idx="13">
                  <c:v>6</c:v>
                </c:pt>
                <c:pt idx="14">
                  <c:v>3</c:v>
                </c:pt>
                <c:pt idx="15">
                  <c:v>3.5</c:v>
                </c:pt>
                <c:pt idx="16">
                  <c:v>4.5</c:v>
                </c:pt>
                <c:pt idx="17">
                  <c:v>5.5</c:v>
                </c:pt>
                <c:pt idx="18">
                  <c:v>6</c:v>
                </c:pt>
                <c:pt idx="19">
                  <c:v>5</c:v>
                </c:pt>
                <c:pt idx="20">
                  <c:v>3.5</c:v>
                </c:pt>
                <c:pt idx="21">
                  <c:v>4</c:v>
                </c:pt>
                <c:pt idx="22">
                  <c:v>1.5</c:v>
                </c:pt>
                <c:pt idx="23">
                  <c:v>2</c:v>
                </c:pt>
                <c:pt idx="24">
                  <c:v>1.5</c:v>
                </c:pt>
                <c:pt idx="25">
                  <c:v>1</c:v>
                </c:pt>
                <c:pt idx="26">
                  <c:v>1.9</c:v>
                </c:pt>
                <c:pt idx="27">
                  <c:v>1</c:v>
                </c:pt>
                <c:pt idx="28">
                  <c:v>2.2999999999999998</c:v>
                </c:pt>
                <c:pt idx="29">
                  <c:v>2.1</c:v>
                </c:pt>
                <c:pt idx="30">
                  <c:v>1.7</c:v>
                </c:pt>
                <c:pt idx="31">
                  <c:v>1.6</c:v>
                </c:pt>
                <c:pt idx="32">
                  <c:v>0.5</c:v>
                </c:pt>
                <c:pt idx="33">
                  <c:v>1.5</c:v>
                </c:pt>
                <c:pt idx="34">
                  <c:v>1.4</c:v>
                </c:pt>
                <c:pt idx="35">
                  <c:v>1.8</c:v>
                </c:pt>
                <c:pt idx="36">
                  <c:v>2.9</c:v>
                </c:pt>
                <c:pt idx="37">
                  <c:v>2.2999999999999998</c:v>
                </c:pt>
                <c:pt idx="38">
                  <c:v>1.8</c:v>
                </c:pt>
                <c:pt idx="39">
                  <c:v>2.4</c:v>
                </c:pt>
                <c:pt idx="40">
                  <c:v>2.5</c:v>
                </c:pt>
                <c:pt idx="41">
                  <c:v>2.8</c:v>
                </c:pt>
                <c:pt idx="42">
                  <c:v>1.6</c:v>
                </c:pt>
                <c:pt idx="43">
                  <c:v>1.9</c:v>
                </c:pt>
                <c:pt idx="44">
                  <c:v>1</c:v>
                </c:pt>
                <c:pt idx="45">
                  <c:v>1.4</c:v>
                </c:pt>
                <c:pt idx="46">
                  <c:v>1.2</c:v>
                </c:pt>
                <c:pt idx="47">
                  <c:v>1.5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B-4FD2-A422-066308680668}"/>
            </c:ext>
          </c:extLst>
        </c:ser>
        <c:ser>
          <c:idx val="3"/>
          <c:order val="3"/>
          <c:tx>
            <c:strRef>
              <c:f>'khi-vert'!$E$1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'khi-vert'!$E$2:$E$50</c:f>
              <c:numCache>
                <c:formatCode>General</c:formatCode>
                <c:ptCount val="49"/>
                <c:pt idx="0">
                  <c:v>0</c:v>
                </c:pt>
                <c:pt idx="1">
                  <c:v>11.5</c:v>
                </c:pt>
                <c:pt idx="2">
                  <c:v>16.7</c:v>
                </c:pt>
                <c:pt idx="3">
                  <c:v>17.399999999999999</c:v>
                </c:pt>
                <c:pt idx="4">
                  <c:v>14.4</c:v>
                </c:pt>
                <c:pt idx="5">
                  <c:v>13.2</c:v>
                </c:pt>
                <c:pt idx="6">
                  <c:v>7.8</c:v>
                </c:pt>
                <c:pt idx="7">
                  <c:v>7.4</c:v>
                </c:pt>
                <c:pt idx="8">
                  <c:v>11.3</c:v>
                </c:pt>
                <c:pt idx="9">
                  <c:v>12</c:v>
                </c:pt>
                <c:pt idx="10">
                  <c:v>9</c:v>
                </c:pt>
                <c:pt idx="11">
                  <c:v>8.6999999999999993</c:v>
                </c:pt>
                <c:pt idx="12">
                  <c:v>7</c:v>
                </c:pt>
                <c:pt idx="13">
                  <c:v>6</c:v>
                </c:pt>
                <c:pt idx="14">
                  <c:v>3.5</c:v>
                </c:pt>
                <c:pt idx="15">
                  <c:v>3.5</c:v>
                </c:pt>
                <c:pt idx="16">
                  <c:v>5</c:v>
                </c:pt>
                <c:pt idx="17">
                  <c:v>6.5</c:v>
                </c:pt>
                <c:pt idx="18">
                  <c:v>6</c:v>
                </c:pt>
                <c:pt idx="19">
                  <c:v>4</c:v>
                </c:pt>
                <c:pt idx="20">
                  <c:v>3</c:v>
                </c:pt>
                <c:pt idx="21">
                  <c:v>3.5</c:v>
                </c:pt>
                <c:pt idx="22">
                  <c:v>1</c:v>
                </c:pt>
                <c:pt idx="23">
                  <c:v>1.5</c:v>
                </c:pt>
                <c:pt idx="24">
                  <c:v>1</c:v>
                </c:pt>
                <c:pt idx="25">
                  <c:v>1.1000000000000001</c:v>
                </c:pt>
                <c:pt idx="26">
                  <c:v>1.5</c:v>
                </c:pt>
                <c:pt idx="27">
                  <c:v>1.1000000000000001</c:v>
                </c:pt>
                <c:pt idx="28">
                  <c:v>3</c:v>
                </c:pt>
                <c:pt idx="29">
                  <c:v>2.6</c:v>
                </c:pt>
                <c:pt idx="30">
                  <c:v>1.7</c:v>
                </c:pt>
                <c:pt idx="31">
                  <c:v>1.2</c:v>
                </c:pt>
                <c:pt idx="32">
                  <c:v>0.2</c:v>
                </c:pt>
                <c:pt idx="33">
                  <c:v>1.2</c:v>
                </c:pt>
                <c:pt idx="34">
                  <c:v>1.4</c:v>
                </c:pt>
                <c:pt idx="35">
                  <c:v>1.8</c:v>
                </c:pt>
                <c:pt idx="36">
                  <c:v>3.2</c:v>
                </c:pt>
                <c:pt idx="37">
                  <c:v>1</c:v>
                </c:pt>
                <c:pt idx="38">
                  <c:v>1</c:v>
                </c:pt>
                <c:pt idx="39">
                  <c:v>2.5</c:v>
                </c:pt>
                <c:pt idx="40">
                  <c:v>2.5</c:v>
                </c:pt>
                <c:pt idx="41">
                  <c:v>2.4</c:v>
                </c:pt>
                <c:pt idx="42">
                  <c:v>1.3</c:v>
                </c:pt>
                <c:pt idx="43">
                  <c:v>1.2</c:v>
                </c:pt>
                <c:pt idx="44">
                  <c:v>0.5</c:v>
                </c:pt>
                <c:pt idx="45">
                  <c:v>0.7</c:v>
                </c:pt>
                <c:pt idx="46">
                  <c:v>1.2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0B-4FD2-A422-066308680668}"/>
            </c:ext>
          </c:extLst>
        </c:ser>
        <c:ser>
          <c:idx val="4"/>
          <c:order val="4"/>
          <c:tx>
            <c:strRef>
              <c:f>'khi-vert'!$F$1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'khi-vert'!$F$2:$F$50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2.5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0.2</c:v>
                </c:pt>
                <c:pt idx="33">
                  <c:v>1.1000000000000001</c:v>
                </c:pt>
                <c:pt idx="34">
                  <c:v>1.8</c:v>
                </c:pt>
                <c:pt idx="35">
                  <c:v>2.4</c:v>
                </c:pt>
                <c:pt idx="36">
                  <c:v>4</c:v>
                </c:pt>
                <c:pt idx="37">
                  <c:v>0.3</c:v>
                </c:pt>
                <c:pt idx="38">
                  <c:v>1.2</c:v>
                </c:pt>
                <c:pt idx="39">
                  <c:v>3</c:v>
                </c:pt>
                <c:pt idx="40">
                  <c:v>2.8</c:v>
                </c:pt>
                <c:pt idx="41">
                  <c:v>1.5</c:v>
                </c:pt>
                <c:pt idx="42">
                  <c:v>1.2</c:v>
                </c:pt>
                <c:pt idx="43">
                  <c:v>0.3</c:v>
                </c:pt>
                <c:pt idx="44">
                  <c:v>0.9</c:v>
                </c:pt>
                <c:pt idx="45">
                  <c:v>0.7</c:v>
                </c:pt>
                <c:pt idx="46">
                  <c:v>1.3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B-4FD2-A422-066308680668}"/>
            </c:ext>
          </c:extLst>
        </c:ser>
        <c:ser>
          <c:idx val="5"/>
          <c:order val="5"/>
          <c:tx>
            <c:strRef>
              <c:f>'khi-vert'!$G$1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'khi-vert'!$G$2:$G$50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1.5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B-4FD2-A422-066308680668}"/>
            </c:ext>
          </c:extLst>
        </c:ser>
        <c:ser>
          <c:idx val="6"/>
          <c:order val="6"/>
          <c:tx>
            <c:strRef>
              <c:f>'khi-vert'!$H$1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'khi-vert'!$H$2:$H$50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0.8</c:v>
                </c:pt>
                <c:pt idx="34">
                  <c:v>1.2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B-4FD2-A422-066308680668}"/>
            </c:ext>
          </c:extLst>
        </c:ser>
        <c:ser>
          <c:idx val="7"/>
          <c:order val="7"/>
          <c:tx>
            <c:strRef>
              <c:f>'khi-vert'!$I$1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'khi-vert'!$A$2:$A$50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'khi-vert'!$I$2:$I$50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0B-4FD2-A422-066308680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73816"/>
        <c:axId val="555382672"/>
      </c:barChart>
      <c:lineChart>
        <c:grouping val="standard"/>
        <c:varyColors val="0"/>
        <c:ser>
          <c:idx val="8"/>
          <c:order val="8"/>
          <c:tx>
            <c:strRef>
              <c:f>'khi-vert'!$L$1</c:f>
              <c:strCache>
                <c:ptCount val="1"/>
                <c:pt idx="0">
                  <c:v>Toteuma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'khi-vert'!$L$2:$L$47</c:f>
              <c:numCache>
                <c:formatCode>0.0</c:formatCode>
                <c:ptCount val="46"/>
                <c:pt idx="0">
                  <c:v>7.1396657543755104</c:v>
                </c:pt>
                <c:pt idx="1">
                  <c:v>10.9859186240701</c:v>
                </c:pt>
                <c:pt idx="2">
                  <c:v>16.6728363427621</c:v>
                </c:pt>
                <c:pt idx="3">
                  <c:v>17.811610839257401</c:v>
                </c:pt>
                <c:pt idx="4">
                  <c:v>14.3426083060998</c:v>
                </c:pt>
                <c:pt idx="5">
                  <c:v>12.6584493847117</c:v>
                </c:pt>
                <c:pt idx="6">
                  <c:v>7.7991806058605002</c:v>
                </c:pt>
                <c:pt idx="7">
                  <c:v>7.4670593528740197</c:v>
                </c:pt>
                <c:pt idx="8">
                  <c:v>11.594694204342501</c:v>
                </c:pt>
                <c:pt idx="9">
                  <c:v>12.047662931911599</c:v>
                </c:pt>
                <c:pt idx="10">
                  <c:v>9.5878737871296593</c:v>
                </c:pt>
                <c:pt idx="11">
                  <c:v>8.3479968907232198</c:v>
                </c:pt>
                <c:pt idx="12">
                  <c:v>7.0504589588783304</c:v>
                </c:pt>
                <c:pt idx="13">
                  <c:v>5.8434398514638897</c:v>
                </c:pt>
                <c:pt idx="14">
                  <c:v>2.9335778737021698</c:v>
                </c:pt>
                <c:pt idx="15">
                  <c:v>4.1130271893643897</c:v>
                </c:pt>
                <c:pt idx="16">
                  <c:v>5.0859319777692198</c:v>
                </c:pt>
                <c:pt idx="17">
                  <c:v>6.5929105622436204</c:v>
                </c:pt>
                <c:pt idx="18">
                  <c:v>6.08585176213509</c:v>
                </c:pt>
                <c:pt idx="19">
                  <c:v>4.1268283834212403</c:v>
                </c:pt>
                <c:pt idx="20">
                  <c:v>2.5994432050809202</c:v>
                </c:pt>
                <c:pt idx="21">
                  <c:v>2.1004980640327502</c:v>
                </c:pt>
                <c:pt idx="22">
                  <c:v>1.09433864456698</c:v>
                </c:pt>
                <c:pt idx="23">
                  <c:v>0.97922845967382299</c:v>
                </c:pt>
                <c:pt idx="24">
                  <c:v>0.581839587753054</c:v>
                </c:pt>
                <c:pt idx="25">
                  <c:v>1.2270655037415199</c:v>
                </c:pt>
                <c:pt idx="26">
                  <c:v>1.4055645165452699</c:v>
                </c:pt>
                <c:pt idx="27">
                  <c:v>1.1697738124739001</c:v>
                </c:pt>
                <c:pt idx="28">
                  <c:v>3.3646542466311802</c:v>
                </c:pt>
                <c:pt idx="29">
                  <c:v>2.5747100852999898</c:v>
                </c:pt>
                <c:pt idx="30">
                  <c:v>1.5601783711175601</c:v>
                </c:pt>
                <c:pt idx="31">
                  <c:v>0.88305989429272003</c:v>
                </c:pt>
                <c:pt idx="32">
                  <c:v>0.17610191427216801</c:v>
                </c:pt>
                <c:pt idx="33">
                  <c:v>0.85828032270827703</c:v>
                </c:pt>
                <c:pt idx="34">
                  <c:v>1.56666660624285</c:v>
                </c:pt>
                <c:pt idx="35">
                  <c:v>2.5106662819114201</c:v>
                </c:pt>
                <c:pt idx="36">
                  <c:v>4.06595163700129</c:v>
                </c:pt>
                <c:pt idx="37">
                  <c:v>6.1526154968941202E-4</c:v>
                </c:pt>
                <c:pt idx="38">
                  <c:v>1.2103576639632401</c:v>
                </c:pt>
                <c:pt idx="39">
                  <c:v>3.4168090000000002</c:v>
                </c:pt>
                <c:pt idx="40">
                  <c:v>2.80833234759737</c:v>
                </c:pt>
                <c:pt idx="41">
                  <c:v>1.4782881749563399</c:v>
                </c:pt>
                <c:pt idx="42">
                  <c:v>1.0411999680175199</c:v>
                </c:pt>
                <c:pt idx="43">
                  <c:v>-0.20716433094825401</c:v>
                </c:pt>
                <c:pt idx="44">
                  <c:v>0.35697048664133701</c:v>
                </c:pt>
                <c:pt idx="45">
                  <c:v>0.75401500555109802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0B-4FD2-A422-066308680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373816"/>
        <c:axId val="555382672"/>
      </c:lineChart>
      <c:catAx>
        <c:axId val="55537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382672"/>
        <c:crosses val="autoZero"/>
        <c:auto val="1"/>
        <c:lblAlgn val="ctr"/>
        <c:lblOffset val="100"/>
        <c:noMultiLvlLbl val="0"/>
      </c:catAx>
      <c:valAx>
        <c:axId val="5553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37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43A2-AA86-4C31-AE25-6A4F08AF928F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65C-A4D6-4BD8-BBD9-C57B85F84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91255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51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 marL="1346200" indent="0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91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84313"/>
            <a:ext cx="5401121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34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54011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54011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3"/>
            <a:ext cx="54011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916113"/>
            <a:ext cx="54011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531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36009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36009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6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742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271464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271464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960618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960618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960618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960618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960618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69220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and_righ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0"/>
            <a:ext cx="5951537" cy="6858000"/>
          </a:xfrm>
          <a:custGeom>
            <a:avLst/>
            <a:gdLst/>
            <a:ahLst/>
            <a:cxnLst/>
            <a:rect l="l" t="t" r="r" b="b"/>
            <a:pathLst>
              <a:path w="5951537" h="6858000">
                <a:moveTo>
                  <a:pt x="5402898" y="260648"/>
                </a:moveTo>
                <a:lnTo>
                  <a:pt x="5392308" y="260986"/>
                </a:lnTo>
                <a:lnTo>
                  <a:pt x="5381493" y="261662"/>
                </a:lnTo>
                <a:lnTo>
                  <a:pt x="5370453" y="262564"/>
                </a:lnTo>
                <a:lnTo>
                  <a:pt x="5359187" y="263917"/>
                </a:lnTo>
                <a:lnTo>
                  <a:pt x="5347696" y="265495"/>
                </a:lnTo>
                <a:lnTo>
                  <a:pt x="5336093" y="267298"/>
                </a:lnTo>
                <a:lnTo>
                  <a:pt x="5324151" y="269440"/>
                </a:lnTo>
                <a:lnTo>
                  <a:pt x="5312210" y="271807"/>
                </a:lnTo>
                <a:lnTo>
                  <a:pt x="5300043" y="274512"/>
                </a:lnTo>
                <a:lnTo>
                  <a:pt x="5287763" y="277443"/>
                </a:lnTo>
                <a:lnTo>
                  <a:pt x="5275371" y="280599"/>
                </a:lnTo>
                <a:lnTo>
                  <a:pt x="5262979" y="283980"/>
                </a:lnTo>
                <a:lnTo>
                  <a:pt x="5250474" y="287700"/>
                </a:lnTo>
                <a:lnTo>
                  <a:pt x="5237857" y="291645"/>
                </a:lnTo>
                <a:lnTo>
                  <a:pt x="5225352" y="295815"/>
                </a:lnTo>
                <a:lnTo>
                  <a:pt x="5212734" y="300211"/>
                </a:lnTo>
                <a:lnTo>
                  <a:pt x="5200117" y="304720"/>
                </a:lnTo>
                <a:lnTo>
                  <a:pt x="5187499" y="309566"/>
                </a:lnTo>
                <a:lnTo>
                  <a:pt x="5174994" y="314639"/>
                </a:lnTo>
                <a:lnTo>
                  <a:pt x="5162489" y="319823"/>
                </a:lnTo>
                <a:lnTo>
                  <a:pt x="5150097" y="325234"/>
                </a:lnTo>
                <a:lnTo>
                  <a:pt x="5137818" y="330757"/>
                </a:lnTo>
                <a:lnTo>
                  <a:pt x="5125538" y="336618"/>
                </a:lnTo>
                <a:lnTo>
                  <a:pt x="5113597" y="342592"/>
                </a:lnTo>
                <a:lnTo>
                  <a:pt x="5101542" y="348679"/>
                </a:lnTo>
                <a:lnTo>
                  <a:pt x="5089713" y="355103"/>
                </a:lnTo>
                <a:lnTo>
                  <a:pt x="5078222" y="361528"/>
                </a:lnTo>
                <a:lnTo>
                  <a:pt x="5066732" y="368291"/>
                </a:lnTo>
                <a:lnTo>
                  <a:pt x="5055691" y="374941"/>
                </a:lnTo>
                <a:lnTo>
                  <a:pt x="5044651" y="381930"/>
                </a:lnTo>
                <a:lnTo>
                  <a:pt x="5033949" y="389031"/>
                </a:lnTo>
                <a:lnTo>
                  <a:pt x="5023584" y="396244"/>
                </a:lnTo>
                <a:lnTo>
                  <a:pt x="5013332" y="403458"/>
                </a:lnTo>
                <a:lnTo>
                  <a:pt x="5003531" y="411010"/>
                </a:lnTo>
                <a:lnTo>
                  <a:pt x="4994068" y="418562"/>
                </a:lnTo>
                <a:lnTo>
                  <a:pt x="4984830" y="426227"/>
                </a:lnTo>
                <a:lnTo>
                  <a:pt x="4976043" y="434004"/>
                </a:lnTo>
                <a:lnTo>
                  <a:pt x="4967594" y="441894"/>
                </a:lnTo>
                <a:lnTo>
                  <a:pt x="4959595" y="449784"/>
                </a:lnTo>
                <a:lnTo>
                  <a:pt x="4951935" y="457900"/>
                </a:lnTo>
                <a:lnTo>
                  <a:pt x="4944612" y="466128"/>
                </a:lnTo>
                <a:lnTo>
                  <a:pt x="4937965" y="474356"/>
                </a:lnTo>
                <a:lnTo>
                  <a:pt x="4931544" y="482584"/>
                </a:lnTo>
                <a:lnTo>
                  <a:pt x="4925798" y="490813"/>
                </a:lnTo>
                <a:lnTo>
                  <a:pt x="4920391" y="499266"/>
                </a:lnTo>
                <a:lnTo>
                  <a:pt x="4915659" y="507720"/>
                </a:lnTo>
                <a:lnTo>
                  <a:pt x="4911378" y="516286"/>
                </a:lnTo>
                <a:lnTo>
                  <a:pt x="4907548" y="524853"/>
                </a:lnTo>
                <a:lnTo>
                  <a:pt x="4904394" y="533419"/>
                </a:lnTo>
                <a:lnTo>
                  <a:pt x="4901915" y="541985"/>
                </a:lnTo>
                <a:lnTo>
                  <a:pt x="4900451" y="547621"/>
                </a:lnTo>
                <a:lnTo>
                  <a:pt x="4899437" y="553482"/>
                </a:lnTo>
                <a:lnTo>
                  <a:pt x="4898874" y="559343"/>
                </a:lnTo>
                <a:lnTo>
                  <a:pt x="4898536" y="565430"/>
                </a:lnTo>
                <a:lnTo>
                  <a:pt x="4898423" y="571629"/>
                </a:lnTo>
                <a:lnTo>
                  <a:pt x="4898761" y="577941"/>
                </a:lnTo>
                <a:lnTo>
                  <a:pt x="4899324" y="584254"/>
                </a:lnTo>
                <a:lnTo>
                  <a:pt x="4900113" y="590566"/>
                </a:lnTo>
                <a:lnTo>
                  <a:pt x="4901465" y="597216"/>
                </a:lnTo>
                <a:lnTo>
                  <a:pt x="4902817" y="603753"/>
                </a:lnTo>
                <a:lnTo>
                  <a:pt x="4904506" y="610403"/>
                </a:lnTo>
                <a:lnTo>
                  <a:pt x="4906534" y="617054"/>
                </a:lnTo>
                <a:lnTo>
                  <a:pt x="4908787" y="623929"/>
                </a:lnTo>
                <a:lnTo>
                  <a:pt x="4911266" y="630692"/>
                </a:lnTo>
                <a:lnTo>
                  <a:pt x="4913970" y="637568"/>
                </a:lnTo>
                <a:lnTo>
                  <a:pt x="4917011" y="644443"/>
                </a:lnTo>
                <a:lnTo>
                  <a:pt x="4920166" y="651432"/>
                </a:lnTo>
                <a:lnTo>
                  <a:pt x="4923658" y="658307"/>
                </a:lnTo>
                <a:lnTo>
                  <a:pt x="4927263" y="665409"/>
                </a:lnTo>
                <a:lnTo>
                  <a:pt x="4931093" y="672397"/>
                </a:lnTo>
                <a:lnTo>
                  <a:pt x="4935149" y="679385"/>
                </a:lnTo>
                <a:lnTo>
                  <a:pt x="4939430" y="686373"/>
                </a:lnTo>
                <a:lnTo>
                  <a:pt x="4943936" y="693475"/>
                </a:lnTo>
                <a:lnTo>
                  <a:pt x="4948555" y="700350"/>
                </a:lnTo>
                <a:lnTo>
                  <a:pt x="4953287" y="707451"/>
                </a:lnTo>
                <a:lnTo>
                  <a:pt x="4958244" y="714327"/>
                </a:lnTo>
                <a:lnTo>
                  <a:pt x="4963426" y="721315"/>
                </a:lnTo>
                <a:lnTo>
                  <a:pt x="4968721" y="728191"/>
                </a:lnTo>
                <a:lnTo>
                  <a:pt x="4974128" y="735067"/>
                </a:lnTo>
                <a:lnTo>
                  <a:pt x="4979648" y="741830"/>
                </a:lnTo>
                <a:lnTo>
                  <a:pt x="4985394" y="748592"/>
                </a:lnTo>
                <a:lnTo>
                  <a:pt x="4991252" y="755243"/>
                </a:lnTo>
                <a:lnTo>
                  <a:pt x="4997110" y="762006"/>
                </a:lnTo>
                <a:lnTo>
                  <a:pt x="5003193" y="768543"/>
                </a:lnTo>
                <a:lnTo>
                  <a:pt x="5009389" y="775080"/>
                </a:lnTo>
                <a:lnTo>
                  <a:pt x="5015586" y="781505"/>
                </a:lnTo>
                <a:lnTo>
                  <a:pt x="5021894" y="787817"/>
                </a:lnTo>
                <a:lnTo>
                  <a:pt x="5028316" y="794017"/>
                </a:lnTo>
                <a:lnTo>
                  <a:pt x="5034737" y="800103"/>
                </a:lnTo>
                <a:lnTo>
                  <a:pt x="5041384" y="806303"/>
                </a:lnTo>
                <a:lnTo>
                  <a:pt x="5047918" y="812164"/>
                </a:lnTo>
                <a:lnTo>
                  <a:pt x="5054677" y="817912"/>
                </a:lnTo>
                <a:lnTo>
                  <a:pt x="5061324" y="823548"/>
                </a:lnTo>
                <a:lnTo>
                  <a:pt x="5068083" y="829184"/>
                </a:lnTo>
                <a:lnTo>
                  <a:pt x="5074843" y="834594"/>
                </a:lnTo>
                <a:lnTo>
                  <a:pt x="5081715" y="839779"/>
                </a:lnTo>
                <a:lnTo>
                  <a:pt x="5088474" y="844964"/>
                </a:lnTo>
                <a:lnTo>
                  <a:pt x="5095346" y="849923"/>
                </a:lnTo>
                <a:lnTo>
                  <a:pt x="5102106" y="854657"/>
                </a:lnTo>
                <a:lnTo>
                  <a:pt x="5108978" y="859279"/>
                </a:lnTo>
                <a:lnTo>
                  <a:pt x="5115737" y="863787"/>
                </a:lnTo>
                <a:lnTo>
                  <a:pt x="5122609" y="868071"/>
                </a:lnTo>
                <a:lnTo>
                  <a:pt x="5129256" y="872241"/>
                </a:lnTo>
                <a:lnTo>
                  <a:pt x="5136015" y="876073"/>
                </a:lnTo>
                <a:lnTo>
                  <a:pt x="5142662" y="879906"/>
                </a:lnTo>
                <a:lnTo>
                  <a:pt x="5149421" y="883287"/>
                </a:lnTo>
                <a:lnTo>
                  <a:pt x="5155955" y="886668"/>
                </a:lnTo>
                <a:lnTo>
                  <a:pt x="5162377" y="889712"/>
                </a:lnTo>
                <a:lnTo>
                  <a:pt x="5168911" y="892530"/>
                </a:lnTo>
                <a:lnTo>
                  <a:pt x="5175332" y="895235"/>
                </a:lnTo>
                <a:lnTo>
                  <a:pt x="5181641" y="897715"/>
                </a:lnTo>
                <a:lnTo>
                  <a:pt x="5187837" y="899856"/>
                </a:lnTo>
                <a:lnTo>
                  <a:pt x="5193921" y="901885"/>
                </a:lnTo>
                <a:lnTo>
                  <a:pt x="5200004" y="903463"/>
                </a:lnTo>
                <a:lnTo>
                  <a:pt x="5204060" y="904478"/>
                </a:lnTo>
                <a:lnTo>
                  <a:pt x="5208115" y="905379"/>
                </a:lnTo>
                <a:lnTo>
                  <a:pt x="5212171" y="906168"/>
                </a:lnTo>
                <a:lnTo>
                  <a:pt x="5216226" y="906957"/>
                </a:lnTo>
                <a:lnTo>
                  <a:pt x="5220395" y="907521"/>
                </a:lnTo>
                <a:lnTo>
                  <a:pt x="5222535" y="907746"/>
                </a:lnTo>
                <a:lnTo>
                  <a:pt x="5224563" y="907972"/>
                </a:lnTo>
                <a:lnTo>
                  <a:pt x="5228619" y="908310"/>
                </a:lnTo>
                <a:lnTo>
                  <a:pt x="5232787" y="908535"/>
                </a:lnTo>
                <a:lnTo>
                  <a:pt x="5236843" y="908648"/>
                </a:lnTo>
                <a:lnTo>
                  <a:pt x="5238870" y="908648"/>
                </a:lnTo>
                <a:lnTo>
                  <a:pt x="5240898" y="908648"/>
                </a:lnTo>
                <a:lnTo>
                  <a:pt x="5244954" y="908423"/>
                </a:lnTo>
                <a:lnTo>
                  <a:pt x="5246982" y="908310"/>
                </a:lnTo>
                <a:lnTo>
                  <a:pt x="5249009" y="908085"/>
                </a:lnTo>
                <a:lnTo>
                  <a:pt x="5251037" y="907972"/>
                </a:lnTo>
                <a:lnTo>
                  <a:pt x="5252952" y="907634"/>
                </a:lnTo>
                <a:lnTo>
                  <a:pt x="5257008" y="907070"/>
                </a:lnTo>
                <a:lnTo>
                  <a:pt x="5259036" y="906732"/>
                </a:lnTo>
                <a:lnTo>
                  <a:pt x="5260951" y="906168"/>
                </a:lnTo>
                <a:lnTo>
                  <a:pt x="5264894" y="905267"/>
                </a:lnTo>
                <a:lnTo>
                  <a:pt x="5273456" y="902787"/>
                </a:lnTo>
                <a:lnTo>
                  <a:pt x="5282130" y="899518"/>
                </a:lnTo>
                <a:lnTo>
                  <a:pt x="5290692" y="895798"/>
                </a:lnTo>
                <a:lnTo>
                  <a:pt x="5299142" y="891515"/>
                </a:lnTo>
                <a:lnTo>
                  <a:pt x="5307703" y="886668"/>
                </a:lnTo>
                <a:lnTo>
                  <a:pt x="5315927" y="881258"/>
                </a:lnTo>
                <a:lnTo>
                  <a:pt x="5324377" y="875510"/>
                </a:lnTo>
                <a:lnTo>
                  <a:pt x="5332600" y="869085"/>
                </a:lnTo>
                <a:lnTo>
                  <a:pt x="5340824" y="862322"/>
                </a:lnTo>
                <a:lnTo>
                  <a:pt x="5349048" y="854996"/>
                </a:lnTo>
                <a:lnTo>
                  <a:pt x="5356934" y="847444"/>
                </a:lnTo>
                <a:lnTo>
                  <a:pt x="5364933" y="839328"/>
                </a:lnTo>
                <a:lnTo>
                  <a:pt x="5372819" y="830762"/>
                </a:lnTo>
                <a:lnTo>
                  <a:pt x="5380592" y="821970"/>
                </a:lnTo>
                <a:lnTo>
                  <a:pt x="5388140" y="812727"/>
                </a:lnTo>
                <a:lnTo>
                  <a:pt x="5395801" y="803147"/>
                </a:lnTo>
                <a:lnTo>
                  <a:pt x="5403236" y="793340"/>
                </a:lnTo>
                <a:lnTo>
                  <a:pt x="5410446" y="782971"/>
                </a:lnTo>
                <a:lnTo>
                  <a:pt x="5417656" y="772601"/>
                </a:lnTo>
                <a:lnTo>
                  <a:pt x="5424641" y="761893"/>
                </a:lnTo>
                <a:lnTo>
                  <a:pt x="5431513" y="750847"/>
                </a:lnTo>
                <a:lnTo>
                  <a:pt x="5438272" y="739575"/>
                </a:lnTo>
                <a:lnTo>
                  <a:pt x="5444919" y="728078"/>
                </a:lnTo>
                <a:lnTo>
                  <a:pt x="5451228" y="716581"/>
                </a:lnTo>
                <a:lnTo>
                  <a:pt x="5457649" y="704633"/>
                </a:lnTo>
                <a:lnTo>
                  <a:pt x="5463620" y="692686"/>
                </a:lnTo>
                <a:lnTo>
                  <a:pt x="5469591" y="680512"/>
                </a:lnTo>
                <a:lnTo>
                  <a:pt x="5475336" y="668226"/>
                </a:lnTo>
                <a:lnTo>
                  <a:pt x="5480856" y="655940"/>
                </a:lnTo>
                <a:lnTo>
                  <a:pt x="5486264" y="643429"/>
                </a:lnTo>
                <a:lnTo>
                  <a:pt x="5491333" y="630918"/>
                </a:lnTo>
                <a:lnTo>
                  <a:pt x="5496290" y="618293"/>
                </a:lnTo>
                <a:lnTo>
                  <a:pt x="5501022" y="605669"/>
                </a:lnTo>
                <a:lnTo>
                  <a:pt x="5505641" y="593045"/>
                </a:lnTo>
                <a:lnTo>
                  <a:pt x="5509921" y="580309"/>
                </a:lnTo>
                <a:lnTo>
                  <a:pt x="5513977" y="567684"/>
                </a:lnTo>
                <a:lnTo>
                  <a:pt x="5517920" y="555060"/>
                </a:lnTo>
                <a:lnTo>
                  <a:pt x="5521525" y="542549"/>
                </a:lnTo>
                <a:lnTo>
                  <a:pt x="5524905" y="530038"/>
                </a:lnTo>
                <a:lnTo>
                  <a:pt x="5527947" y="517526"/>
                </a:lnTo>
                <a:lnTo>
                  <a:pt x="5530876" y="505353"/>
                </a:lnTo>
                <a:lnTo>
                  <a:pt x="5533467" y="493067"/>
                </a:lnTo>
                <a:lnTo>
                  <a:pt x="5535832" y="481006"/>
                </a:lnTo>
                <a:lnTo>
                  <a:pt x="5537860" y="469171"/>
                </a:lnTo>
                <a:lnTo>
                  <a:pt x="5539663" y="457336"/>
                </a:lnTo>
                <a:lnTo>
                  <a:pt x="5541127" y="445952"/>
                </a:lnTo>
                <a:lnTo>
                  <a:pt x="5542367" y="434568"/>
                </a:lnTo>
                <a:lnTo>
                  <a:pt x="5543268" y="423522"/>
                </a:lnTo>
                <a:lnTo>
                  <a:pt x="5543944" y="412588"/>
                </a:lnTo>
                <a:lnTo>
                  <a:pt x="5544169" y="401993"/>
                </a:lnTo>
                <a:lnTo>
                  <a:pt x="5544169" y="391736"/>
                </a:lnTo>
                <a:lnTo>
                  <a:pt x="5543944" y="381817"/>
                </a:lnTo>
                <a:lnTo>
                  <a:pt x="5543268" y="372011"/>
                </a:lnTo>
                <a:lnTo>
                  <a:pt x="5542367" y="362655"/>
                </a:lnTo>
                <a:lnTo>
                  <a:pt x="5540902" y="353638"/>
                </a:lnTo>
                <a:lnTo>
                  <a:pt x="5539325" y="345072"/>
                </a:lnTo>
                <a:lnTo>
                  <a:pt x="5537297" y="336843"/>
                </a:lnTo>
                <a:lnTo>
                  <a:pt x="5534931" y="328953"/>
                </a:lnTo>
                <a:lnTo>
                  <a:pt x="5532227" y="321514"/>
                </a:lnTo>
                <a:lnTo>
                  <a:pt x="5529186" y="314526"/>
                </a:lnTo>
                <a:lnTo>
                  <a:pt x="5525806" y="307988"/>
                </a:lnTo>
                <a:lnTo>
                  <a:pt x="5521976" y="302015"/>
                </a:lnTo>
                <a:lnTo>
                  <a:pt x="5517695" y="296491"/>
                </a:lnTo>
                <a:lnTo>
                  <a:pt x="5513189" y="291419"/>
                </a:lnTo>
                <a:lnTo>
                  <a:pt x="5508119" y="286798"/>
                </a:lnTo>
                <a:lnTo>
                  <a:pt x="5502599" y="282627"/>
                </a:lnTo>
                <a:lnTo>
                  <a:pt x="5496515" y="278795"/>
                </a:lnTo>
                <a:lnTo>
                  <a:pt x="5490094" y="275414"/>
                </a:lnTo>
                <a:lnTo>
                  <a:pt x="5482997" y="272370"/>
                </a:lnTo>
                <a:lnTo>
                  <a:pt x="5475674" y="269665"/>
                </a:lnTo>
                <a:lnTo>
                  <a:pt x="5467901" y="267298"/>
                </a:lnTo>
                <a:lnTo>
                  <a:pt x="5459564" y="265382"/>
                </a:lnTo>
                <a:lnTo>
                  <a:pt x="5451002" y="263804"/>
                </a:lnTo>
                <a:lnTo>
                  <a:pt x="5441990" y="262339"/>
                </a:lnTo>
                <a:lnTo>
                  <a:pt x="5432752" y="261437"/>
                </a:lnTo>
                <a:lnTo>
                  <a:pt x="5423063" y="260873"/>
                </a:lnTo>
                <a:lnTo>
                  <a:pt x="5413150" y="260648"/>
                </a:lnTo>
                <a:close/>
                <a:moveTo>
                  <a:pt x="0" y="0"/>
                </a:moveTo>
                <a:lnTo>
                  <a:pt x="5951537" y="0"/>
                </a:lnTo>
                <a:lnTo>
                  <a:pt x="5951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5401121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5401121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54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righ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3531236" y="260648"/>
                </a:moveTo>
                <a:lnTo>
                  <a:pt x="3520646" y="260986"/>
                </a:lnTo>
                <a:lnTo>
                  <a:pt x="3509831" y="261662"/>
                </a:lnTo>
                <a:lnTo>
                  <a:pt x="3498791" y="262564"/>
                </a:lnTo>
                <a:lnTo>
                  <a:pt x="3487525" y="263917"/>
                </a:lnTo>
                <a:lnTo>
                  <a:pt x="3476034" y="265495"/>
                </a:lnTo>
                <a:lnTo>
                  <a:pt x="3464431" y="267298"/>
                </a:lnTo>
                <a:lnTo>
                  <a:pt x="3452489" y="269440"/>
                </a:lnTo>
                <a:lnTo>
                  <a:pt x="3440548" y="271807"/>
                </a:lnTo>
                <a:lnTo>
                  <a:pt x="3428381" y="274512"/>
                </a:lnTo>
                <a:lnTo>
                  <a:pt x="3416101" y="277443"/>
                </a:lnTo>
                <a:lnTo>
                  <a:pt x="3403709" y="280599"/>
                </a:lnTo>
                <a:lnTo>
                  <a:pt x="3391317" y="283980"/>
                </a:lnTo>
                <a:lnTo>
                  <a:pt x="3378812" y="287700"/>
                </a:lnTo>
                <a:lnTo>
                  <a:pt x="3366195" y="291645"/>
                </a:lnTo>
                <a:lnTo>
                  <a:pt x="3353690" y="295815"/>
                </a:lnTo>
                <a:lnTo>
                  <a:pt x="3341072" y="300211"/>
                </a:lnTo>
                <a:lnTo>
                  <a:pt x="3328455" y="304720"/>
                </a:lnTo>
                <a:lnTo>
                  <a:pt x="3315837" y="309566"/>
                </a:lnTo>
                <a:lnTo>
                  <a:pt x="3303332" y="314639"/>
                </a:lnTo>
                <a:lnTo>
                  <a:pt x="3290827" y="319823"/>
                </a:lnTo>
                <a:lnTo>
                  <a:pt x="3278435" y="325234"/>
                </a:lnTo>
                <a:lnTo>
                  <a:pt x="3266156" y="330757"/>
                </a:lnTo>
                <a:lnTo>
                  <a:pt x="3253876" y="336618"/>
                </a:lnTo>
                <a:lnTo>
                  <a:pt x="3241935" y="342592"/>
                </a:lnTo>
                <a:lnTo>
                  <a:pt x="3229880" y="348679"/>
                </a:lnTo>
                <a:lnTo>
                  <a:pt x="3218051" y="355103"/>
                </a:lnTo>
                <a:lnTo>
                  <a:pt x="3206560" y="361528"/>
                </a:lnTo>
                <a:lnTo>
                  <a:pt x="3195070" y="368291"/>
                </a:lnTo>
                <a:lnTo>
                  <a:pt x="3184029" y="374941"/>
                </a:lnTo>
                <a:lnTo>
                  <a:pt x="3172989" y="381930"/>
                </a:lnTo>
                <a:lnTo>
                  <a:pt x="3162287" y="389031"/>
                </a:lnTo>
                <a:lnTo>
                  <a:pt x="3151922" y="396244"/>
                </a:lnTo>
                <a:lnTo>
                  <a:pt x="3141670" y="403458"/>
                </a:lnTo>
                <a:lnTo>
                  <a:pt x="3131869" y="411010"/>
                </a:lnTo>
                <a:lnTo>
                  <a:pt x="3122406" y="418562"/>
                </a:lnTo>
                <a:lnTo>
                  <a:pt x="3113168" y="426227"/>
                </a:lnTo>
                <a:lnTo>
                  <a:pt x="3104381" y="434004"/>
                </a:lnTo>
                <a:lnTo>
                  <a:pt x="3095932" y="441894"/>
                </a:lnTo>
                <a:lnTo>
                  <a:pt x="3087933" y="449784"/>
                </a:lnTo>
                <a:lnTo>
                  <a:pt x="3080273" y="457900"/>
                </a:lnTo>
                <a:lnTo>
                  <a:pt x="3072950" y="466128"/>
                </a:lnTo>
                <a:lnTo>
                  <a:pt x="3066303" y="474356"/>
                </a:lnTo>
                <a:lnTo>
                  <a:pt x="3059882" y="482584"/>
                </a:lnTo>
                <a:lnTo>
                  <a:pt x="3054136" y="490813"/>
                </a:lnTo>
                <a:lnTo>
                  <a:pt x="3048729" y="499266"/>
                </a:lnTo>
                <a:lnTo>
                  <a:pt x="3043997" y="507720"/>
                </a:lnTo>
                <a:lnTo>
                  <a:pt x="3039716" y="516286"/>
                </a:lnTo>
                <a:lnTo>
                  <a:pt x="3035886" y="524853"/>
                </a:lnTo>
                <a:lnTo>
                  <a:pt x="3032732" y="533419"/>
                </a:lnTo>
                <a:lnTo>
                  <a:pt x="3030253" y="541985"/>
                </a:lnTo>
                <a:lnTo>
                  <a:pt x="3028789" y="547621"/>
                </a:lnTo>
                <a:lnTo>
                  <a:pt x="3027775" y="553482"/>
                </a:lnTo>
                <a:lnTo>
                  <a:pt x="3027212" y="559343"/>
                </a:lnTo>
                <a:lnTo>
                  <a:pt x="3026874" y="565430"/>
                </a:lnTo>
                <a:lnTo>
                  <a:pt x="3026761" y="571629"/>
                </a:lnTo>
                <a:lnTo>
                  <a:pt x="3027099" y="577941"/>
                </a:lnTo>
                <a:lnTo>
                  <a:pt x="3027662" y="584254"/>
                </a:lnTo>
                <a:lnTo>
                  <a:pt x="3028451" y="590566"/>
                </a:lnTo>
                <a:lnTo>
                  <a:pt x="3029803" y="597216"/>
                </a:lnTo>
                <a:lnTo>
                  <a:pt x="3031155" y="603753"/>
                </a:lnTo>
                <a:lnTo>
                  <a:pt x="3032844" y="610403"/>
                </a:lnTo>
                <a:lnTo>
                  <a:pt x="3034872" y="617054"/>
                </a:lnTo>
                <a:lnTo>
                  <a:pt x="3037125" y="623929"/>
                </a:lnTo>
                <a:lnTo>
                  <a:pt x="3039604" y="630692"/>
                </a:lnTo>
                <a:lnTo>
                  <a:pt x="3042308" y="637568"/>
                </a:lnTo>
                <a:lnTo>
                  <a:pt x="3045349" y="644443"/>
                </a:lnTo>
                <a:lnTo>
                  <a:pt x="3048504" y="651432"/>
                </a:lnTo>
                <a:lnTo>
                  <a:pt x="3051996" y="658307"/>
                </a:lnTo>
                <a:lnTo>
                  <a:pt x="3055601" y="665409"/>
                </a:lnTo>
                <a:lnTo>
                  <a:pt x="3059431" y="672397"/>
                </a:lnTo>
                <a:lnTo>
                  <a:pt x="3063487" y="679385"/>
                </a:lnTo>
                <a:lnTo>
                  <a:pt x="3067768" y="686373"/>
                </a:lnTo>
                <a:lnTo>
                  <a:pt x="3072274" y="693475"/>
                </a:lnTo>
                <a:lnTo>
                  <a:pt x="3076893" y="700350"/>
                </a:lnTo>
                <a:lnTo>
                  <a:pt x="3081625" y="707451"/>
                </a:lnTo>
                <a:lnTo>
                  <a:pt x="3086582" y="714327"/>
                </a:lnTo>
                <a:lnTo>
                  <a:pt x="3091764" y="721315"/>
                </a:lnTo>
                <a:lnTo>
                  <a:pt x="3097059" y="728191"/>
                </a:lnTo>
                <a:lnTo>
                  <a:pt x="3102466" y="735067"/>
                </a:lnTo>
                <a:lnTo>
                  <a:pt x="3107986" y="741830"/>
                </a:lnTo>
                <a:lnTo>
                  <a:pt x="3113732" y="748592"/>
                </a:lnTo>
                <a:lnTo>
                  <a:pt x="3119590" y="755243"/>
                </a:lnTo>
                <a:lnTo>
                  <a:pt x="3125448" y="762006"/>
                </a:lnTo>
                <a:lnTo>
                  <a:pt x="3131531" y="768543"/>
                </a:lnTo>
                <a:lnTo>
                  <a:pt x="3137727" y="775080"/>
                </a:lnTo>
                <a:lnTo>
                  <a:pt x="3143924" y="781505"/>
                </a:lnTo>
                <a:lnTo>
                  <a:pt x="3150232" y="787817"/>
                </a:lnTo>
                <a:lnTo>
                  <a:pt x="3156654" y="794017"/>
                </a:lnTo>
                <a:lnTo>
                  <a:pt x="3163075" y="800103"/>
                </a:lnTo>
                <a:lnTo>
                  <a:pt x="3169722" y="806303"/>
                </a:lnTo>
                <a:lnTo>
                  <a:pt x="3176256" y="812164"/>
                </a:lnTo>
                <a:lnTo>
                  <a:pt x="3183015" y="817912"/>
                </a:lnTo>
                <a:lnTo>
                  <a:pt x="3189662" y="823548"/>
                </a:lnTo>
                <a:lnTo>
                  <a:pt x="3196421" y="829184"/>
                </a:lnTo>
                <a:lnTo>
                  <a:pt x="3203181" y="834594"/>
                </a:lnTo>
                <a:lnTo>
                  <a:pt x="3210053" y="839779"/>
                </a:lnTo>
                <a:lnTo>
                  <a:pt x="3216812" y="844964"/>
                </a:lnTo>
                <a:lnTo>
                  <a:pt x="3223684" y="849923"/>
                </a:lnTo>
                <a:lnTo>
                  <a:pt x="3230444" y="854657"/>
                </a:lnTo>
                <a:lnTo>
                  <a:pt x="3237316" y="859279"/>
                </a:lnTo>
                <a:lnTo>
                  <a:pt x="3244075" y="863787"/>
                </a:lnTo>
                <a:lnTo>
                  <a:pt x="3250947" y="868071"/>
                </a:lnTo>
                <a:lnTo>
                  <a:pt x="3257594" y="872241"/>
                </a:lnTo>
                <a:lnTo>
                  <a:pt x="3264353" y="876073"/>
                </a:lnTo>
                <a:lnTo>
                  <a:pt x="3271000" y="879906"/>
                </a:lnTo>
                <a:lnTo>
                  <a:pt x="3277759" y="883287"/>
                </a:lnTo>
                <a:lnTo>
                  <a:pt x="3284293" y="886668"/>
                </a:lnTo>
                <a:lnTo>
                  <a:pt x="3290715" y="889712"/>
                </a:lnTo>
                <a:lnTo>
                  <a:pt x="3297249" y="892530"/>
                </a:lnTo>
                <a:lnTo>
                  <a:pt x="3303670" y="895235"/>
                </a:lnTo>
                <a:lnTo>
                  <a:pt x="3309979" y="897715"/>
                </a:lnTo>
                <a:lnTo>
                  <a:pt x="3316175" y="899856"/>
                </a:lnTo>
                <a:lnTo>
                  <a:pt x="3322259" y="901885"/>
                </a:lnTo>
                <a:lnTo>
                  <a:pt x="3328342" y="903463"/>
                </a:lnTo>
                <a:lnTo>
                  <a:pt x="3332398" y="904478"/>
                </a:lnTo>
                <a:lnTo>
                  <a:pt x="3336453" y="905379"/>
                </a:lnTo>
                <a:lnTo>
                  <a:pt x="3340509" y="906168"/>
                </a:lnTo>
                <a:lnTo>
                  <a:pt x="3344564" y="906957"/>
                </a:lnTo>
                <a:lnTo>
                  <a:pt x="3348733" y="907521"/>
                </a:lnTo>
                <a:lnTo>
                  <a:pt x="3350873" y="907746"/>
                </a:lnTo>
                <a:lnTo>
                  <a:pt x="3352901" y="907972"/>
                </a:lnTo>
                <a:lnTo>
                  <a:pt x="3356957" y="908310"/>
                </a:lnTo>
                <a:lnTo>
                  <a:pt x="3361125" y="908535"/>
                </a:lnTo>
                <a:lnTo>
                  <a:pt x="3365181" y="908648"/>
                </a:lnTo>
                <a:lnTo>
                  <a:pt x="3367208" y="908648"/>
                </a:lnTo>
                <a:lnTo>
                  <a:pt x="3369236" y="908648"/>
                </a:lnTo>
                <a:lnTo>
                  <a:pt x="3373292" y="908423"/>
                </a:lnTo>
                <a:lnTo>
                  <a:pt x="3375320" y="908310"/>
                </a:lnTo>
                <a:lnTo>
                  <a:pt x="3377347" y="908085"/>
                </a:lnTo>
                <a:lnTo>
                  <a:pt x="3379375" y="907972"/>
                </a:lnTo>
                <a:lnTo>
                  <a:pt x="3381290" y="907634"/>
                </a:lnTo>
                <a:lnTo>
                  <a:pt x="3385346" y="907070"/>
                </a:lnTo>
                <a:lnTo>
                  <a:pt x="3387374" y="906732"/>
                </a:lnTo>
                <a:lnTo>
                  <a:pt x="3389289" y="906168"/>
                </a:lnTo>
                <a:lnTo>
                  <a:pt x="3393232" y="905267"/>
                </a:lnTo>
                <a:lnTo>
                  <a:pt x="3401794" y="902787"/>
                </a:lnTo>
                <a:lnTo>
                  <a:pt x="3410468" y="899518"/>
                </a:lnTo>
                <a:lnTo>
                  <a:pt x="3419030" y="895798"/>
                </a:lnTo>
                <a:lnTo>
                  <a:pt x="3427480" y="891515"/>
                </a:lnTo>
                <a:lnTo>
                  <a:pt x="3436041" y="886668"/>
                </a:lnTo>
                <a:lnTo>
                  <a:pt x="3444265" y="881258"/>
                </a:lnTo>
                <a:lnTo>
                  <a:pt x="3452715" y="875510"/>
                </a:lnTo>
                <a:lnTo>
                  <a:pt x="3460938" y="869085"/>
                </a:lnTo>
                <a:lnTo>
                  <a:pt x="3469162" y="862322"/>
                </a:lnTo>
                <a:lnTo>
                  <a:pt x="3477386" y="854996"/>
                </a:lnTo>
                <a:lnTo>
                  <a:pt x="3485272" y="847444"/>
                </a:lnTo>
                <a:lnTo>
                  <a:pt x="3493271" y="839328"/>
                </a:lnTo>
                <a:lnTo>
                  <a:pt x="3501157" y="830762"/>
                </a:lnTo>
                <a:lnTo>
                  <a:pt x="3508930" y="821970"/>
                </a:lnTo>
                <a:lnTo>
                  <a:pt x="3516478" y="812727"/>
                </a:lnTo>
                <a:lnTo>
                  <a:pt x="3524139" y="803147"/>
                </a:lnTo>
                <a:lnTo>
                  <a:pt x="3531574" y="793340"/>
                </a:lnTo>
                <a:lnTo>
                  <a:pt x="3538784" y="782971"/>
                </a:lnTo>
                <a:lnTo>
                  <a:pt x="3545994" y="772601"/>
                </a:lnTo>
                <a:lnTo>
                  <a:pt x="3552979" y="761893"/>
                </a:lnTo>
                <a:lnTo>
                  <a:pt x="3559851" y="750847"/>
                </a:lnTo>
                <a:lnTo>
                  <a:pt x="3566610" y="739575"/>
                </a:lnTo>
                <a:lnTo>
                  <a:pt x="3573257" y="728078"/>
                </a:lnTo>
                <a:lnTo>
                  <a:pt x="3579566" y="716581"/>
                </a:lnTo>
                <a:lnTo>
                  <a:pt x="3585987" y="704633"/>
                </a:lnTo>
                <a:lnTo>
                  <a:pt x="3591958" y="692686"/>
                </a:lnTo>
                <a:lnTo>
                  <a:pt x="3597929" y="680512"/>
                </a:lnTo>
                <a:lnTo>
                  <a:pt x="3603674" y="668226"/>
                </a:lnTo>
                <a:lnTo>
                  <a:pt x="3609194" y="655940"/>
                </a:lnTo>
                <a:lnTo>
                  <a:pt x="3614602" y="643429"/>
                </a:lnTo>
                <a:lnTo>
                  <a:pt x="3619671" y="630918"/>
                </a:lnTo>
                <a:lnTo>
                  <a:pt x="3624628" y="618293"/>
                </a:lnTo>
                <a:lnTo>
                  <a:pt x="3629360" y="605669"/>
                </a:lnTo>
                <a:lnTo>
                  <a:pt x="3633979" y="593045"/>
                </a:lnTo>
                <a:lnTo>
                  <a:pt x="3638259" y="580309"/>
                </a:lnTo>
                <a:lnTo>
                  <a:pt x="3642315" y="567684"/>
                </a:lnTo>
                <a:lnTo>
                  <a:pt x="3646258" y="555060"/>
                </a:lnTo>
                <a:lnTo>
                  <a:pt x="3649863" y="542549"/>
                </a:lnTo>
                <a:lnTo>
                  <a:pt x="3653243" y="530038"/>
                </a:lnTo>
                <a:lnTo>
                  <a:pt x="3656285" y="517526"/>
                </a:lnTo>
                <a:lnTo>
                  <a:pt x="3659214" y="505353"/>
                </a:lnTo>
                <a:lnTo>
                  <a:pt x="3661805" y="493067"/>
                </a:lnTo>
                <a:lnTo>
                  <a:pt x="3664170" y="481006"/>
                </a:lnTo>
                <a:lnTo>
                  <a:pt x="3666198" y="469171"/>
                </a:lnTo>
                <a:lnTo>
                  <a:pt x="3668001" y="457336"/>
                </a:lnTo>
                <a:lnTo>
                  <a:pt x="3669465" y="445952"/>
                </a:lnTo>
                <a:lnTo>
                  <a:pt x="3670705" y="434568"/>
                </a:lnTo>
                <a:lnTo>
                  <a:pt x="3671606" y="423522"/>
                </a:lnTo>
                <a:lnTo>
                  <a:pt x="3672282" y="412588"/>
                </a:lnTo>
                <a:lnTo>
                  <a:pt x="3672507" y="401993"/>
                </a:lnTo>
                <a:lnTo>
                  <a:pt x="3672507" y="391736"/>
                </a:lnTo>
                <a:lnTo>
                  <a:pt x="3672282" y="381817"/>
                </a:lnTo>
                <a:lnTo>
                  <a:pt x="3671606" y="372011"/>
                </a:lnTo>
                <a:lnTo>
                  <a:pt x="3670705" y="362655"/>
                </a:lnTo>
                <a:lnTo>
                  <a:pt x="3669240" y="353638"/>
                </a:lnTo>
                <a:lnTo>
                  <a:pt x="3667663" y="345072"/>
                </a:lnTo>
                <a:lnTo>
                  <a:pt x="3665635" y="336843"/>
                </a:lnTo>
                <a:lnTo>
                  <a:pt x="3663269" y="328953"/>
                </a:lnTo>
                <a:lnTo>
                  <a:pt x="3660565" y="321514"/>
                </a:lnTo>
                <a:lnTo>
                  <a:pt x="3657524" y="314526"/>
                </a:lnTo>
                <a:lnTo>
                  <a:pt x="3654144" y="307988"/>
                </a:lnTo>
                <a:lnTo>
                  <a:pt x="3650314" y="302015"/>
                </a:lnTo>
                <a:lnTo>
                  <a:pt x="3646033" y="296491"/>
                </a:lnTo>
                <a:lnTo>
                  <a:pt x="3641527" y="291419"/>
                </a:lnTo>
                <a:lnTo>
                  <a:pt x="3636457" y="286798"/>
                </a:lnTo>
                <a:lnTo>
                  <a:pt x="3630937" y="282627"/>
                </a:lnTo>
                <a:lnTo>
                  <a:pt x="3624853" y="278795"/>
                </a:lnTo>
                <a:lnTo>
                  <a:pt x="3618432" y="275414"/>
                </a:lnTo>
                <a:lnTo>
                  <a:pt x="3611335" y="272370"/>
                </a:lnTo>
                <a:lnTo>
                  <a:pt x="3604012" y="269665"/>
                </a:lnTo>
                <a:lnTo>
                  <a:pt x="3596239" y="267298"/>
                </a:lnTo>
                <a:lnTo>
                  <a:pt x="3587902" y="265382"/>
                </a:lnTo>
                <a:lnTo>
                  <a:pt x="3579340" y="263804"/>
                </a:lnTo>
                <a:lnTo>
                  <a:pt x="3570328" y="262339"/>
                </a:lnTo>
                <a:lnTo>
                  <a:pt x="3561090" y="261437"/>
                </a:lnTo>
                <a:lnTo>
                  <a:pt x="3551401" y="260873"/>
                </a:lnTo>
                <a:lnTo>
                  <a:pt x="3541488" y="260648"/>
                </a:lnTo>
                <a:close/>
                <a:moveTo>
                  <a:pt x="0" y="0"/>
                </a:move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7273329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5112742" cy="144315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25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tekstiä" preserve="1" userDrawn="1">
  <p:cSld name="title_and_lef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7" y="260351"/>
            <a:ext cx="4752527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17" y="1484784"/>
            <a:ext cx="5401122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016" y="6453336"/>
            <a:ext cx="3240360" cy="144315"/>
          </a:xfrm>
        </p:spPr>
        <p:txBody>
          <a:bodyPr/>
          <a:lstStyle/>
          <a:p>
            <a:r>
              <a:rPr lang="en-US"/>
              <a:t>Jussi Mustonen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>
            <a:lvl1pPr algn="r">
              <a:defRPr/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1919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en-US"/>
              <a:t>Jussi Mustonen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244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03064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3888606" cy="144313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378495"/>
            <a:ext cx="11090275" cy="377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0863" y="5301208"/>
            <a:ext cx="5401121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401122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8779" y="1395337"/>
            <a:ext cx="11090275" cy="3745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6309320"/>
            <a:ext cx="5041082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98448921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916113"/>
            <a:ext cx="11090275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84313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3487911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471731"/>
            <a:ext cx="11090275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71731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70093079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916113"/>
            <a:ext cx="5401121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40015" y="1916113"/>
            <a:ext cx="5401123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6239" y="1453821"/>
            <a:ext cx="54006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53821"/>
            <a:ext cx="5401122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05095492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6240016" y="1471731"/>
            <a:ext cx="5401122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5400675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2" y="1471730"/>
            <a:ext cx="5400675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84313"/>
            <a:ext cx="5401122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20518444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 userDrawn="1"/>
        </p:nvSpPr>
        <p:spPr>
          <a:xfrm>
            <a:off x="8039695" y="1471737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 userDrawn="1"/>
        </p:nvSpPr>
        <p:spPr>
          <a:xfrm>
            <a:off x="4295279" y="1472015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11513069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040019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50863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295440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223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and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237312"/>
            <a:ext cx="11090275" cy="35101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50863" y="836712"/>
            <a:ext cx="11090275" cy="532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836713"/>
            <a:ext cx="11090275" cy="53291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082211" cy="504354"/>
          </a:xfrm>
        </p:spPr>
        <p:txBody>
          <a:bodyPr tIns="36000" anchor="t" anchorCtr="0"/>
          <a:lstStyle>
            <a:lvl1pPr>
              <a:lnSpc>
                <a:spcPct val="85000"/>
              </a:lnSpc>
              <a:defRPr sz="1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1425844" y="260648"/>
            <a:ext cx="358788" cy="360040"/>
            <a:chOff x="5735638" y="4581525"/>
            <a:chExt cx="1819275" cy="182562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75217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1689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77214" y="5661248"/>
                </a:moveTo>
                <a:lnTo>
                  <a:pt x="11561918" y="5661737"/>
                </a:lnTo>
                <a:lnTo>
                  <a:pt x="11546296" y="5662714"/>
                </a:lnTo>
                <a:lnTo>
                  <a:pt x="11530349" y="5664016"/>
                </a:lnTo>
                <a:lnTo>
                  <a:pt x="11514076" y="5665970"/>
                </a:lnTo>
                <a:lnTo>
                  <a:pt x="11497478" y="5668249"/>
                </a:lnTo>
                <a:lnTo>
                  <a:pt x="11480718" y="5670854"/>
                </a:lnTo>
                <a:lnTo>
                  <a:pt x="11463469" y="5673948"/>
                </a:lnTo>
                <a:lnTo>
                  <a:pt x="11446220" y="5677367"/>
                </a:lnTo>
                <a:lnTo>
                  <a:pt x="11428645" y="5681274"/>
                </a:lnTo>
                <a:lnTo>
                  <a:pt x="11410908" y="5685507"/>
                </a:lnTo>
                <a:lnTo>
                  <a:pt x="11393008" y="5690066"/>
                </a:lnTo>
                <a:lnTo>
                  <a:pt x="11375109" y="5694950"/>
                </a:lnTo>
                <a:lnTo>
                  <a:pt x="11357046" y="5700323"/>
                </a:lnTo>
                <a:lnTo>
                  <a:pt x="11338821" y="5706021"/>
                </a:lnTo>
                <a:lnTo>
                  <a:pt x="11320758" y="5712045"/>
                </a:lnTo>
                <a:lnTo>
                  <a:pt x="11302533" y="5718395"/>
                </a:lnTo>
                <a:lnTo>
                  <a:pt x="11284308" y="5724907"/>
                </a:lnTo>
                <a:lnTo>
                  <a:pt x="11266082" y="5731908"/>
                </a:lnTo>
                <a:lnTo>
                  <a:pt x="11248020" y="5739235"/>
                </a:lnTo>
                <a:lnTo>
                  <a:pt x="11229957" y="5746724"/>
                </a:lnTo>
                <a:lnTo>
                  <a:pt x="11212057" y="5754539"/>
                </a:lnTo>
                <a:lnTo>
                  <a:pt x="11194320" y="5762517"/>
                </a:lnTo>
                <a:lnTo>
                  <a:pt x="11176583" y="5770983"/>
                </a:lnTo>
                <a:lnTo>
                  <a:pt x="11159334" y="5779612"/>
                </a:lnTo>
                <a:lnTo>
                  <a:pt x="11141923" y="5788404"/>
                </a:lnTo>
                <a:lnTo>
                  <a:pt x="11124836" y="5797684"/>
                </a:lnTo>
                <a:lnTo>
                  <a:pt x="11108238" y="5806964"/>
                </a:lnTo>
                <a:lnTo>
                  <a:pt x="11091640" y="5816733"/>
                </a:lnTo>
                <a:lnTo>
                  <a:pt x="11075693" y="5826339"/>
                </a:lnTo>
                <a:lnTo>
                  <a:pt x="11059746" y="5836433"/>
                </a:lnTo>
                <a:lnTo>
                  <a:pt x="11044287" y="5846690"/>
                </a:lnTo>
                <a:lnTo>
                  <a:pt x="11029316" y="5857110"/>
                </a:lnTo>
                <a:lnTo>
                  <a:pt x="11014508" y="5867530"/>
                </a:lnTo>
                <a:lnTo>
                  <a:pt x="11000351" y="5878438"/>
                </a:lnTo>
                <a:lnTo>
                  <a:pt x="10986682" y="5889346"/>
                </a:lnTo>
                <a:lnTo>
                  <a:pt x="10973339" y="5900417"/>
                </a:lnTo>
                <a:lnTo>
                  <a:pt x="10960646" y="5911651"/>
                </a:lnTo>
                <a:lnTo>
                  <a:pt x="10948442" y="5923048"/>
                </a:lnTo>
                <a:lnTo>
                  <a:pt x="10936888" y="5934445"/>
                </a:lnTo>
                <a:lnTo>
                  <a:pt x="10925823" y="5946167"/>
                </a:lnTo>
                <a:lnTo>
                  <a:pt x="10915246" y="5958053"/>
                </a:lnTo>
                <a:lnTo>
                  <a:pt x="10905645" y="5969938"/>
                </a:lnTo>
                <a:lnTo>
                  <a:pt x="10896369" y="5981823"/>
                </a:lnTo>
                <a:lnTo>
                  <a:pt x="10888070" y="5993708"/>
                </a:lnTo>
                <a:lnTo>
                  <a:pt x="10880260" y="6005919"/>
                </a:lnTo>
                <a:lnTo>
                  <a:pt x="10873425" y="6018130"/>
                </a:lnTo>
                <a:lnTo>
                  <a:pt x="10867241" y="6030503"/>
                </a:lnTo>
                <a:lnTo>
                  <a:pt x="10861709" y="6042877"/>
                </a:lnTo>
                <a:lnTo>
                  <a:pt x="10857152" y="6055251"/>
                </a:lnTo>
                <a:lnTo>
                  <a:pt x="10853572" y="6067624"/>
                </a:lnTo>
                <a:lnTo>
                  <a:pt x="10851457" y="6075765"/>
                </a:lnTo>
                <a:lnTo>
                  <a:pt x="10849993" y="6084231"/>
                </a:lnTo>
                <a:lnTo>
                  <a:pt x="10849179" y="6092697"/>
                </a:lnTo>
                <a:lnTo>
                  <a:pt x="10848691" y="6101489"/>
                </a:lnTo>
                <a:lnTo>
                  <a:pt x="10848528" y="6110444"/>
                </a:lnTo>
                <a:lnTo>
                  <a:pt x="10849016" y="6119561"/>
                </a:lnTo>
                <a:lnTo>
                  <a:pt x="10849830" y="6128678"/>
                </a:lnTo>
                <a:lnTo>
                  <a:pt x="10850969" y="6137796"/>
                </a:lnTo>
                <a:lnTo>
                  <a:pt x="10852922" y="6147402"/>
                </a:lnTo>
                <a:lnTo>
                  <a:pt x="10854874" y="6156845"/>
                </a:lnTo>
                <a:lnTo>
                  <a:pt x="10857315" y="6166451"/>
                </a:lnTo>
                <a:lnTo>
                  <a:pt x="10860244" y="6176056"/>
                </a:lnTo>
                <a:lnTo>
                  <a:pt x="10863499" y="6185988"/>
                </a:lnTo>
                <a:lnTo>
                  <a:pt x="10867079" y="6195756"/>
                </a:lnTo>
                <a:lnTo>
                  <a:pt x="10870984" y="6205688"/>
                </a:lnTo>
                <a:lnTo>
                  <a:pt x="10875378" y="6215619"/>
                </a:lnTo>
                <a:lnTo>
                  <a:pt x="10879934" y="6225714"/>
                </a:lnTo>
                <a:lnTo>
                  <a:pt x="10884979" y="6235645"/>
                </a:lnTo>
                <a:lnTo>
                  <a:pt x="10890186" y="6245902"/>
                </a:lnTo>
                <a:lnTo>
                  <a:pt x="10895718" y="6255997"/>
                </a:lnTo>
                <a:lnTo>
                  <a:pt x="10901577" y="6266091"/>
                </a:lnTo>
                <a:lnTo>
                  <a:pt x="10907760" y="6276185"/>
                </a:lnTo>
                <a:lnTo>
                  <a:pt x="10914269" y="6286442"/>
                </a:lnTo>
                <a:lnTo>
                  <a:pt x="10920941" y="6296374"/>
                </a:lnTo>
                <a:lnTo>
                  <a:pt x="10927775" y="6306631"/>
                </a:lnTo>
                <a:lnTo>
                  <a:pt x="10934935" y="6316562"/>
                </a:lnTo>
                <a:lnTo>
                  <a:pt x="10942421" y="6326656"/>
                </a:lnTo>
                <a:lnTo>
                  <a:pt x="10950069" y="6336588"/>
                </a:lnTo>
                <a:lnTo>
                  <a:pt x="10957880" y="6346519"/>
                </a:lnTo>
                <a:lnTo>
                  <a:pt x="10965853" y="6356288"/>
                </a:lnTo>
                <a:lnTo>
                  <a:pt x="10974152" y="6366057"/>
                </a:lnTo>
                <a:lnTo>
                  <a:pt x="10982614" y="6375663"/>
                </a:lnTo>
                <a:lnTo>
                  <a:pt x="10991076" y="6385431"/>
                </a:lnTo>
                <a:lnTo>
                  <a:pt x="10999863" y="6394874"/>
                </a:lnTo>
                <a:lnTo>
                  <a:pt x="11008813" y="6404317"/>
                </a:lnTo>
                <a:lnTo>
                  <a:pt x="11017763" y="6413598"/>
                </a:lnTo>
                <a:lnTo>
                  <a:pt x="11026875" y="6422715"/>
                </a:lnTo>
                <a:lnTo>
                  <a:pt x="11036151" y="6431670"/>
                </a:lnTo>
                <a:lnTo>
                  <a:pt x="11045426" y="6440461"/>
                </a:lnTo>
                <a:lnTo>
                  <a:pt x="11055027" y="6449416"/>
                </a:lnTo>
                <a:lnTo>
                  <a:pt x="11064465" y="6457882"/>
                </a:lnTo>
                <a:lnTo>
                  <a:pt x="11074229" y="6466185"/>
                </a:lnTo>
                <a:lnTo>
                  <a:pt x="11083829" y="6474326"/>
                </a:lnTo>
                <a:lnTo>
                  <a:pt x="11093593" y="6482467"/>
                </a:lnTo>
                <a:lnTo>
                  <a:pt x="11103357" y="6490281"/>
                </a:lnTo>
                <a:lnTo>
                  <a:pt x="11113283" y="6497771"/>
                </a:lnTo>
                <a:lnTo>
                  <a:pt x="11123046" y="6505260"/>
                </a:lnTo>
                <a:lnTo>
                  <a:pt x="11132973" y="6512424"/>
                </a:lnTo>
                <a:lnTo>
                  <a:pt x="11142736" y="6519262"/>
                </a:lnTo>
                <a:lnTo>
                  <a:pt x="11152662" y="6525937"/>
                </a:lnTo>
                <a:lnTo>
                  <a:pt x="11162426" y="6532449"/>
                </a:lnTo>
                <a:lnTo>
                  <a:pt x="11172352" y="6538636"/>
                </a:lnTo>
                <a:lnTo>
                  <a:pt x="11181953" y="6544660"/>
                </a:lnTo>
                <a:lnTo>
                  <a:pt x="11191717" y="6550196"/>
                </a:lnTo>
                <a:lnTo>
                  <a:pt x="11201317" y="6555731"/>
                </a:lnTo>
                <a:lnTo>
                  <a:pt x="11211081" y="6560616"/>
                </a:lnTo>
                <a:lnTo>
                  <a:pt x="11220519" y="6565500"/>
                </a:lnTo>
                <a:lnTo>
                  <a:pt x="11229794" y="6569896"/>
                </a:lnTo>
                <a:lnTo>
                  <a:pt x="11239233" y="6573966"/>
                </a:lnTo>
                <a:lnTo>
                  <a:pt x="11248508" y="6577874"/>
                </a:lnTo>
                <a:lnTo>
                  <a:pt x="11257621" y="6581456"/>
                </a:lnTo>
                <a:lnTo>
                  <a:pt x="11266570" y="6584549"/>
                </a:lnTo>
                <a:lnTo>
                  <a:pt x="11275358" y="6587480"/>
                </a:lnTo>
                <a:lnTo>
                  <a:pt x="11284145" y="6589759"/>
                </a:lnTo>
                <a:lnTo>
                  <a:pt x="11290003" y="6591224"/>
                </a:lnTo>
                <a:lnTo>
                  <a:pt x="11295861" y="6592527"/>
                </a:lnTo>
                <a:lnTo>
                  <a:pt x="11301719" y="6593666"/>
                </a:lnTo>
                <a:lnTo>
                  <a:pt x="11307577" y="6594806"/>
                </a:lnTo>
                <a:lnTo>
                  <a:pt x="11313598" y="6595620"/>
                </a:lnTo>
                <a:lnTo>
                  <a:pt x="11316690" y="6595946"/>
                </a:lnTo>
                <a:lnTo>
                  <a:pt x="11319619" y="6596271"/>
                </a:lnTo>
                <a:lnTo>
                  <a:pt x="11325477" y="6596760"/>
                </a:lnTo>
                <a:lnTo>
                  <a:pt x="11331498" y="6597085"/>
                </a:lnTo>
                <a:lnTo>
                  <a:pt x="11337356" y="6597248"/>
                </a:lnTo>
                <a:lnTo>
                  <a:pt x="11340285" y="6597248"/>
                </a:lnTo>
                <a:lnTo>
                  <a:pt x="11343214" y="6597248"/>
                </a:lnTo>
                <a:lnTo>
                  <a:pt x="11349072" y="6596923"/>
                </a:lnTo>
                <a:lnTo>
                  <a:pt x="11352001" y="6596760"/>
                </a:lnTo>
                <a:lnTo>
                  <a:pt x="11354931" y="6596434"/>
                </a:lnTo>
                <a:lnTo>
                  <a:pt x="11357860" y="6596271"/>
                </a:lnTo>
                <a:lnTo>
                  <a:pt x="11360626" y="6595783"/>
                </a:lnTo>
                <a:lnTo>
                  <a:pt x="11366484" y="6594969"/>
                </a:lnTo>
                <a:lnTo>
                  <a:pt x="11369413" y="6594480"/>
                </a:lnTo>
                <a:lnTo>
                  <a:pt x="11372179" y="6593666"/>
                </a:lnTo>
                <a:lnTo>
                  <a:pt x="11377875" y="6592364"/>
                </a:lnTo>
                <a:lnTo>
                  <a:pt x="11390242" y="6588782"/>
                </a:lnTo>
                <a:lnTo>
                  <a:pt x="11402772" y="6584061"/>
                </a:lnTo>
                <a:lnTo>
                  <a:pt x="11415139" y="6578688"/>
                </a:lnTo>
                <a:lnTo>
                  <a:pt x="11427344" y="6572501"/>
                </a:lnTo>
                <a:lnTo>
                  <a:pt x="11439711" y="6565500"/>
                </a:lnTo>
                <a:lnTo>
                  <a:pt x="11451590" y="6557685"/>
                </a:lnTo>
                <a:lnTo>
                  <a:pt x="11463794" y="6549382"/>
                </a:lnTo>
                <a:lnTo>
                  <a:pt x="11475673" y="6540102"/>
                </a:lnTo>
                <a:lnTo>
                  <a:pt x="11487552" y="6530333"/>
                </a:lnTo>
                <a:lnTo>
                  <a:pt x="11499431" y="6519750"/>
                </a:lnTo>
                <a:lnTo>
                  <a:pt x="11510822" y="6508842"/>
                </a:lnTo>
                <a:lnTo>
                  <a:pt x="11522375" y="6497120"/>
                </a:lnTo>
                <a:lnTo>
                  <a:pt x="11533766" y="6484746"/>
                </a:lnTo>
                <a:lnTo>
                  <a:pt x="11544994" y="6472047"/>
                </a:lnTo>
                <a:lnTo>
                  <a:pt x="11555897" y="6458696"/>
                </a:lnTo>
                <a:lnTo>
                  <a:pt x="11566962" y="6444857"/>
                </a:lnTo>
                <a:lnTo>
                  <a:pt x="11577702" y="6430693"/>
                </a:lnTo>
                <a:lnTo>
                  <a:pt x="11588117" y="6415714"/>
                </a:lnTo>
                <a:lnTo>
                  <a:pt x="11598531" y="6400735"/>
                </a:lnTo>
                <a:lnTo>
                  <a:pt x="11608620" y="6385268"/>
                </a:lnTo>
                <a:lnTo>
                  <a:pt x="11618546" y="6369313"/>
                </a:lnTo>
                <a:lnTo>
                  <a:pt x="11628310" y="6353032"/>
                </a:lnTo>
                <a:lnTo>
                  <a:pt x="11637911" y="6336425"/>
                </a:lnTo>
                <a:lnTo>
                  <a:pt x="11647023" y="6319818"/>
                </a:lnTo>
                <a:lnTo>
                  <a:pt x="11656299" y="6302560"/>
                </a:lnTo>
                <a:lnTo>
                  <a:pt x="11664923" y="6285303"/>
                </a:lnTo>
                <a:lnTo>
                  <a:pt x="11673548" y="6267719"/>
                </a:lnTo>
                <a:lnTo>
                  <a:pt x="11681847" y="6249973"/>
                </a:lnTo>
                <a:lnTo>
                  <a:pt x="11689820" y="6232226"/>
                </a:lnTo>
                <a:lnTo>
                  <a:pt x="11697631" y="6214154"/>
                </a:lnTo>
                <a:lnTo>
                  <a:pt x="11704954" y="6196082"/>
                </a:lnTo>
                <a:lnTo>
                  <a:pt x="11712114" y="6177847"/>
                </a:lnTo>
                <a:lnTo>
                  <a:pt x="11718948" y="6159612"/>
                </a:lnTo>
                <a:lnTo>
                  <a:pt x="11725620" y="6141378"/>
                </a:lnTo>
                <a:lnTo>
                  <a:pt x="11731803" y="6122980"/>
                </a:lnTo>
                <a:lnTo>
                  <a:pt x="11737662" y="6104745"/>
                </a:lnTo>
                <a:lnTo>
                  <a:pt x="11743357" y="6086510"/>
                </a:lnTo>
                <a:lnTo>
                  <a:pt x="11748564" y="6068438"/>
                </a:lnTo>
                <a:lnTo>
                  <a:pt x="11753446" y="6050366"/>
                </a:lnTo>
                <a:lnTo>
                  <a:pt x="11757840" y="6032294"/>
                </a:lnTo>
                <a:lnTo>
                  <a:pt x="11762070" y="6014711"/>
                </a:lnTo>
                <a:lnTo>
                  <a:pt x="11765813" y="5996964"/>
                </a:lnTo>
                <a:lnTo>
                  <a:pt x="11769230" y="5979544"/>
                </a:lnTo>
                <a:lnTo>
                  <a:pt x="11772159" y="5962448"/>
                </a:lnTo>
                <a:lnTo>
                  <a:pt x="11774763" y="5945353"/>
                </a:lnTo>
                <a:lnTo>
                  <a:pt x="11776878" y="5928909"/>
                </a:lnTo>
                <a:lnTo>
                  <a:pt x="11778668" y="5912466"/>
                </a:lnTo>
                <a:lnTo>
                  <a:pt x="11779970" y="5896510"/>
                </a:lnTo>
                <a:lnTo>
                  <a:pt x="11780947" y="5880717"/>
                </a:lnTo>
                <a:lnTo>
                  <a:pt x="11781272" y="5865413"/>
                </a:lnTo>
                <a:lnTo>
                  <a:pt x="11781272" y="5850597"/>
                </a:lnTo>
                <a:lnTo>
                  <a:pt x="11780947" y="5836270"/>
                </a:lnTo>
                <a:lnTo>
                  <a:pt x="11779970" y="5822105"/>
                </a:lnTo>
                <a:lnTo>
                  <a:pt x="11778668" y="5808592"/>
                </a:lnTo>
                <a:lnTo>
                  <a:pt x="11776553" y="5795567"/>
                </a:lnTo>
                <a:lnTo>
                  <a:pt x="11774275" y="5783194"/>
                </a:lnTo>
                <a:lnTo>
                  <a:pt x="11771346" y="5771308"/>
                </a:lnTo>
                <a:lnTo>
                  <a:pt x="11767928" y="5759912"/>
                </a:lnTo>
                <a:lnTo>
                  <a:pt x="11764023" y="5749166"/>
                </a:lnTo>
                <a:lnTo>
                  <a:pt x="11759630" y="5739072"/>
                </a:lnTo>
                <a:lnTo>
                  <a:pt x="11754748" y="5729629"/>
                </a:lnTo>
                <a:lnTo>
                  <a:pt x="11749215" y="5721000"/>
                </a:lnTo>
                <a:lnTo>
                  <a:pt x="11743031" y="5713022"/>
                </a:lnTo>
                <a:lnTo>
                  <a:pt x="11736522" y="5705696"/>
                </a:lnTo>
                <a:lnTo>
                  <a:pt x="11729200" y="5699020"/>
                </a:lnTo>
                <a:lnTo>
                  <a:pt x="11721226" y="5692996"/>
                </a:lnTo>
                <a:lnTo>
                  <a:pt x="11712439" y="5687461"/>
                </a:lnTo>
                <a:lnTo>
                  <a:pt x="11703164" y="5682576"/>
                </a:lnTo>
                <a:lnTo>
                  <a:pt x="11692912" y="5678181"/>
                </a:lnTo>
                <a:lnTo>
                  <a:pt x="11682335" y="5674273"/>
                </a:lnTo>
                <a:lnTo>
                  <a:pt x="11671107" y="5670854"/>
                </a:lnTo>
                <a:lnTo>
                  <a:pt x="11659065" y="5668086"/>
                </a:lnTo>
                <a:lnTo>
                  <a:pt x="11646698" y="5665807"/>
                </a:lnTo>
                <a:lnTo>
                  <a:pt x="11633680" y="5663690"/>
                </a:lnTo>
                <a:lnTo>
                  <a:pt x="11620336" y="5662388"/>
                </a:lnTo>
                <a:lnTo>
                  <a:pt x="11606342" y="5661574"/>
                </a:lnTo>
                <a:lnTo>
                  <a:pt x="11592022" y="5661248"/>
                </a:lnTo>
                <a:close/>
                <a:moveTo>
                  <a:pt x="1658081" y="548680"/>
                </a:moveTo>
                <a:cubicBezTo>
                  <a:pt x="1643403" y="548680"/>
                  <a:pt x="1631504" y="560579"/>
                  <a:pt x="1631504" y="575257"/>
                </a:cubicBezTo>
                <a:lnTo>
                  <a:pt x="1631504" y="810135"/>
                </a:lnTo>
                <a:cubicBezTo>
                  <a:pt x="1631504" y="824813"/>
                  <a:pt x="1643403" y="836712"/>
                  <a:pt x="1658081" y="836712"/>
                </a:cubicBezTo>
                <a:lnTo>
                  <a:pt x="1893480" y="836712"/>
                </a:lnTo>
                <a:cubicBezTo>
                  <a:pt x="1908158" y="836712"/>
                  <a:pt x="1920057" y="824813"/>
                  <a:pt x="1920057" y="810135"/>
                </a:cubicBezTo>
                <a:lnTo>
                  <a:pt x="1920057" y="575257"/>
                </a:lnTo>
                <a:cubicBezTo>
                  <a:pt x="1920057" y="560579"/>
                  <a:pt x="1908158" y="548680"/>
                  <a:pt x="1893480" y="548680"/>
                </a:cubicBezTo>
                <a:close/>
                <a:moveTo>
                  <a:pt x="1298041" y="548680"/>
                </a:moveTo>
                <a:cubicBezTo>
                  <a:pt x="1283363" y="548680"/>
                  <a:pt x="1271464" y="560579"/>
                  <a:pt x="1271464" y="575257"/>
                </a:cubicBezTo>
                <a:lnTo>
                  <a:pt x="1271464" y="810135"/>
                </a:lnTo>
                <a:cubicBezTo>
                  <a:pt x="1271464" y="824813"/>
                  <a:pt x="1283363" y="836712"/>
                  <a:pt x="1298041" y="836712"/>
                </a:cubicBezTo>
                <a:lnTo>
                  <a:pt x="1533440" y="836712"/>
                </a:lnTo>
                <a:cubicBezTo>
                  <a:pt x="1548118" y="836712"/>
                  <a:pt x="1560017" y="824813"/>
                  <a:pt x="1560017" y="810135"/>
                </a:cubicBezTo>
                <a:lnTo>
                  <a:pt x="1560017" y="575257"/>
                </a:lnTo>
                <a:cubicBezTo>
                  <a:pt x="1560017" y="560579"/>
                  <a:pt x="1548118" y="548680"/>
                  <a:pt x="1533440" y="548680"/>
                </a:cubicBezTo>
                <a:close/>
                <a:moveTo>
                  <a:pt x="938001" y="548680"/>
                </a:moveTo>
                <a:cubicBezTo>
                  <a:pt x="923323" y="548680"/>
                  <a:pt x="911424" y="560579"/>
                  <a:pt x="911424" y="575257"/>
                </a:cubicBezTo>
                <a:lnTo>
                  <a:pt x="911424" y="810135"/>
                </a:lnTo>
                <a:cubicBezTo>
                  <a:pt x="911424" y="824813"/>
                  <a:pt x="923323" y="836712"/>
                  <a:pt x="938001" y="836712"/>
                </a:cubicBezTo>
                <a:lnTo>
                  <a:pt x="1173400" y="836712"/>
                </a:lnTo>
                <a:cubicBezTo>
                  <a:pt x="1188078" y="836712"/>
                  <a:pt x="1199977" y="824813"/>
                  <a:pt x="1199977" y="810135"/>
                </a:cubicBezTo>
                <a:lnTo>
                  <a:pt x="1199977" y="575257"/>
                </a:lnTo>
                <a:cubicBezTo>
                  <a:pt x="1199977" y="560579"/>
                  <a:pt x="1188078" y="548680"/>
                  <a:pt x="1173400" y="548680"/>
                </a:cubicBezTo>
                <a:close/>
                <a:moveTo>
                  <a:pt x="577440" y="548680"/>
                </a:moveTo>
                <a:cubicBezTo>
                  <a:pt x="562762" y="548680"/>
                  <a:pt x="550863" y="560579"/>
                  <a:pt x="550863" y="575257"/>
                </a:cubicBezTo>
                <a:lnTo>
                  <a:pt x="550863" y="810135"/>
                </a:lnTo>
                <a:cubicBezTo>
                  <a:pt x="550863" y="824813"/>
                  <a:pt x="562762" y="836712"/>
                  <a:pt x="577440" y="836712"/>
                </a:cubicBezTo>
                <a:lnTo>
                  <a:pt x="812839" y="836712"/>
                </a:lnTo>
                <a:cubicBezTo>
                  <a:pt x="827517" y="836712"/>
                  <a:pt x="839416" y="824813"/>
                  <a:pt x="839416" y="810135"/>
                </a:cubicBezTo>
                <a:lnTo>
                  <a:pt x="839416" y="575257"/>
                </a:lnTo>
                <a:cubicBezTo>
                  <a:pt x="839416" y="560579"/>
                  <a:pt x="827517" y="548680"/>
                  <a:pt x="812839" y="5486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Add your thank you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26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08661" y="4962525"/>
              <a:ext cx="1373186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1577213" y="260648"/>
                </a:moveTo>
                <a:lnTo>
                  <a:pt x="11561917" y="261136"/>
                </a:lnTo>
                <a:lnTo>
                  <a:pt x="11546295" y="262113"/>
                </a:lnTo>
                <a:lnTo>
                  <a:pt x="11530348" y="263416"/>
                </a:lnTo>
                <a:lnTo>
                  <a:pt x="11514075" y="265370"/>
                </a:lnTo>
                <a:lnTo>
                  <a:pt x="11497477" y="267649"/>
                </a:lnTo>
                <a:lnTo>
                  <a:pt x="11480717" y="270254"/>
                </a:lnTo>
                <a:lnTo>
                  <a:pt x="11463468" y="273347"/>
                </a:lnTo>
                <a:lnTo>
                  <a:pt x="11446219" y="276766"/>
                </a:lnTo>
                <a:lnTo>
                  <a:pt x="11428644" y="280674"/>
                </a:lnTo>
                <a:lnTo>
                  <a:pt x="11410907" y="284907"/>
                </a:lnTo>
                <a:lnTo>
                  <a:pt x="11393007" y="289466"/>
                </a:lnTo>
                <a:lnTo>
                  <a:pt x="11375108" y="294350"/>
                </a:lnTo>
                <a:lnTo>
                  <a:pt x="11357045" y="299723"/>
                </a:lnTo>
                <a:lnTo>
                  <a:pt x="11338820" y="305421"/>
                </a:lnTo>
                <a:lnTo>
                  <a:pt x="11320757" y="311445"/>
                </a:lnTo>
                <a:lnTo>
                  <a:pt x="11302532" y="317795"/>
                </a:lnTo>
                <a:lnTo>
                  <a:pt x="11284307" y="324307"/>
                </a:lnTo>
                <a:lnTo>
                  <a:pt x="11266081" y="331308"/>
                </a:lnTo>
                <a:lnTo>
                  <a:pt x="11248019" y="338634"/>
                </a:lnTo>
                <a:lnTo>
                  <a:pt x="11229956" y="346124"/>
                </a:lnTo>
                <a:lnTo>
                  <a:pt x="11212056" y="353939"/>
                </a:lnTo>
                <a:lnTo>
                  <a:pt x="11194319" y="361916"/>
                </a:lnTo>
                <a:lnTo>
                  <a:pt x="11176582" y="370383"/>
                </a:lnTo>
                <a:lnTo>
                  <a:pt x="11159333" y="379012"/>
                </a:lnTo>
                <a:lnTo>
                  <a:pt x="11141922" y="387803"/>
                </a:lnTo>
                <a:lnTo>
                  <a:pt x="11124835" y="397084"/>
                </a:lnTo>
                <a:lnTo>
                  <a:pt x="11108237" y="406364"/>
                </a:lnTo>
                <a:lnTo>
                  <a:pt x="11091639" y="416132"/>
                </a:lnTo>
                <a:lnTo>
                  <a:pt x="11075692" y="425738"/>
                </a:lnTo>
                <a:lnTo>
                  <a:pt x="11059745" y="435832"/>
                </a:lnTo>
                <a:lnTo>
                  <a:pt x="11044286" y="446090"/>
                </a:lnTo>
                <a:lnTo>
                  <a:pt x="11029315" y="456510"/>
                </a:lnTo>
                <a:lnTo>
                  <a:pt x="11014507" y="466929"/>
                </a:lnTo>
                <a:lnTo>
                  <a:pt x="11000350" y="477838"/>
                </a:lnTo>
                <a:lnTo>
                  <a:pt x="10986681" y="488746"/>
                </a:lnTo>
                <a:lnTo>
                  <a:pt x="10973338" y="499817"/>
                </a:lnTo>
                <a:lnTo>
                  <a:pt x="10960645" y="511051"/>
                </a:lnTo>
                <a:lnTo>
                  <a:pt x="10948441" y="522448"/>
                </a:lnTo>
                <a:lnTo>
                  <a:pt x="10936887" y="533845"/>
                </a:lnTo>
                <a:lnTo>
                  <a:pt x="10925822" y="545567"/>
                </a:lnTo>
                <a:lnTo>
                  <a:pt x="10915245" y="557452"/>
                </a:lnTo>
                <a:lnTo>
                  <a:pt x="10905644" y="569338"/>
                </a:lnTo>
                <a:lnTo>
                  <a:pt x="10896368" y="581223"/>
                </a:lnTo>
                <a:lnTo>
                  <a:pt x="10888069" y="593108"/>
                </a:lnTo>
                <a:lnTo>
                  <a:pt x="10880259" y="605319"/>
                </a:lnTo>
                <a:lnTo>
                  <a:pt x="10873424" y="617530"/>
                </a:lnTo>
                <a:lnTo>
                  <a:pt x="10867240" y="629903"/>
                </a:lnTo>
                <a:lnTo>
                  <a:pt x="10861708" y="642277"/>
                </a:lnTo>
                <a:lnTo>
                  <a:pt x="10857151" y="654651"/>
                </a:lnTo>
                <a:lnTo>
                  <a:pt x="10853571" y="667024"/>
                </a:lnTo>
                <a:lnTo>
                  <a:pt x="10851456" y="675165"/>
                </a:lnTo>
                <a:lnTo>
                  <a:pt x="10849992" y="683631"/>
                </a:lnTo>
                <a:lnTo>
                  <a:pt x="10849178" y="692097"/>
                </a:lnTo>
                <a:lnTo>
                  <a:pt x="10848690" y="700889"/>
                </a:lnTo>
                <a:lnTo>
                  <a:pt x="10848527" y="709843"/>
                </a:lnTo>
                <a:lnTo>
                  <a:pt x="10849015" y="718961"/>
                </a:lnTo>
                <a:lnTo>
                  <a:pt x="10849829" y="728078"/>
                </a:lnTo>
                <a:lnTo>
                  <a:pt x="10850968" y="737196"/>
                </a:lnTo>
                <a:lnTo>
                  <a:pt x="10852921" y="746802"/>
                </a:lnTo>
                <a:lnTo>
                  <a:pt x="10854873" y="756245"/>
                </a:lnTo>
                <a:lnTo>
                  <a:pt x="10857314" y="765850"/>
                </a:lnTo>
                <a:lnTo>
                  <a:pt x="10860243" y="775456"/>
                </a:lnTo>
                <a:lnTo>
                  <a:pt x="10863498" y="785388"/>
                </a:lnTo>
                <a:lnTo>
                  <a:pt x="10867078" y="795156"/>
                </a:lnTo>
                <a:lnTo>
                  <a:pt x="10870983" y="805088"/>
                </a:lnTo>
                <a:lnTo>
                  <a:pt x="10875377" y="815019"/>
                </a:lnTo>
                <a:lnTo>
                  <a:pt x="10879933" y="825114"/>
                </a:lnTo>
                <a:lnTo>
                  <a:pt x="10884978" y="835045"/>
                </a:lnTo>
                <a:lnTo>
                  <a:pt x="10890185" y="845302"/>
                </a:lnTo>
                <a:lnTo>
                  <a:pt x="10895717" y="855396"/>
                </a:lnTo>
                <a:lnTo>
                  <a:pt x="10901576" y="865491"/>
                </a:lnTo>
                <a:lnTo>
                  <a:pt x="10907759" y="875585"/>
                </a:lnTo>
                <a:lnTo>
                  <a:pt x="10914268" y="885842"/>
                </a:lnTo>
                <a:lnTo>
                  <a:pt x="10920940" y="895774"/>
                </a:lnTo>
                <a:lnTo>
                  <a:pt x="10927774" y="906031"/>
                </a:lnTo>
                <a:lnTo>
                  <a:pt x="10934934" y="915962"/>
                </a:lnTo>
                <a:lnTo>
                  <a:pt x="10942420" y="926056"/>
                </a:lnTo>
                <a:lnTo>
                  <a:pt x="10950068" y="935988"/>
                </a:lnTo>
                <a:lnTo>
                  <a:pt x="10957879" y="945919"/>
                </a:lnTo>
                <a:lnTo>
                  <a:pt x="10965852" y="955688"/>
                </a:lnTo>
                <a:lnTo>
                  <a:pt x="10974151" y="965457"/>
                </a:lnTo>
                <a:lnTo>
                  <a:pt x="10982613" y="975062"/>
                </a:lnTo>
                <a:lnTo>
                  <a:pt x="10991075" y="984831"/>
                </a:lnTo>
                <a:lnTo>
                  <a:pt x="10999862" y="994274"/>
                </a:lnTo>
                <a:lnTo>
                  <a:pt x="11008812" y="1003717"/>
                </a:lnTo>
                <a:lnTo>
                  <a:pt x="11017762" y="1012997"/>
                </a:lnTo>
                <a:lnTo>
                  <a:pt x="11026874" y="1022115"/>
                </a:lnTo>
                <a:lnTo>
                  <a:pt x="11036150" y="1031069"/>
                </a:lnTo>
                <a:lnTo>
                  <a:pt x="11045425" y="1039861"/>
                </a:lnTo>
                <a:lnTo>
                  <a:pt x="11055026" y="1048816"/>
                </a:lnTo>
                <a:lnTo>
                  <a:pt x="11064464" y="1057282"/>
                </a:lnTo>
                <a:lnTo>
                  <a:pt x="11074228" y="1065585"/>
                </a:lnTo>
                <a:lnTo>
                  <a:pt x="11083828" y="1073726"/>
                </a:lnTo>
                <a:lnTo>
                  <a:pt x="11093592" y="1081866"/>
                </a:lnTo>
                <a:lnTo>
                  <a:pt x="11103356" y="1089681"/>
                </a:lnTo>
                <a:lnTo>
                  <a:pt x="11113282" y="1097171"/>
                </a:lnTo>
                <a:lnTo>
                  <a:pt x="11123045" y="1104660"/>
                </a:lnTo>
                <a:lnTo>
                  <a:pt x="11132972" y="1111824"/>
                </a:lnTo>
                <a:lnTo>
                  <a:pt x="11142735" y="1118662"/>
                </a:lnTo>
                <a:lnTo>
                  <a:pt x="11152661" y="1125337"/>
                </a:lnTo>
                <a:lnTo>
                  <a:pt x="11162425" y="1131849"/>
                </a:lnTo>
                <a:lnTo>
                  <a:pt x="11172351" y="1138036"/>
                </a:lnTo>
                <a:lnTo>
                  <a:pt x="11181952" y="1144060"/>
                </a:lnTo>
                <a:lnTo>
                  <a:pt x="11191716" y="1149596"/>
                </a:lnTo>
                <a:lnTo>
                  <a:pt x="11201316" y="1155131"/>
                </a:lnTo>
                <a:lnTo>
                  <a:pt x="11211080" y="1160016"/>
                </a:lnTo>
                <a:lnTo>
                  <a:pt x="11220518" y="1164900"/>
                </a:lnTo>
                <a:lnTo>
                  <a:pt x="11229793" y="1169296"/>
                </a:lnTo>
                <a:lnTo>
                  <a:pt x="11239232" y="1173366"/>
                </a:lnTo>
                <a:lnTo>
                  <a:pt x="11248507" y="1177274"/>
                </a:lnTo>
                <a:lnTo>
                  <a:pt x="11257620" y="1180855"/>
                </a:lnTo>
                <a:lnTo>
                  <a:pt x="11266569" y="1183949"/>
                </a:lnTo>
                <a:lnTo>
                  <a:pt x="11275357" y="1186879"/>
                </a:lnTo>
                <a:lnTo>
                  <a:pt x="11284144" y="1189159"/>
                </a:lnTo>
                <a:lnTo>
                  <a:pt x="11290002" y="1190624"/>
                </a:lnTo>
                <a:lnTo>
                  <a:pt x="11295860" y="1191927"/>
                </a:lnTo>
                <a:lnTo>
                  <a:pt x="11301718" y="1193066"/>
                </a:lnTo>
                <a:lnTo>
                  <a:pt x="11307576" y="1194206"/>
                </a:lnTo>
                <a:lnTo>
                  <a:pt x="11313597" y="1195020"/>
                </a:lnTo>
                <a:lnTo>
                  <a:pt x="11316689" y="1195346"/>
                </a:lnTo>
                <a:lnTo>
                  <a:pt x="11319618" y="1195671"/>
                </a:lnTo>
                <a:lnTo>
                  <a:pt x="11325476" y="1196160"/>
                </a:lnTo>
                <a:lnTo>
                  <a:pt x="11331497" y="1196485"/>
                </a:lnTo>
                <a:lnTo>
                  <a:pt x="11337355" y="1196648"/>
                </a:lnTo>
                <a:lnTo>
                  <a:pt x="11340284" y="1196648"/>
                </a:lnTo>
                <a:lnTo>
                  <a:pt x="11343213" y="1196648"/>
                </a:lnTo>
                <a:lnTo>
                  <a:pt x="11349071" y="1196322"/>
                </a:lnTo>
                <a:lnTo>
                  <a:pt x="11352000" y="1196160"/>
                </a:lnTo>
                <a:lnTo>
                  <a:pt x="11354930" y="1195834"/>
                </a:lnTo>
                <a:lnTo>
                  <a:pt x="11357859" y="1195671"/>
                </a:lnTo>
                <a:lnTo>
                  <a:pt x="11360625" y="1195183"/>
                </a:lnTo>
                <a:lnTo>
                  <a:pt x="11366483" y="1194369"/>
                </a:lnTo>
                <a:lnTo>
                  <a:pt x="11369412" y="1193880"/>
                </a:lnTo>
                <a:lnTo>
                  <a:pt x="11372178" y="1193066"/>
                </a:lnTo>
                <a:lnTo>
                  <a:pt x="11377874" y="1191764"/>
                </a:lnTo>
                <a:lnTo>
                  <a:pt x="11390241" y="1188182"/>
                </a:lnTo>
                <a:lnTo>
                  <a:pt x="11402771" y="1183460"/>
                </a:lnTo>
                <a:lnTo>
                  <a:pt x="11415138" y="1178087"/>
                </a:lnTo>
                <a:lnTo>
                  <a:pt x="11427343" y="1171901"/>
                </a:lnTo>
                <a:lnTo>
                  <a:pt x="11439710" y="1164900"/>
                </a:lnTo>
                <a:lnTo>
                  <a:pt x="11451589" y="1157085"/>
                </a:lnTo>
                <a:lnTo>
                  <a:pt x="11463793" y="1148782"/>
                </a:lnTo>
                <a:lnTo>
                  <a:pt x="11475672" y="1139501"/>
                </a:lnTo>
                <a:lnTo>
                  <a:pt x="11487551" y="1129733"/>
                </a:lnTo>
                <a:lnTo>
                  <a:pt x="11499430" y="1119150"/>
                </a:lnTo>
                <a:lnTo>
                  <a:pt x="11510821" y="1108242"/>
                </a:lnTo>
                <a:lnTo>
                  <a:pt x="11522374" y="1096519"/>
                </a:lnTo>
                <a:lnTo>
                  <a:pt x="11533765" y="1084146"/>
                </a:lnTo>
                <a:lnTo>
                  <a:pt x="11544993" y="1071446"/>
                </a:lnTo>
                <a:lnTo>
                  <a:pt x="11555896" y="1058096"/>
                </a:lnTo>
                <a:lnTo>
                  <a:pt x="11566961" y="1044257"/>
                </a:lnTo>
                <a:lnTo>
                  <a:pt x="11577701" y="1030093"/>
                </a:lnTo>
                <a:lnTo>
                  <a:pt x="11588116" y="1015114"/>
                </a:lnTo>
                <a:lnTo>
                  <a:pt x="11598530" y="1000135"/>
                </a:lnTo>
                <a:lnTo>
                  <a:pt x="11608619" y="984668"/>
                </a:lnTo>
                <a:lnTo>
                  <a:pt x="11618545" y="968713"/>
                </a:lnTo>
                <a:lnTo>
                  <a:pt x="11628309" y="952432"/>
                </a:lnTo>
                <a:lnTo>
                  <a:pt x="11637910" y="935825"/>
                </a:lnTo>
                <a:lnTo>
                  <a:pt x="11647022" y="919218"/>
                </a:lnTo>
                <a:lnTo>
                  <a:pt x="11656298" y="901960"/>
                </a:lnTo>
                <a:lnTo>
                  <a:pt x="11664922" y="884702"/>
                </a:lnTo>
                <a:lnTo>
                  <a:pt x="11673547" y="867119"/>
                </a:lnTo>
                <a:lnTo>
                  <a:pt x="11681846" y="849372"/>
                </a:lnTo>
                <a:lnTo>
                  <a:pt x="11689819" y="831626"/>
                </a:lnTo>
                <a:lnTo>
                  <a:pt x="11697630" y="813554"/>
                </a:lnTo>
                <a:lnTo>
                  <a:pt x="11704953" y="795482"/>
                </a:lnTo>
                <a:lnTo>
                  <a:pt x="11712113" y="777247"/>
                </a:lnTo>
                <a:lnTo>
                  <a:pt x="11718947" y="759012"/>
                </a:lnTo>
                <a:lnTo>
                  <a:pt x="11725619" y="740778"/>
                </a:lnTo>
                <a:lnTo>
                  <a:pt x="11731802" y="722380"/>
                </a:lnTo>
                <a:lnTo>
                  <a:pt x="11737661" y="704145"/>
                </a:lnTo>
                <a:lnTo>
                  <a:pt x="11743356" y="685910"/>
                </a:lnTo>
                <a:lnTo>
                  <a:pt x="11748563" y="667838"/>
                </a:lnTo>
                <a:lnTo>
                  <a:pt x="11753445" y="649766"/>
                </a:lnTo>
                <a:lnTo>
                  <a:pt x="11757839" y="631694"/>
                </a:lnTo>
                <a:lnTo>
                  <a:pt x="11762069" y="614110"/>
                </a:lnTo>
                <a:lnTo>
                  <a:pt x="11765812" y="596364"/>
                </a:lnTo>
                <a:lnTo>
                  <a:pt x="11769229" y="578943"/>
                </a:lnTo>
                <a:lnTo>
                  <a:pt x="11772158" y="561848"/>
                </a:lnTo>
                <a:lnTo>
                  <a:pt x="11774762" y="544753"/>
                </a:lnTo>
                <a:lnTo>
                  <a:pt x="11776877" y="528309"/>
                </a:lnTo>
                <a:lnTo>
                  <a:pt x="11778667" y="511865"/>
                </a:lnTo>
                <a:lnTo>
                  <a:pt x="11779969" y="495910"/>
                </a:lnTo>
                <a:lnTo>
                  <a:pt x="11780946" y="480117"/>
                </a:lnTo>
                <a:lnTo>
                  <a:pt x="11781271" y="464813"/>
                </a:lnTo>
                <a:lnTo>
                  <a:pt x="11781271" y="449997"/>
                </a:lnTo>
                <a:lnTo>
                  <a:pt x="11780946" y="435670"/>
                </a:lnTo>
                <a:lnTo>
                  <a:pt x="11779969" y="421505"/>
                </a:lnTo>
                <a:lnTo>
                  <a:pt x="11778667" y="407992"/>
                </a:lnTo>
                <a:lnTo>
                  <a:pt x="11776552" y="394967"/>
                </a:lnTo>
                <a:lnTo>
                  <a:pt x="11774274" y="382593"/>
                </a:lnTo>
                <a:lnTo>
                  <a:pt x="11771345" y="370708"/>
                </a:lnTo>
                <a:lnTo>
                  <a:pt x="11767927" y="359311"/>
                </a:lnTo>
                <a:lnTo>
                  <a:pt x="11764022" y="348566"/>
                </a:lnTo>
                <a:lnTo>
                  <a:pt x="11759629" y="338472"/>
                </a:lnTo>
                <a:lnTo>
                  <a:pt x="11754747" y="329029"/>
                </a:lnTo>
                <a:lnTo>
                  <a:pt x="11749214" y="320400"/>
                </a:lnTo>
                <a:lnTo>
                  <a:pt x="11743030" y="312422"/>
                </a:lnTo>
                <a:lnTo>
                  <a:pt x="11736521" y="305095"/>
                </a:lnTo>
                <a:lnTo>
                  <a:pt x="11729199" y="298420"/>
                </a:lnTo>
                <a:lnTo>
                  <a:pt x="11721225" y="292396"/>
                </a:lnTo>
                <a:lnTo>
                  <a:pt x="11712438" y="286860"/>
                </a:lnTo>
                <a:lnTo>
                  <a:pt x="11703163" y="281976"/>
                </a:lnTo>
                <a:lnTo>
                  <a:pt x="11692911" y="277580"/>
                </a:lnTo>
                <a:lnTo>
                  <a:pt x="11682334" y="273673"/>
                </a:lnTo>
                <a:lnTo>
                  <a:pt x="11671106" y="270254"/>
                </a:lnTo>
                <a:lnTo>
                  <a:pt x="11659064" y="267486"/>
                </a:lnTo>
                <a:lnTo>
                  <a:pt x="11646697" y="265207"/>
                </a:lnTo>
                <a:lnTo>
                  <a:pt x="11633679" y="263090"/>
                </a:lnTo>
                <a:lnTo>
                  <a:pt x="11620335" y="261788"/>
                </a:lnTo>
                <a:lnTo>
                  <a:pt x="11606341" y="260974"/>
                </a:lnTo>
                <a:lnTo>
                  <a:pt x="11592021" y="26064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8025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335885" y="1628800"/>
            <a:ext cx="3300846" cy="3312368"/>
            <a:chOff x="5735638" y="4581525"/>
            <a:chExt cx="1819275" cy="1825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385992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706255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3584156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8539819" y="1653739"/>
            <a:ext cx="2080737" cy="2088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571443" y="2952652"/>
            <a:ext cx="6678612" cy="1468437"/>
          </a:xfrm>
          <a:custGeom>
            <a:avLst/>
            <a:gdLst>
              <a:gd name="T0" fmla="*/ 12539 w 12621"/>
              <a:gd name="T1" fmla="*/ 267 h 2775"/>
              <a:gd name="T2" fmla="*/ 427 w 12621"/>
              <a:gd name="T3" fmla="*/ 2534 h 2775"/>
              <a:gd name="T4" fmla="*/ 770 w 12621"/>
              <a:gd name="T5" fmla="*/ 2369 h 2775"/>
              <a:gd name="T6" fmla="*/ 1780 w 12621"/>
              <a:gd name="T7" fmla="*/ 2526 h 2775"/>
              <a:gd name="T8" fmla="*/ 1649 w 12621"/>
              <a:gd name="T9" fmla="*/ 2387 h 2775"/>
              <a:gd name="T10" fmla="*/ 2965 w 12621"/>
              <a:gd name="T11" fmla="*/ 2124 h 2775"/>
              <a:gd name="T12" fmla="*/ 3310 w 12621"/>
              <a:gd name="T13" fmla="*/ 2395 h 2775"/>
              <a:gd name="T14" fmla="*/ 4086 w 12621"/>
              <a:gd name="T15" fmla="*/ 2751 h 2775"/>
              <a:gd name="T16" fmla="*/ 4550 w 12621"/>
              <a:gd name="T17" fmla="*/ 2760 h 2775"/>
              <a:gd name="T18" fmla="*/ 5113 w 12621"/>
              <a:gd name="T19" fmla="*/ 2373 h 2775"/>
              <a:gd name="T20" fmla="*/ 5824 w 12621"/>
              <a:gd name="T21" fmla="*/ 2328 h 2775"/>
              <a:gd name="T22" fmla="*/ 6147 w 12621"/>
              <a:gd name="T23" fmla="*/ 2294 h 2775"/>
              <a:gd name="T24" fmla="*/ 6426 w 12621"/>
              <a:gd name="T25" fmla="*/ 2694 h 2775"/>
              <a:gd name="T26" fmla="*/ 6927 w 12621"/>
              <a:gd name="T27" fmla="*/ 2367 h 2775"/>
              <a:gd name="T28" fmla="*/ 8023 w 12621"/>
              <a:gd name="T29" fmla="*/ 2367 h 2775"/>
              <a:gd name="T30" fmla="*/ 8724 w 12621"/>
              <a:gd name="T31" fmla="*/ 2584 h 2775"/>
              <a:gd name="T32" fmla="*/ 8530 w 12621"/>
              <a:gd name="T33" fmla="*/ 2363 h 2775"/>
              <a:gd name="T34" fmla="*/ 9059 w 12621"/>
              <a:gd name="T35" fmla="*/ 2295 h 2775"/>
              <a:gd name="T36" fmla="*/ 29 w 12621"/>
              <a:gd name="T37" fmla="*/ 1633 h 2775"/>
              <a:gd name="T38" fmla="*/ 622 w 12621"/>
              <a:gd name="T39" fmla="*/ 1698 h 2775"/>
              <a:gd name="T40" fmla="*/ 1526 w 12621"/>
              <a:gd name="T41" fmla="*/ 1256 h 2775"/>
              <a:gd name="T42" fmla="*/ 2135 w 12621"/>
              <a:gd name="T43" fmla="*/ 1704 h 2775"/>
              <a:gd name="T44" fmla="*/ 2359 w 12621"/>
              <a:gd name="T45" fmla="*/ 1532 h 2775"/>
              <a:gd name="T46" fmla="*/ 3521 w 12621"/>
              <a:gd name="T47" fmla="*/ 1322 h 2775"/>
              <a:gd name="T48" fmla="*/ 4057 w 12621"/>
              <a:gd name="T49" fmla="*/ 1644 h 2775"/>
              <a:gd name="T50" fmla="*/ 3983 w 12621"/>
              <a:gd name="T51" fmla="*/ 1398 h 2775"/>
              <a:gd name="T52" fmla="*/ 4917 w 12621"/>
              <a:gd name="T53" fmla="*/ 1120 h 2775"/>
              <a:gd name="T54" fmla="*/ 5649 w 12621"/>
              <a:gd name="T55" fmla="*/ 1640 h 2775"/>
              <a:gd name="T56" fmla="*/ 5965 w 12621"/>
              <a:gd name="T57" fmla="*/ 1343 h 2775"/>
              <a:gd name="T58" fmla="*/ 6874 w 12621"/>
              <a:gd name="T59" fmla="*/ 1638 h 2775"/>
              <a:gd name="T60" fmla="*/ 7753 w 12621"/>
              <a:gd name="T61" fmla="*/ 1649 h 2775"/>
              <a:gd name="T62" fmla="*/ 7790 w 12621"/>
              <a:gd name="T63" fmla="*/ 1463 h 2775"/>
              <a:gd name="T64" fmla="*/ 8557 w 12621"/>
              <a:gd name="T65" fmla="*/ 1665 h 2775"/>
              <a:gd name="T66" fmla="*/ 9308 w 12621"/>
              <a:gd name="T67" fmla="*/ 1265 h 2775"/>
              <a:gd name="T68" fmla="*/ 9871 w 12621"/>
              <a:gd name="T69" fmla="*/ 1343 h 2775"/>
              <a:gd name="T70" fmla="*/ 10761 w 12621"/>
              <a:gd name="T71" fmla="*/ 1721 h 2775"/>
              <a:gd name="T72" fmla="*/ 10813 w 12621"/>
              <a:gd name="T73" fmla="*/ 1606 h 2775"/>
              <a:gd name="T74" fmla="*/ 524 w 12621"/>
              <a:gd name="T75" fmla="*/ 609 h 2775"/>
              <a:gd name="T76" fmla="*/ 364 w 12621"/>
              <a:gd name="T77" fmla="*/ 95 h 2775"/>
              <a:gd name="T78" fmla="*/ 999 w 12621"/>
              <a:gd name="T79" fmla="*/ 10 h 2775"/>
              <a:gd name="T80" fmla="*/ 2133 w 12621"/>
              <a:gd name="T81" fmla="*/ 323 h 2775"/>
              <a:gd name="T82" fmla="*/ 1773 w 12621"/>
              <a:gd name="T83" fmla="*/ 622 h 2775"/>
              <a:gd name="T84" fmla="*/ 1995 w 12621"/>
              <a:gd name="T85" fmla="*/ 437 h 2775"/>
              <a:gd name="T86" fmla="*/ 2297 w 12621"/>
              <a:gd name="T87" fmla="*/ 0 h 2775"/>
              <a:gd name="T88" fmla="*/ 3414 w 12621"/>
              <a:gd name="T89" fmla="*/ 397 h 2775"/>
              <a:gd name="T90" fmla="*/ 3024 w 12621"/>
              <a:gd name="T91" fmla="*/ 586 h 2775"/>
              <a:gd name="T92" fmla="*/ 3309 w 12621"/>
              <a:gd name="T93" fmla="*/ 410 h 2775"/>
              <a:gd name="T94" fmla="*/ 4365 w 12621"/>
              <a:gd name="T95" fmla="*/ 660 h 2775"/>
              <a:gd name="T96" fmla="*/ 4821 w 12621"/>
              <a:gd name="T97" fmla="*/ 188 h 2775"/>
              <a:gd name="T98" fmla="*/ 5362 w 12621"/>
              <a:gd name="T99" fmla="*/ 440 h 2775"/>
              <a:gd name="T100" fmla="*/ 6162 w 12621"/>
              <a:gd name="T101" fmla="*/ 646 h 2775"/>
              <a:gd name="T102" fmla="*/ 6410 w 12621"/>
              <a:gd name="T103" fmla="*/ 235 h 2775"/>
              <a:gd name="T104" fmla="*/ 7142 w 12621"/>
              <a:gd name="T105" fmla="*/ 498 h 2775"/>
              <a:gd name="T106" fmla="*/ 7965 w 12621"/>
              <a:gd name="T107" fmla="*/ 621 h 2775"/>
              <a:gd name="T108" fmla="*/ 7752 w 12621"/>
              <a:gd name="T109" fmla="*/ 291 h 2775"/>
              <a:gd name="T110" fmla="*/ 8403 w 12621"/>
              <a:gd name="T111" fmla="*/ 209 h 2775"/>
              <a:gd name="T112" fmla="*/ 9326 w 12621"/>
              <a:gd name="T113" fmla="*/ 189 h 2775"/>
              <a:gd name="T114" fmla="*/ 9724 w 12621"/>
              <a:gd name="T115" fmla="*/ 188 h 2775"/>
              <a:gd name="T116" fmla="*/ 10365 w 12621"/>
              <a:gd name="T117" fmla="*/ 481 h 2775"/>
              <a:gd name="T118" fmla="*/ 10697 w 12621"/>
              <a:gd name="T119" fmla="*/ 208 h 2775"/>
              <a:gd name="T120" fmla="*/ 11232 w 12621"/>
              <a:gd name="T121" fmla="*/ 285 h 2775"/>
              <a:gd name="T122" fmla="*/ 11643 w 12621"/>
              <a:gd name="T123" fmla="*/ 328 h 2775"/>
              <a:gd name="T124" fmla="*/ 11855 w 12621"/>
              <a:gd name="T125" fmla="*/ 256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21" h="2775">
                <a:moveTo>
                  <a:pt x="12621" y="524"/>
                </a:moveTo>
                <a:lnTo>
                  <a:pt x="12618" y="544"/>
                </a:lnTo>
                <a:lnTo>
                  <a:pt x="12616" y="563"/>
                </a:lnTo>
                <a:lnTo>
                  <a:pt x="12611" y="581"/>
                </a:lnTo>
                <a:lnTo>
                  <a:pt x="12606" y="596"/>
                </a:lnTo>
                <a:lnTo>
                  <a:pt x="12597" y="610"/>
                </a:lnTo>
                <a:lnTo>
                  <a:pt x="12588" y="621"/>
                </a:lnTo>
                <a:lnTo>
                  <a:pt x="12577" y="631"/>
                </a:lnTo>
                <a:lnTo>
                  <a:pt x="12564" y="640"/>
                </a:lnTo>
                <a:lnTo>
                  <a:pt x="12535" y="654"/>
                </a:lnTo>
                <a:lnTo>
                  <a:pt x="12504" y="664"/>
                </a:lnTo>
                <a:lnTo>
                  <a:pt x="12469" y="669"/>
                </a:lnTo>
                <a:lnTo>
                  <a:pt x="12431" y="672"/>
                </a:lnTo>
                <a:lnTo>
                  <a:pt x="12402" y="670"/>
                </a:lnTo>
                <a:lnTo>
                  <a:pt x="12375" y="668"/>
                </a:lnTo>
                <a:lnTo>
                  <a:pt x="12327" y="659"/>
                </a:lnTo>
                <a:lnTo>
                  <a:pt x="12291" y="650"/>
                </a:lnTo>
                <a:lnTo>
                  <a:pt x="12272" y="643"/>
                </a:lnTo>
                <a:lnTo>
                  <a:pt x="12267" y="640"/>
                </a:lnTo>
                <a:lnTo>
                  <a:pt x="12263" y="633"/>
                </a:lnTo>
                <a:lnTo>
                  <a:pt x="12263" y="628"/>
                </a:lnTo>
                <a:lnTo>
                  <a:pt x="12273" y="585"/>
                </a:lnTo>
                <a:lnTo>
                  <a:pt x="12277" y="577"/>
                </a:lnTo>
                <a:lnTo>
                  <a:pt x="12283" y="575"/>
                </a:lnTo>
                <a:lnTo>
                  <a:pt x="12285" y="575"/>
                </a:lnTo>
                <a:lnTo>
                  <a:pt x="12287" y="576"/>
                </a:lnTo>
                <a:lnTo>
                  <a:pt x="12335" y="588"/>
                </a:lnTo>
                <a:lnTo>
                  <a:pt x="12377" y="595"/>
                </a:lnTo>
                <a:lnTo>
                  <a:pt x="12424" y="599"/>
                </a:lnTo>
                <a:lnTo>
                  <a:pt x="12445" y="597"/>
                </a:lnTo>
                <a:lnTo>
                  <a:pt x="12463" y="595"/>
                </a:lnTo>
                <a:lnTo>
                  <a:pt x="12480" y="590"/>
                </a:lnTo>
                <a:lnTo>
                  <a:pt x="12495" y="583"/>
                </a:lnTo>
                <a:lnTo>
                  <a:pt x="12506" y="575"/>
                </a:lnTo>
                <a:lnTo>
                  <a:pt x="12514" y="563"/>
                </a:lnTo>
                <a:lnTo>
                  <a:pt x="12519" y="549"/>
                </a:lnTo>
                <a:lnTo>
                  <a:pt x="12521" y="533"/>
                </a:lnTo>
                <a:lnTo>
                  <a:pt x="12519" y="514"/>
                </a:lnTo>
                <a:lnTo>
                  <a:pt x="12514" y="499"/>
                </a:lnTo>
                <a:lnTo>
                  <a:pt x="12505" y="488"/>
                </a:lnTo>
                <a:lnTo>
                  <a:pt x="12492" y="481"/>
                </a:lnTo>
                <a:lnTo>
                  <a:pt x="12461" y="471"/>
                </a:lnTo>
                <a:lnTo>
                  <a:pt x="12419" y="465"/>
                </a:lnTo>
                <a:lnTo>
                  <a:pt x="12392" y="460"/>
                </a:lnTo>
                <a:lnTo>
                  <a:pt x="12359" y="452"/>
                </a:lnTo>
                <a:lnTo>
                  <a:pt x="12341" y="446"/>
                </a:lnTo>
                <a:lnTo>
                  <a:pt x="12325" y="439"/>
                </a:lnTo>
                <a:lnTo>
                  <a:pt x="12310" y="429"/>
                </a:lnTo>
                <a:lnTo>
                  <a:pt x="12296" y="415"/>
                </a:lnTo>
                <a:lnTo>
                  <a:pt x="12290" y="407"/>
                </a:lnTo>
                <a:lnTo>
                  <a:pt x="12285" y="400"/>
                </a:lnTo>
                <a:lnTo>
                  <a:pt x="12276" y="379"/>
                </a:lnTo>
                <a:lnTo>
                  <a:pt x="12271" y="355"/>
                </a:lnTo>
                <a:lnTo>
                  <a:pt x="12268" y="328"/>
                </a:lnTo>
                <a:lnTo>
                  <a:pt x="12271" y="300"/>
                </a:lnTo>
                <a:lnTo>
                  <a:pt x="12276" y="276"/>
                </a:lnTo>
                <a:lnTo>
                  <a:pt x="12286" y="256"/>
                </a:lnTo>
                <a:lnTo>
                  <a:pt x="12298" y="238"/>
                </a:lnTo>
                <a:lnTo>
                  <a:pt x="12314" y="224"/>
                </a:lnTo>
                <a:lnTo>
                  <a:pt x="12331" y="213"/>
                </a:lnTo>
                <a:lnTo>
                  <a:pt x="12350" y="204"/>
                </a:lnTo>
                <a:lnTo>
                  <a:pt x="12370" y="198"/>
                </a:lnTo>
                <a:lnTo>
                  <a:pt x="12412" y="190"/>
                </a:lnTo>
                <a:lnTo>
                  <a:pt x="12452" y="188"/>
                </a:lnTo>
                <a:lnTo>
                  <a:pt x="12504" y="190"/>
                </a:lnTo>
                <a:lnTo>
                  <a:pt x="12545" y="197"/>
                </a:lnTo>
                <a:lnTo>
                  <a:pt x="12595" y="207"/>
                </a:lnTo>
                <a:lnTo>
                  <a:pt x="12602" y="212"/>
                </a:lnTo>
                <a:lnTo>
                  <a:pt x="12603" y="218"/>
                </a:lnTo>
                <a:lnTo>
                  <a:pt x="12603" y="221"/>
                </a:lnTo>
                <a:lnTo>
                  <a:pt x="12596" y="267"/>
                </a:lnTo>
                <a:lnTo>
                  <a:pt x="12595" y="271"/>
                </a:lnTo>
                <a:lnTo>
                  <a:pt x="12592" y="274"/>
                </a:lnTo>
                <a:lnTo>
                  <a:pt x="12586" y="276"/>
                </a:lnTo>
                <a:lnTo>
                  <a:pt x="12583" y="276"/>
                </a:lnTo>
                <a:lnTo>
                  <a:pt x="12539" y="267"/>
                </a:lnTo>
                <a:lnTo>
                  <a:pt x="12503" y="262"/>
                </a:lnTo>
                <a:lnTo>
                  <a:pt x="12465" y="261"/>
                </a:lnTo>
                <a:lnTo>
                  <a:pt x="12428" y="264"/>
                </a:lnTo>
                <a:lnTo>
                  <a:pt x="12412" y="267"/>
                </a:lnTo>
                <a:lnTo>
                  <a:pt x="12397" y="272"/>
                </a:lnTo>
                <a:lnTo>
                  <a:pt x="12384" y="281"/>
                </a:lnTo>
                <a:lnTo>
                  <a:pt x="12375" y="291"/>
                </a:lnTo>
                <a:lnTo>
                  <a:pt x="12369" y="305"/>
                </a:lnTo>
                <a:lnTo>
                  <a:pt x="12366" y="321"/>
                </a:lnTo>
                <a:lnTo>
                  <a:pt x="12370" y="339"/>
                </a:lnTo>
                <a:lnTo>
                  <a:pt x="12375" y="353"/>
                </a:lnTo>
                <a:lnTo>
                  <a:pt x="12385" y="363"/>
                </a:lnTo>
                <a:lnTo>
                  <a:pt x="12399" y="371"/>
                </a:lnTo>
                <a:lnTo>
                  <a:pt x="12432" y="379"/>
                </a:lnTo>
                <a:lnTo>
                  <a:pt x="12469" y="386"/>
                </a:lnTo>
                <a:lnTo>
                  <a:pt x="12505" y="392"/>
                </a:lnTo>
                <a:lnTo>
                  <a:pt x="12540" y="401"/>
                </a:lnTo>
                <a:lnTo>
                  <a:pt x="12557" y="407"/>
                </a:lnTo>
                <a:lnTo>
                  <a:pt x="12572" y="416"/>
                </a:lnTo>
                <a:lnTo>
                  <a:pt x="12586" y="427"/>
                </a:lnTo>
                <a:lnTo>
                  <a:pt x="12597" y="440"/>
                </a:lnTo>
                <a:lnTo>
                  <a:pt x="12607" y="455"/>
                </a:lnTo>
                <a:lnTo>
                  <a:pt x="12615" y="475"/>
                </a:lnTo>
                <a:lnTo>
                  <a:pt x="12618" y="498"/>
                </a:lnTo>
                <a:lnTo>
                  <a:pt x="12621" y="524"/>
                </a:lnTo>
                <a:close/>
                <a:moveTo>
                  <a:pt x="427" y="2534"/>
                </a:moveTo>
                <a:lnTo>
                  <a:pt x="427" y="2567"/>
                </a:lnTo>
                <a:lnTo>
                  <a:pt x="425" y="2599"/>
                </a:lnTo>
                <a:lnTo>
                  <a:pt x="421" y="2628"/>
                </a:lnTo>
                <a:lnTo>
                  <a:pt x="415" y="2655"/>
                </a:lnTo>
                <a:lnTo>
                  <a:pt x="404" y="2682"/>
                </a:lnTo>
                <a:lnTo>
                  <a:pt x="392" y="2704"/>
                </a:lnTo>
                <a:lnTo>
                  <a:pt x="384" y="2715"/>
                </a:lnTo>
                <a:lnTo>
                  <a:pt x="376" y="2725"/>
                </a:lnTo>
                <a:lnTo>
                  <a:pt x="354" y="2742"/>
                </a:lnTo>
                <a:lnTo>
                  <a:pt x="328" y="2756"/>
                </a:lnTo>
                <a:lnTo>
                  <a:pt x="296" y="2766"/>
                </a:lnTo>
                <a:lnTo>
                  <a:pt x="258" y="2772"/>
                </a:lnTo>
                <a:lnTo>
                  <a:pt x="214" y="2775"/>
                </a:lnTo>
                <a:lnTo>
                  <a:pt x="170" y="2772"/>
                </a:lnTo>
                <a:lnTo>
                  <a:pt x="132" y="2766"/>
                </a:lnTo>
                <a:lnTo>
                  <a:pt x="100" y="2756"/>
                </a:lnTo>
                <a:lnTo>
                  <a:pt x="74" y="2742"/>
                </a:lnTo>
                <a:lnTo>
                  <a:pt x="53" y="2725"/>
                </a:lnTo>
                <a:lnTo>
                  <a:pt x="35" y="2704"/>
                </a:lnTo>
                <a:lnTo>
                  <a:pt x="29" y="2693"/>
                </a:lnTo>
                <a:lnTo>
                  <a:pt x="23" y="2682"/>
                </a:lnTo>
                <a:lnTo>
                  <a:pt x="14" y="2655"/>
                </a:lnTo>
                <a:lnTo>
                  <a:pt x="8" y="2628"/>
                </a:lnTo>
                <a:lnTo>
                  <a:pt x="5" y="2613"/>
                </a:lnTo>
                <a:lnTo>
                  <a:pt x="3" y="2599"/>
                </a:lnTo>
                <a:lnTo>
                  <a:pt x="0" y="2567"/>
                </a:lnTo>
                <a:lnTo>
                  <a:pt x="0" y="2534"/>
                </a:lnTo>
                <a:lnTo>
                  <a:pt x="0" y="2500"/>
                </a:lnTo>
                <a:lnTo>
                  <a:pt x="3" y="2469"/>
                </a:lnTo>
                <a:lnTo>
                  <a:pt x="14" y="2411"/>
                </a:lnTo>
                <a:lnTo>
                  <a:pt x="23" y="2386"/>
                </a:lnTo>
                <a:lnTo>
                  <a:pt x="35" y="2363"/>
                </a:lnTo>
                <a:lnTo>
                  <a:pt x="53" y="2343"/>
                </a:lnTo>
                <a:lnTo>
                  <a:pt x="74" y="2325"/>
                </a:lnTo>
                <a:lnTo>
                  <a:pt x="100" y="2310"/>
                </a:lnTo>
                <a:lnTo>
                  <a:pt x="132" y="2300"/>
                </a:lnTo>
                <a:lnTo>
                  <a:pt x="170" y="2294"/>
                </a:lnTo>
                <a:lnTo>
                  <a:pt x="214" y="2293"/>
                </a:lnTo>
                <a:lnTo>
                  <a:pt x="258" y="2294"/>
                </a:lnTo>
                <a:lnTo>
                  <a:pt x="296" y="2300"/>
                </a:lnTo>
                <a:lnTo>
                  <a:pt x="328" y="2310"/>
                </a:lnTo>
                <a:lnTo>
                  <a:pt x="354" y="2325"/>
                </a:lnTo>
                <a:lnTo>
                  <a:pt x="376" y="2343"/>
                </a:lnTo>
                <a:lnTo>
                  <a:pt x="392" y="2363"/>
                </a:lnTo>
                <a:lnTo>
                  <a:pt x="404" y="2386"/>
                </a:lnTo>
                <a:lnTo>
                  <a:pt x="415" y="2411"/>
                </a:lnTo>
                <a:lnTo>
                  <a:pt x="421" y="2440"/>
                </a:lnTo>
                <a:lnTo>
                  <a:pt x="425" y="2469"/>
                </a:lnTo>
                <a:lnTo>
                  <a:pt x="427" y="2500"/>
                </a:lnTo>
                <a:lnTo>
                  <a:pt x="427" y="2534"/>
                </a:lnTo>
                <a:close/>
                <a:moveTo>
                  <a:pt x="325" y="2534"/>
                </a:moveTo>
                <a:lnTo>
                  <a:pt x="324" y="2484"/>
                </a:lnTo>
                <a:lnTo>
                  <a:pt x="320" y="2442"/>
                </a:lnTo>
                <a:lnTo>
                  <a:pt x="315" y="2424"/>
                </a:lnTo>
                <a:lnTo>
                  <a:pt x="309" y="2408"/>
                </a:lnTo>
                <a:lnTo>
                  <a:pt x="301" y="2395"/>
                </a:lnTo>
                <a:lnTo>
                  <a:pt x="290" y="2385"/>
                </a:lnTo>
                <a:lnTo>
                  <a:pt x="276" y="2376"/>
                </a:lnTo>
                <a:lnTo>
                  <a:pt x="260" y="2369"/>
                </a:lnTo>
                <a:lnTo>
                  <a:pt x="238" y="2366"/>
                </a:lnTo>
                <a:lnTo>
                  <a:pt x="214" y="2364"/>
                </a:lnTo>
                <a:lnTo>
                  <a:pt x="189" y="2366"/>
                </a:lnTo>
                <a:lnTo>
                  <a:pt x="169" y="2369"/>
                </a:lnTo>
                <a:lnTo>
                  <a:pt x="151" y="2376"/>
                </a:lnTo>
                <a:lnTo>
                  <a:pt x="137" y="2385"/>
                </a:lnTo>
                <a:lnTo>
                  <a:pt x="127" y="2395"/>
                </a:lnTo>
                <a:lnTo>
                  <a:pt x="118" y="2408"/>
                </a:lnTo>
                <a:lnTo>
                  <a:pt x="112" y="2424"/>
                </a:lnTo>
                <a:lnTo>
                  <a:pt x="107" y="2442"/>
                </a:lnTo>
                <a:lnTo>
                  <a:pt x="105" y="2461"/>
                </a:lnTo>
                <a:lnTo>
                  <a:pt x="103" y="2484"/>
                </a:lnTo>
                <a:lnTo>
                  <a:pt x="102" y="2534"/>
                </a:lnTo>
                <a:lnTo>
                  <a:pt x="103" y="2584"/>
                </a:lnTo>
                <a:lnTo>
                  <a:pt x="107" y="2625"/>
                </a:lnTo>
                <a:lnTo>
                  <a:pt x="112" y="2643"/>
                </a:lnTo>
                <a:lnTo>
                  <a:pt x="118" y="2659"/>
                </a:lnTo>
                <a:lnTo>
                  <a:pt x="127" y="2672"/>
                </a:lnTo>
                <a:lnTo>
                  <a:pt x="137" y="2683"/>
                </a:lnTo>
                <a:lnTo>
                  <a:pt x="151" y="2692"/>
                </a:lnTo>
                <a:lnTo>
                  <a:pt x="169" y="2698"/>
                </a:lnTo>
                <a:lnTo>
                  <a:pt x="189" y="2702"/>
                </a:lnTo>
                <a:lnTo>
                  <a:pt x="214" y="2703"/>
                </a:lnTo>
                <a:lnTo>
                  <a:pt x="238" y="2702"/>
                </a:lnTo>
                <a:lnTo>
                  <a:pt x="260" y="2698"/>
                </a:lnTo>
                <a:lnTo>
                  <a:pt x="276" y="2692"/>
                </a:lnTo>
                <a:lnTo>
                  <a:pt x="290" y="2683"/>
                </a:lnTo>
                <a:lnTo>
                  <a:pt x="301" y="2672"/>
                </a:lnTo>
                <a:lnTo>
                  <a:pt x="309" y="2659"/>
                </a:lnTo>
                <a:lnTo>
                  <a:pt x="315" y="2643"/>
                </a:lnTo>
                <a:lnTo>
                  <a:pt x="320" y="2625"/>
                </a:lnTo>
                <a:lnTo>
                  <a:pt x="323" y="2605"/>
                </a:lnTo>
                <a:lnTo>
                  <a:pt x="324" y="2584"/>
                </a:lnTo>
                <a:lnTo>
                  <a:pt x="325" y="2534"/>
                </a:lnTo>
                <a:close/>
                <a:moveTo>
                  <a:pt x="783" y="2741"/>
                </a:moveTo>
                <a:lnTo>
                  <a:pt x="784" y="2745"/>
                </a:lnTo>
                <a:lnTo>
                  <a:pt x="781" y="2751"/>
                </a:lnTo>
                <a:lnTo>
                  <a:pt x="774" y="2756"/>
                </a:lnTo>
                <a:lnTo>
                  <a:pt x="735" y="2766"/>
                </a:lnTo>
                <a:lnTo>
                  <a:pt x="703" y="2770"/>
                </a:lnTo>
                <a:lnTo>
                  <a:pt x="665" y="2772"/>
                </a:lnTo>
                <a:lnTo>
                  <a:pt x="633" y="2771"/>
                </a:lnTo>
                <a:lnTo>
                  <a:pt x="604" y="2765"/>
                </a:lnTo>
                <a:lnTo>
                  <a:pt x="580" y="2755"/>
                </a:lnTo>
                <a:lnTo>
                  <a:pt x="559" y="2742"/>
                </a:lnTo>
                <a:lnTo>
                  <a:pt x="552" y="2733"/>
                </a:lnTo>
                <a:lnTo>
                  <a:pt x="544" y="2723"/>
                </a:lnTo>
                <a:lnTo>
                  <a:pt x="538" y="2713"/>
                </a:lnTo>
                <a:lnTo>
                  <a:pt x="533" y="2701"/>
                </a:lnTo>
                <a:lnTo>
                  <a:pt x="527" y="2673"/>
                </a:lnTo>
                <a:lnTo>
                  <a:pt x="524" y="2641"/>
                </a:lnTo>
                <a:lnTo>
                  <a:pt x="524" y="2178"/>
                </a:lnTo>
                <a:lnTo>
                  <a:pt x="525" y="2172"/>
                </a:lnTo>
                <a:lnTo>
                  <a:pt x="528" y="2168"/>
                </a:lnTo>
                <a:lnTo>
                  <a:pt x="538" y="2163"/>
                </a:lnTo>
                <a:lnTo>
                  <a:pt x="610" y="2148"/>
                </a:lnTo>
                <a:lnTo>
                  <a:pt x="612" y="2148"/>
                </a:lnTo>
                <a:lnTo>
                  <a:pt x="621" y="2152"/>
                </a:lnTo>
                <a:lnTo>
                  <a:pt x="624" y="2157"/>
                </a:lnTo>
                <a:lnTo>
                  <a:pt x="624" y="2162"/>
                </a:lnTo>
                <a:lnTo>
                  <a:pt x="624" y="2304"/>
                </a:lnTo>
                <a:lnTo>
                  <a:pt x="757" y="2304"/>
                </a:lnTo>
                <a:lnTo>
                  <a:pt x="767" y="2306"/>
                </a:lnTo>
                <a:lnTo>
                  <a:pt x="770" y="2312"/>
                </a:lnTo>
                <a:lnTo>
                  <a:pt x="771" y="2317"/>
                </a:lnTo>
                <a:lnTo>
                  <a:pt x="771" y="2364"/>
                </a:lnTo>
                <a:lnTo>
                  <a:pt x="770" y="2369"/>
                </a:lnTo>
                <a:lnTo>
                  <a:pt x="767" y="2374"/>
                </a:lnTo>
                <a:lnTo>
                  <a:pt x="762" y="2377"/>
                </a:lnTo>
                <a:lnTo>
                  <a:pt x="757" y="2378"/>
                </a:lnTo>
                <a:lnTo>
                  <a:pt x="624" y="2378"/>
                </a:lnTo>
                <a:lnTo>
                  <a:pt x="624" y="2641"/>
                </a:lnTo>
                <a:lnTo>
                  <a:pt x="625" y="2657"/>
                </a:lnTo>
                <a:lnTo>
                  <a:pt x="628" y="2668"/>
                </a:lnTo>
                <a:lnTo>
                  <a:pt x="633" y="2678"/>
                </a:lnTo>
                <a:lnTo>
                  <a:pt x="640" y="2686"/>
                </a:lnTo>
                <a:lnTo>
                  <a:pt x="649" y="2692"/>
                </a:lnTo>
                <a:lnTo>
                  <a:pt x="660" y="2696"/>
                </a:lnTo>
                <a:lnTo>
                  <a:pt x="673" y="2698"/>
                </a:lnTo>
                <a:lnTo>
                  <a:pt x="689" y="2698"/>
                </a:lnTo>
                <a:lnTo>
                  <a:pt x="730" y="2696"/>
                </a:lnTo>
                <a:lnTo>
                  <a:pt x="761" y="2689"/>
                </a:lnTo>
                <a:lnTo>
                  <a:pt x="764" y="2689"/>
                </a:lnTo>
                <a:lnTo>
                  <a:pt x="770" y="2692"/>
                </a:lnTo>
                <a:lnTo>
                  <a:pt x="774" y="2698"/>
                </a:lnTo>
                <a:lnTo>
                  <a:pt x="783" y="2741"/>
                </a:lnTo>
                <a:close/>
                <a:moveTo>
                  <a:pt x="1263" y="2751"/>
                </a:moveTo>
                <a:lnTo>
                  <a:pt x="1263" y="2756"/>
                </a:lnTo>
                <a:lnTo>
                  <a:pt x="1259" y="2760"/>
                </a:lnTo>
                <a:lnTo>
                  <a:pt x="1255" y="2762"/>
                </a:lnTo>
                <a:lnTo>
                  <a:pt x="1250" y="2764"/>
                </a:lnTo>
                <a:lnTo>
                  <a:pt x="1178" y="2764"/>
                </a:lnTo>
                <a:lnTo>
                  <a:pt x="1172" y="2762"/>
                </a:lnTo>
                <a:lnTo>
                  <a:pt x="1168" y="2760"/>
                </a:lnTo>
                <a:lnTo>
                  <a:pt x="1166" y="2756"/>
                </a:lnTo>
                <a:lnTo>
                  <a:pt x="1164" y="2751"/>
                </a:lnTo>
                <a:lnTo>
                  <a:pt x="1164" y="2432"/>
                </a:lnTo>
                <a:lnTo>
                  <a:pt x="1163" y="2415"/>
                </a:lnTo>
                <a:lnTo>
                  <a:pt x="1161" y="2401"/>
                </a:lnTo>
                <a:lnTo>
                  <a:pt x="1155" y="2388"/>
                </a:lnTo>
                <a:lnTo>
                  <a:pt x="1149" y="2380"/>
                </a:lnTo>
                <a:lnTo>
                  <a:pt x="1139" y="2372"/>
                </a:lnTo>
                <a:lnTo>
                  <a:pt x="1127" y="2368"/>
                </a:lnTo>
                <a:lnTo>
                  <a:pt x="1111" y="2364"/>
                </a:lnTo>
                <a:lnTo>
                  <a:pt x="1094" y="2364"/>
                </a:lnTo>
                <a:lnTo>
                  <a:pt x="1046" y="2367"/>
                </a:lnTo>
                <a:lnTo>
                  <a:pt x="1003" y="2372"/>
                </a:lnTo>
                <a:lnTo>
                  <a:pt x="961" y="2381"/>
                </a:lnTo>
                <a:lnTo>
                  <a:pt x="961" y="2751"/>
                </a:lnTo>
                <a:lnTo>
                  <a:pt x="960" y="2756"/>
                </a:lnTo>
                <a:lnTo>
                  <a:pt x="958" y="2760"/>
                </a:lnTo>
                <a:lnTo>
                  <a:pt x="954" y="2762"/>
                </a:lnTo>
                <a:lnTo>
                  <a:pt x="949" y="2764"/>
                </a:lnTo>
                <a:lnTo>
                  <a:pt x="876" y="2764"/>
                </a:lnTo>
                <a:lnTo>
                  <a:pt x="866" y="2760"/>
                </a:lnTo>
                <a:lnTo>
                  <a:pt x="863" y="2756"/>
                </a:lnTo>
                <a:lnTo>
                  <a:pt x="862" y="2751"/>
                </a:lnTo>
                <a:lnTo>
                  <a:pt x="862" y="2134"/>
                </a:lnTo>
                <a:lnTo>
                  <a:pt x="862" y="2128"/>
                </a:lnTo>
                <a:lnTo>
                  <a:pt x="864" y="2124"/>
                </a:lnTo>
                <a:lnTo>
                  <a:pt x="876" y="2119"/>
                </a:lnTo>
                <a:lnTo>
                  <a:pt x="946" y="2105"/>
                </a:lnTo>
                <a:lnTo>
                  <a:pt x="949" y="2105"/>
                </a:lnTo>
                <a:lnTo>
                  <a:pt x="954" y="2105"/>
                </a:lnTo>
                <a:lnTo>
                  <a:pt x="958" y="2107"/>
                </a:lnTo>
                <a:lnTo>
                  <a:pt x="960" y="2112"/>
                </a:lnTo>
                <a:lnTo>
                  <a:pt x="961" y="2118"/>
                </a:lnTo>
                <a:lnTo>
                  <a:pt x="961" y="2262"/>
                </a:lnTo>
                <a:lnTo>
                  <a:pt x="951" y="2315"/>
                </a:lnTo>
                <a:lnTo>
                  <a:pt x="1029" y="2299"/>
                </a:lnTo>
                <a:lnTo>
                  <a:pt x="1071" y="2294"/>
                </a:lnTo>
                <a:lnTo>
                  <a:pt x="1110" y="2293"/>
                </a:lnTo>
                <a:lnTo>
                  <a:pt x="1145" y="2294"/>
                </a:lnTo>
                <a:lnTo>
                  <a:pt x="1177" y="2299"/>
                </a:lnTo>
                <a:lnTo>
                  <a:pt x="1203" y="2306"/>
                </a:lnTo>
                <a:lnTo>
                  <a:pt x="1225" y="2319"/>
                </a:lnTo>
                <a:lnTo>
                  <a:pt x="1234" y="2327"/>
                </a:lnTo>
                <a:lnTo>
                  <a:pt x="1241" y="2337"/>
                </a:lnTo>
                <a:lnTo>
                  <a:pt x="1254" y="2358"/>
                </a:lnTo>
                <a:lnTo>
                  <a:pt x="1260" y="2386"/>
                </a:lnTo>
                <a:lnTo>
                  <a:pt x="1263" y="2419"/>
                </a:lnTo>
                <a:lnTo>
                  <a:pt x="1263" y="2751"/>
                </a:lnTo>
                <a:close/>
                <a:moveTo>
                  <a:pt x="1780" y="2526"/>
                </a:moveTo>
                <a:lnTo>
                  <a:pt x="1780" y="2546"/>
                </a:lnTo>
                <a:lnTo>
                  <a:pt x="1779" y="2567"/>
                </a:lnTo>
                <a:lnTo>
                  <a:pt x="1775" y="2579"/>
                </a:lnTo>
                <a:lnTo>
                  <a:pt x="1770" y="2582"/>
                </a:lnTo>
                <a:lnTo>
                  <a:pt x="1764" y="2584"/>
                </a:lnTo>
                <a:lnTo>
                  <a:pt x="1459" y="2584"/>
                </a:lnTo>
                <a:lnTo>
                  <a:pt x="1462" y="2613"/>
                </a:lnTo>
                <a:lnTo>
                  <a:pt x="1468" y="2636"/>
                </a:lnTo>
                <a:lnTo>
                  <a:pt x="1478" y="2655"/>
                </a:lnTo>
                <a:lnTo>
                  <a:pt x="1492" y="2672"/>
                </a:lnTo>
                <a:lnTo>
                  <a:pt x="1502" y="2679"/>
                </a:lnTo>
                <a:lnTo>
                  <a:pt x="1512" y="2687"/>
                </a:lnTo>
                <a:lnTo>
                  <a:pt x="1537" y="2696"/>
                </a:lnTo>
                <a:lnTo>
                  <a:pt x="1569" y="2702"/>
                </a:lnTo>
                <a:lnTo>
                  <a:pt x="1605" y="2703"/>
                </a:lnTo>
                <a:lnTo>
                  <a:pt x="1643" y="2701"/>
                </a:lnTo>
                <a:lnTo>
                  <a:pt x="1676" y="2696"/>
                </a:lnTo>
                <a:lnTo>
                  <a:pt x="1730" y="2682"/>
                </a:lnTo>
                <a:lnTo>
                  <a:pt x="1733" y="2682"/>
                </a:lnTo>
                <a:lnTo>
                  <a:pt x="1735" y="2682"/>
                </a:lnTo>
                <a:lnTo>
                  <a:pt x="1741" y="2683"/>
                </a:lnTo>
                <a:lnTo>
                  <a:pt x="1746" y="2692"/>
                </a:lnTo>
                <a:lnTo>
                  <a:pt x="1757" y="2732"/>
                </a:lnTo>
                <a:lnTo>
                  <a:pt x="1758" y="2733"/>
                </a:lnTo>
                <a:lnTo>
                  <a:pt x="1758" y="2736"/>
                </a:lnTo>
                <a:lnTo>
                  <a:pt x="1755" y="2744"/>
                </a:lnTo>
                <a:lnTo>
                  <a:pt x="1748" y="2747"/>
                </a:lnTo>
                <a:lnTo>
                  <a:pt x="1719" y="2757"/>
                </a:lnTo>
                <a:lnTo>
                  <a:pt x="1682" y="2766"/>
                </a:lnTo>
                <a:lnTo>
                  <a:pt x="1639" y="2772"/>
                </a:lnTo>
                <a:lnTo>
                  <a:pt x="1591" y="2775"/>
                </a:lnTo>
                <a:lnTo>
                  <a:pt x="1561" y="2774"/>
                </a:lnTo>
                <a:lnTo>
                  <a:pt x="1532" y="2771"/>
                </a:lnTo>
                <a:lnTo>
                  <a:pt x="1483" y="2761"/>
                </a:lnTo>
                <a:lnTo>
                  <a:pt x="1462" y="2752"/>
                </a:lnTo>
                <a:lnTo>
                  <a:pt x="1443" y="2744"/>
                </a:lnTo>
                <a:lnTo>
                  <a:pt x="1425" y="2731"/>
                </a:lnTo>
                <a:lnTo>
                  <a:pt x="1411" y="2717"/>
                </a:lnTo>
                <a:lnTo>
                  <a:pt x="1387" y="2684"/>
                </a:lnTo>
                <a:lnTo>
                  <a:pt x="1379" y="2664"/>
                </a:lnTo>
                <a:lnTo>
                  <a:pt x="1371" y="2643"/>
                </a:lnTo>
                <a:lnTo>
                  <a:pt x="1361" y="2594"/>
                </a:lnTo>
                <a:lnTo>
                  <a:pt x="1360" y="2565"/>
                </a:lnTo>
                <a:lnTo>
                  <a:pt x="1358" y="2534"/>
                </a:lnTo>
                <a:lnTo>
                  <a:pt x="1360" y="2497"/>
                </a:lnTo>
                <a:lnTo>
                  <a:pt x="1362" y="2461"/>
                </a:lnTo>
                <a:lnTo>
                  <a:pt x="1367" y="2430"/>
                </a:lnTo>
                <a:lnTo>
                  <a:pt x="1376" y="2401"/>
                </a:lnTo>
                <a:lnTo>
                  <a:pt x="1386" y="2376"/>
                </a:lnTo>
                <a:lnTo>
                  <a:pt x="1400" y="2354"/>
                </a:lnTo>
                <a:lnTo>
                  <a:pt x="1418" y="2335"/>
                </a:lnTo>
                <a:lnTo>
                  <a:pt x="1428" y="2327"/>
                </a:lnTo>
                <a:lnTo>
                  <a:pt x="1439" y="2320"/>
                </a:lnTo>
                <a:lnTo>
                  <a:pt x="1465" y="2308"/>
                </a:lnTo>
                <a:lnTo>
                  <a:pt x="1496" y="2299"/>
                </a:lnTo>
                <a:lnTo>
                  <a:pt x="1531" y="2294"/>
                </a:lnTo>
                <a:lnTo>
                  <a:pt x="1571" y="2293"/>
                </a:lnTo>
                <a:lnTo>
                  <a:pt x="1603" y="2293"/>
                </a:lnTo>
                <a:lnTo>
                  <a:pt x="1632" y="2296"/>
                </a:lnTo>
                <a:lnTo>
                  <a:pt x="1657" y="2303"/>
                </a:lnTo>
                <a:lnTo>
                  <a:pt x="1680" y="2310"/>
                </a:lnTo>
                <a:lnTo>
                  <a:pt x="1717" y="2332"/>
                </a:lnTo>
                <a:lnTo>
                  <a:pt x="1731" y="2346"/>
                </a:lnTo>
                <a:lnTo>
                  <a:pt x="1744" y="2362"/>
                </a:lnTo>
                <a:lnTo>
                  <a:pt x="1754" y="2377"/>
                </a:lnTo>
                <a:lnTo>
                  <a:pt x="1762" y="2395"/>
                </a:lnTo>
                <a:lnTo>
                  <a:pt x="1768" y="2414"/>
                </a:lnTo>
                <a:lnTo>
                  <a:pt x="1773" y="2432"/>
                </a:lnTo>
                <a:lnTo>
                  <a:pt x="1779" y="2476"/>
                </a:lnTo>
                <a:lnTo>
                  <a:pt x="1780" y="2526"/>
                </a:lnTo>
                <a:close/>
                <a:moveTo>
                  <a:pt x="1680" y="2514"/>
                </a:moveTo>
                <a:lnTo>
                  <a:pt x="1678" y="2471"/>
                </a:lnTo>
                <a:lnTo>
                  <a:pt x="1672" y="2431"/>
                </a:lnTo>
                <a:lnTo>
                  <a:pt x="1666" y="2414"/>
                </a:lnTo>
                <a:lnTo>
                  <a:pt x="1658" y="2398"/>
                </a:lnTo>
                <a:lnTo>
                  <a:pt x="1649" y="2387"/>
                </a:lnTo>
                <a:lnTo>
                  <a:pt x="1638" y="2378"/>
                </a:lnTo>
                <a:lnTo>
                  <a:pt x="1626" y="2371"/>
                </a:lnTo>
                <a:lnTo>
                  <a:pt x="1609" y="2367"/>
                </a:lnTo>
                <a:lnTo>
                  <a:pt x="1591" y="2363"/>
                </a:lnTo>
                <a:lnTo>
                  <a:pt x="1571" y="2363"/>
                </a:lnTo>
                <a:lnTo>
                  <a:pt x="1549" y="2363"/>
                </a:lnTo>
                <a:lnTo>
                  <a:pt x="1530" y="2367"/>
                </a:lnTo>
                <a:lnTo>
                  <a:pt x="1513" y="2371"/>
                </a:lnTo>
                <a:lnTo>
                  <a:pt x="1499" y="2378"/>
                </a:lnTo>
                <a:lnTo>
                  <a:pt x="1488" y="2387"/>
                </a:lnTo>
                <a:lnTo>
                  <a:pt x="1479" y="2398"/>
                </a:lnTo>
                <a:lnTo>
                  <a:pt x="1467" y="2430"/>
                </a:lnTo>
                <a:lnTo>
                  <a:pt x="1463" y="2450"/>
                </a:lnTo>
                <a:lnTo>
                  <a:pt x="1460" y="2471"/>
                </a:lnTo>
                <a:lnTo>
                  <a:pt x="1459" y="2516"/>
                </a:lnTo>
                <a:lnTo>
                  <a:pt x="1680" y="2514"/>
                </a:lnTo>
                <a:close/>
                <a:moveTo>
                  <a:pt x="2127" y="2358"/>
                </a:moveTo>
                <a:lnTo>
                  <a:pt x="2127" y="2363"/>
                </a:lnTo>
                <a:lnTo>
                  <a:pt x="2125" y="2367"/>
                </a:lnTo>
                <a:lnTo>
                  <a:pt x="2121" y="2369"/>
                </a:lnTo>
                <a:lnTo>
                  <a:pt x="2114" y="2371"/>
                </a:lnTo>
                <a:lnTo>
                  <a:pt x="2075" y="2372"/>
                </a:lnTo>
                <a:lnTo>
                  <a:pt x="2040" y="2374"/>
                </a:lnTo>
                <a:lnTo>
                  <a:pt x="1981" y="2385"/>
                </a:lnTo>
                <a:lnTo>
                  <a:pt x="1981" y="2751"/>
                </a:lnTo>
                <a:lnTo>
                  <a:pt x="1980" y="2756"/>
                </a:lnTo>
                <a:lnTo>
                  <a:pt x="1977" y="2760"/>
                </a:lnTo>
                <a:lnTo>
                  <a:pt x="1973" y="2762"/>
                </a:lnTo>
                <a:lnTo>
                  <a:pt x="1967" y="2764"/>
                </a:lnTo>
                <a:lnTo>
                  <a:pt x="1895" y="2764"/>
                </a:lnTo>
                <a:lnTo>
                  <a:pt x="1886" y="2760"/>
                </a:lnTo>
                <a:lnTo>
                  <a:pt x="1883" y="2756"/>
                </a:lnTo>
                <a:lnTo>
                  <a:pt x="1881" y="2751"/>
                </a:lnTo>
                <a:lnTo>
                  <a:pt x="1881" y="2377"/>
                </a:lnTo>
                <a:lnTo>
                  <a:pt x="1884" y="2354"/>
                </a:lnTo>
                <a:lnTo>
                  <a:pt x="1888" y="2346"/>
                </a:lnTo>
                <a:lnTo>
                  <a:pt x="1894" y="2339"/>
                </a:lnTo>
                <a:lnTo>
                  <a:pt x="1910" y="2327"/>
                </a:lnTo>
                <a:lnTo>
                  <a:pt x="1934" y="2318"/>
                </a:lnTo>
                <a:lnTo>
                  <a:pt x="1967" y="2308"/>
                </a:lnTo>
                <a:lnTo>
                  <a:pt x="2005" y="2300"/>
                </a:lnTo>
                <a:lnTo>
                  <a:pt x="2083" y="2293"/>
                </a:lnTo>
                <a:lnTo>
                  <a:pt x="2097" y="2293"/>
                </a:lnTo>
                <a:lnTo>
                  <a:pt x="2109" y="2293"/>
                </a:lnTo>
                <a:lnTo>
                  <a:pt x="2117" y="2295"/>
                </a:lnTo>
                <a:lnTo>
                  <a:pt x="2123" y="2298"/>
                </a:lnTo>
                <a:lnTo>
                  <a:pt x="2126" y="2301"/>
                </a:lnTo>
                <a:lnTo>
                  <a:pt x="2127" y="2308"/>
                </a:lnTo>
                <a:lnTo>
                  <a:pt x="2127" y="2358"/>
                </a:lnTo>
                <a:close/>
                <a:moveTo>
                  <a:pt x="3070" y="2751"/>
                </a:moveTo>
                <a:lnTo>
                  <a:pt x="3068" y="2755"/>
                </a:lnTo>
                <a:lnTo>
                  <a:pt x="3066" y="2760"/>
                </a:lnTo>
                <a:lnTo>
                  <a:pt x="3056" y="2764"/>
                </a:lnTo>
                <a:lnTo>
                  <a:pt x="2889" y="2764"/>
                </a:lnTo>
                <a:lnTo>
                  <a:pt x="2879" y="2759"/>
                </a:lnTo>
                <a:lnTo>
                  <a:pt x="2873" y="2750"/>
                </a:lnTo>
                <a:lnTo>
                  <a:pt x="2617" y="2199"/>
                </a:lnTo>
                <a:lnTo>
                  <a:pt x="2587" y="2199"/>
                </a:lnTo>
                <a:lnTo>
                  <a:pt x="2592" y="2751"/>
                </a:lnTo>
                <a:lnTo>
                  <a:pt x="2591" y="2755"/>
                </a:lnTo>
                <a:lnTo>
                  <a:pt x="2588" y="2760"/>
                </a:lnTo>
                <a:lnTo>
                  <a:pt x="2578" y="2764"/>
                </a:lnTo>
                <a:lnTo>
                  <a:pt x="2500" y="2764"/>
                </a:lnTo>
                <a:lnTo>
                  <a:pt x="2490" y="2760"/>
                </a:lnTo>
                <a:lnTo>
                  <a:pt x="2486" y="2751"/>
                </a:lnTo>
                <a:lnTo>
                  <a:pt x="2486" y="2130"/>
                </a:lnTo>
                <a:lnTo>
                  <a:pt x="2486" y="2125"/>
                </a:lnTo>
                <a:lnTo>
                  <a:pt x="2490" y="2120"/>
                </a:lnTo>
                <a:lnTo>
                  <a:pt x="2500" y="2116"/>
                </a:lnTo>
                <a:lnTo>
                  <a:pt x="2681" y="2116"/>
                </a:lnTo>
                <a:lnTo>
                  <a:pt x="2693" y="2120"/>
                </a:lnTo>
                <a:lnTo>
                  <a:pt x="2699" y="2130"/>
                </a:lnTo>
                <a:lnTo>
                  <a:pt x="2957" y="2694"/>
                </a:lnTo>
                <a:lnTo>
                  <a:pt x="2967" y="2694"/>
                </a:lnTo>
                <a:lnTo>
                  <a:pt x="2965" y="2130"/>
                </a:lnTo>
                <a:lnTo>
                  <a:pt x="2965" y="2124"/>
                </a:lnTo>
                <a:lnTo>
                  <a:pt x="2969" y="2120"/>
                </a:lnTo>
                <a:lnTo>
                  <a:pt x="2974" y="2118"/>
                </a:lnTo>
                <a:lnTo>
                  <a:pt x="2979" y="2116"/>
                </a:lnTo>
                <a:lnTo>
                  <a:pt x="3054" y="2116"/>
                </a:lnTo>
                <a:lnTo>
                  <a:pt x="3061" y="2118"/>
                </a:lnTo>
                <a:lnTo>
                  <a:pt x="3066" y="2120"/>
                </a:lnTo>
                <a:lnTo>
                  <a:pt x="3068" y="2124"/>
                </a:lnTo>
                <a:lnTo>
                  <a:pt x="3070" y="2130"/>
                </a:lnTo>
                <a:lnTo>
                  <a:pt x="3070" y="2751"/>
                </a:lnTo>
                <a:close/>
                <a:moveTo>
                  <a:pt x="3611" y="2534"/>
                </a:moveTo>
                <a:lnTo>
                  <a:pt x="3610" y="2567"/>
                </a:lnTo>
                <a:lnTo>
                  <a:pt x="3608" y="2599"/>
                </a:lnTo>
                <a:lnTo>
                  <a:pt x="3604" y="2628"/>
                </a:lnTo>
                <a:lnTo>
                  <a:pt x="3598" y="2655"/>
                </a:lnTo>
                <a:lnTo>
                  <a:pt x="3589" y="2682"/>
                </a:lnTo>
                <a:lnTo>
                  <a:pt x="3576" y="2704"/>
                </a:lnTo>
                <a:lnTo>
                  <a:pt x="3567" y="2715"/>
                </a:lnTo>
                <a:lnTo>
                  <a:pt x="3558" y="2725"/>
                </a:lnTo>
                <a:lnTo>
                  <a:pt x="3537" y="2742"/>
                </a:lnTo>
                <a:lnTo>
                  <a:pt x="3512" y="2756"/>
                </a:lnTo>
                <a:lnTo>
                  <a:pt x="3479" y="2766"/>
                </a:lnTo>
                <a:lnTo>
                  <a:pt x="3441" y="2772"/>
                </a:lnTo>
                <a:lnTo>
                  <a:pt x="3397" y="2775"/>
                </a:lnTo>
                <a:lnTo>
                  <a:pt x="3354" y="2772"/>
                </a:lnTo>
                <a:lnTo>
                  <a:pt x="3315" y="2766"/>
                </a:lnTo>
                <a:lnTo>
                  <a:pt x="3284" y="2756"/>
                </a:lnTo>
                <a:lnTo>
                  <a:pt x="3257" y="2742"/>
                </a:lnTo>
                <a:lnTo>
                  <a:pt x="3237" y="2725"/>
                </a:lnTo>
                <a:lnTo>
                  <a:pt x="3220" y="2704"/>
                </a:lnTo>
                <a:lnTo>
                  <a:pt x="3212" y="2693"/>
                </a:lnTo>
                <a:lnTo>
                  <a:pt x="3206" y="2682"/>
                </a:lnTo>
                <a:lnTo>
                  <a:pt x="3197" y="2655"/>
                </a:lnTo>
                <a:lnTo>
                  <a:pt x="3191" y="2628"/>
                </a:lnTo>
                <a:lnTo>
                  <a:pt x="3188" y="2613"/>
                </a:lnTo>
                <a:lnTo>
                  <a:pt x="3187" y="2599"/>
                </a:lnTo>
                <a:lnTo>
                  <a:pt x="3184" y="2567"/>
                </a:lnTo>
                <a:lnTo>
                  <a:pt x="3184" y="2534"/>
                </a:lnTo>
                <a:lnTo>
                  <a:pt x="3184" y="2500"/>
                </a:lnTo>
                <a:lnTo>
                  <a:pt x="3187" y="2469"/>
                </a:lnTo>
                <a:lnTo>
                  <a:pt x="3197" y="2411"/>
                </a:lnTo>
                <a:lnTo>
                  <a:pt x="3206" y="2386"/>
                </a:lnTo>
                <a:lnTo>
                  <a:pt x="3220" y="2363"/>
                </a:lnTo>
                <a:lnTo>
                  <a:pt x="3237" y="2343"/>
                </a:lnTo>
                <a:lnTo>
                  <a:pt x="3257" y="2325"/>
                </a:lnTo>
                <a:lnTo>
                  <a:pt x="3284" y="2310"/>
                </a:lnTo>
                <a:lnTo>
                  <a:pt x="3315" y="2300"/>
                </a:lnTo>
                <a:lnTo>
                  <a:pt x="3354" y="2294"/>
                </a:lnTo>
                <a:lnTo>
                  <a:pt x="3397" y="2293"/>
                </a:lnTo>
                <a:lnTo>
                  <a:pt x="3441" y="2294"/>
                </a:lnTo>
                <a:lnTo>
                  <a:pt x="3479" y="2300"/>
                </a:lnTo>
                <a:lnTo>
                  <a:pt x="3512" y="2310"/>
                </a:lnTo>
                <a:lnTo>
                  <a:pt x="3537" y="2325"/>
                </a:lnTo>
                <a:lnTo>
                  <a:pt x="3558" y="2343"/>
                </a:lnTo>
                <a:lnTo>
                  <a:pt x="3576" y="2363"/>
                </a:lnTo>
                <a:lnTo>
                  <a:pt x="3589" y="2386"/>
                </a:lnTo>
                <a:lnTo>
                  <a:pt x="3598" y="2411"/>
                </a:lnTo>
                <a:lnTo>
                  <a:pt x="3604" y="2440"/>
                </a:lnTo>
                <a:lnTo>
                  <a:pt x="3608" y="2469"/>
                </a:lnTo>
                <a:lnTo>
                  <a:pt x="3610" y="2500"/>
                </a:lnTo>
                <a:lnTo>
                  <a:pt x="3611" y="2534"/>
                </a:lnTo>
                <a:close/>
                <a:moveTo>
                  <a:pt x="3508" y="2534"/>
                </a:moveTo>
                <a:lnTo>
                  <a:pt x="3508" y="2484"/>
                </a:lnTo>
                <a:lnTo>
                  <a:pt x="3503" y="2442"/>
                </a:lnTo>
                <a:lnTo>
                  <a:pt x="3499" y="2424"/>
                </a:lnTo>
                <a:lnTo>
                  <a:pt x="3493" y="2408"/>
                </a:lnTo>
                <a:lnTo>
                  <a:pt x="3484" y="2395"/>
                </a:lnTo>
                <a:lnTo>
                  <a:pt x="3474" y="2385"/>
                </a:lnTo>
                <a:lnTo>
                  <a:pt x="3460" y="2376"/>
                </a:lnTo>
                <a:lnTo>
                  <a:pt x="3443" y="2369"/>
                </a:lnTo>
                <a:lnTo>
                  <a:pt x="3422" y="2366"/>
                </a:lnTo>
                <a:lnTo>
                  <a:pt x="3397" y="2364"/>
                </a:lnTo>
                <a:lnTo>
                  <a:pt x="3373" y="2366"/>
                </a:lnTo>
                <a:lnTo>
                  <a:pt x="3352" y="2369"/>
                </a:lnTo>
                <a:lnTo>
                  <a:pt x="3335" y="2376"/>
                </a:lnTo>
                <a:lnTo>
                  <a:pt x="3322" y="2385"/>
                </a:lnTo>
                <a:lnTo>
                  <a:pt x="3310" y="2395"/>
                </a:lnTo>
                <a:lnTo>
                  <a:pt x="3301" y="2408"/>
                </a:lnTo>
                <a:lnTo>
                  <a:pt x="3295" y="2424"/>
                </a:lnTo>
                <a:lnTo>
                  <a:pt x="3291" y="2442"/>
                </a:lnTo>
                <a:lnTo>
                  <a:pt x="3289" y="2461"/>
                </a:lnTo>
                <a:lnTo>
                  <a:pt x="3288" y="2484"/>
                </a:lnTo>
                <a:lnTo>
                  <a:pt x="3286" y="2534"/>
                </a:lnTo>
                <a:lnTo>
                  <a:pt x="3288" y="2584"/>
                </a:lnTo>
                <a:lnTo>
                  <a:pt x="3291" y="2625"/>
                </a:lnTo>
                <a:lnTo>
                  <a:pt x="3295" y="2643"/>
                </a:lnTo>
                <a:lnTo>
                  <a:pt x="3301" y="2659"/>
                </a:lnTo>
                <a:lnTo>
                  <a:pt x="3310" y="2672"/>
                </a:lnTo>
                <a:lnTo>
                  <a:pt x="3322" y="2683"/>
                </a:lnTo>
                <a:lnTo>
                  <a:pt x="3335" y="2692"/>
                </a:lnTo>
                <a:lnTo>
                  <a:pt x="3352" y="2698"/>
                </a:lnTo>
                <a:lnTo>
                  <a:pt x="3373" y="2702"/>
                </a:lnTo>
                <a:lnTo>
                  <a:pt x="3397" y="2703"/>
                </a:lnTo>
                <a:lnTo>
                  <a:pt x="3422" y="2702"/>
                </a:lnTo>
                <a:lnTo>
                  <a:pt x="3443" y="2698"/>
                </a:lnTo>
                <a:lnTo>
                  <a:pt x="3460" y="2692"/>
                </a:lnTo>
                <a:lnTo>
                  <a:pt x="3474" y="2683"/>
                </a:lnTo>
                <a:lnTo>
                  <a:pt x="3484" y="2672"/>
                </a:lnTo>
                <a:lnTo>
                  <a:pt x="3493" y="2659"/>
                </a:lnTo>
                <a:lnTo>
                  <a:pt x="3499" y="2643"/>
                </a:lnTo>
                <a:lnTo>
                  <a:pt x="3503" y="2625"/>
                </a:lnTo>
                <a:lnTo>
                  <a:pt x="3506" y="2605"/>
                </a:lnTo>
                <a:lnTo>
                  <a:pt x="3508" y="2584"/>
                </a:lnTo>
                <a:lnTo>
                  <a:pt x="3508" y="2534"/>
                </a:lnTo>
                <a:close/>
                <a:moveTo>
                  <a:pt x="3954" y="2358"/>
                </a:moveTo>
                <a:lnTo>
                  <a:pt x="3954" y="2363"/>
                </a:lnTo>
                <a:lnTo>
                  <a:pt x="3952" y="2367"/>
                </a:lnTo>
                <a:lnTo>
                  <a:pt x="3948" y="2369"/>
                </a:lnTo>
                <a:lnTo>
                  <a:pt x="3942" y="2371"/>
                </a:lnTo>
                <a:lnTo>
                  <a:pt x="3902" y="2372"/>
                </a:lnTo>
                <a:lnTo>
                  <a:pt x="3867" y="2374"/>
                </a:lnTo>
                <a:lnTo>
                  <a:pt x="3808" y="2385"/>
                </a:lnTo>
                <a:lnTo>
                  <a:pt x="3808" y="2751"/>
                </a:lnTo>
                <a:lnTo>
                  <a:pt x="3807" y="2756"/>
                </a:lnTo>
                <a:lnTo>
                  <a:pt x="3804" y="2760"/>
                </a:lnTo>
                <a:lnTo>
                  <a:pt x="3800" y="2762"/>
                </a:lnTo>
                <a:lnTo>
                  <a:pt x="3795" y="2764"/>
                </a:lnTo>
                <a:lnTo>
                  <a:pt x="3722" y="2764"/>
                </a:lnTo>
                <a:lnTo>
                  <a:pt x="3713" y="2760"/>
                </a:lnTo>
                <a:lnTo>
                  <a:pt x="3710" y="2756"/>
                </a:lnTo>
                <a:lnTo>
                  <a:pt x="3708" y="2751"/>
                </a:lnTo>
                <a:lnTo>
                  <a:pt x="3708" y="2377"/>
                </a:lnTo>
                <a:lnTo>
                  <a:pt x="3711" y="2354"/>
                </a:lnTo>
                <a:lnTo>
                  <a:pt x="3715" y="2346"/>
                </a:lnTo>
                <a:lnTo>
                  <a:pt x="3721" y="2339"/>
                </a:lnTo>
                <a:lnTo>
                  <a:pt x="3737" y="2327"/>
                </a:lnTo>
                <a:lnTo>
                  <a:pt x="3761" y="2318"/>
                </a:lnTo>
                <a:lnTo>
                  <a:pt x="3794" y="2308"/>
                </a:lnTo>
                <a:lnTo>
                  <a:pt x="3832" y="2300"/>
                </a:lnTo>
                <a:lnTo>
                  <a:pt x="3910" y="2293"/>
                </a:lnTo>
                <a:lnTo>
                  <a:pt x="3925" y="2293"/>
                </a:lnTo>
                <a:lnTo>
                  <a:pt x="3937" y="2293"/>
                </a:lnTo>
                <a:lnTo>
                  <a:pt x="3945" y="2295"/>
                </a:lnTo>
                <a:lnTo>
                  <a:pt x="3950" y="2298"/>
                </a:lnTo>
                <a:lnTo>
                  <a:pt x="3953" y="2301"/>
                </a:lnTo>
                <a:lnTo>
                  <a:pt x="3954" y="2308"/>
                </a:lnTo>
                <a:lnTo>
                  <a:pt x="3954" y="2358"/>
                </a:lnTo>
                <a:close/>
                <a:moveTo>
                  <a:pt x="4414" y="2688"/>
                </a:moveTo>
                <a:lnTo>
                  <a:pt x="4413" y="2708"/>
                </a:lnTo>
                <a:lnTo>
                  <a:pt x="4407" y="2727"/>
                </a:lnTo>
                <a:lnTo>
                  <a:pt x="4400" y="2736"/>
                </a:lnTo>
                <a:lnTo>
                  <a:pt x="4391" y="2744"/>
                </a:lnTo>
                <a:lnTo>
                  <a:pt x="4378" y="2751"/>
                </a:lnTo>
                <a:lnTo>
                  <a:pt x="4360" y="2756"/>
                </a:lnTo>
                <a:lnTo>
                  <a:pt x="4332" y="2764"/>
                </a:lnTo>
                <a:lnTo>
                  <a:pt x="4301" y="2769"/>
                </a:lnTo>
                <a:lnTo>
                  <a:pt x="4282" y="2771"/>
                </a:lnTo>
                <a:lnTo>
                  <a:pt x="4263" y="2774"/>
                </a:lnTo>
                <a:lnTo>
                  <a:pt x="4219" y="2775"/>
                </a:lnTo>
                <a:lnTo>
                  <a:pt x="4178" y="2774"/>
                </a:lnTo>
                <a:lnTo>
                  <a:pt x="4143" y="2769"/>
                </a:lnTo>
                <a:lnTo>
                  <a:pt x="4113" y="2761"/>
                </a:lnTo>
                <a:lnTo>
                  <a:pt x="4086" y="2751"/>
                </a:lnTo>
                <a:lnTo>
                  <a:pt x="4064" y="2737"/>
                </a:lnTo>
                <a:lnTo>
                  <a:pt x="4045" y="2720"/>
                </a:lnTo>
                <a:lnTo>
                  <a:pt x="4030" y="2699"/>
                </a:lnTo>
                <a:lnTo>
                  <a:pt x="4023" y="2687"/>
                </a:lnTo>
                <a:lnTo>
                  <a:pt x="4018" y="2674"/>
                </a:lnTo>
                <a:lnTo>
                  <a:pt x="4010" y="2645"/>
                </a:lnTo>
                <a:lnTo>
                  <a:pt x="4003" y="2613"/>
                </a:lnTo>
                <a:lnTo>
                  <a:pt x="4000" y="2576"/>
                </a:lnTo>
                <a:lnTo>
                  <a:pt x="4000" y="2534"/>
                </a:lnTo>
                <a:lnTo>
                  <a:pt x="4001" y="2478"/>
                </a:lnTo>
                <a:lnTo>
                  <a:pt x="4003" y="2453"/>
                </a:lnTo>
                <a:lnTo>
                  <a:pt x="4008" y="2429"/>
                </a:lnTo>
                <a:lnTo>
                  <a:pt x="4021" y="2387"/>
                </a:lnTo>
                <a:lnTo>
                  <a:pt x="4030" y="2369"/>
                </a:lnTo>
                <a:lnTo>
                  <a:pt x="4040" y="2353"/>
                </a:lnTo>
                <a:lnTo>
                  <a:pt x="4051" y="2339"/>
                </a:lnTo>
                <a:lnTo>
                  <a:pt x="4066" y="2327"/>
                </a:lnTo>
                <a:lnTo>
                  <a:pt x="4081" y="2317"/>
                </a:lnTo>
                <a:lnTo>
                  <a:pt x="4100" y="2308"/>
                </a:lnTo>
                <a:lnTo>
                  <a:pt x="4122" y="2300"/>
                </a:lnTo>
                <a:lnTo>
                  <a:pt x="4144" y="2296"/>
                </a:lnTo>
                <a:lnTo>
                  <a:pt x="4170" y="2293"/>
                </a:lnTo>
                <a:lnTo>
                  <a:pt x="4197" y="2293"/>
                </a:lnTo>
                <a:lnTo>
                  <a:pt x="4239" y="2294"/>
                </a:lnTo>
                <a:lnTo>
                  <a:pt x="4275" y="2299"/>
                </a:lnTo>
                <a:lnTo>
                  <a:pt x="4325" y="2309"/>
                </a:lnTo>
                <a:lnTo>
                  <a:pt x="4316" y="2257"/>
                </a:lnTo>
                <a:lnTo>
                  <a:pt x="4316" y="2134"/>
                </a:lnTo>
                <a:lnTo>
                  <a:pt x="4316" y="2128"/>
                </a:lnTo>
                <a:lnTo>
                  <a:pt x="4318" y="2124"/>
                </a:lnTo>
                <a:lnTo>
                  <a:pt x="4328" y="2119"/>
                </a:lnTo>
                <a:lnTo>
                  <a:pt x="4400" y="2105"/>
                </a:lnTo>
                <a:lnTo>
                  <a:pt x="4403" y="2105"/>
                </a:lnTo>
                <a:lnTo>
                  <a:pt x="4412" y="2107"/>
                </a:lnTo>
                <a:lnTo>
                  <a:pt x="4414" y="2112"/>
                </a:lnTo>
                <a:lnTo>
                  <a:pt x="4414" y="2118"/>
                </a:lnTo>
                <a:lnTo>
                  <a:pt x="4414" y="2688"/>
                </a:lnTo>
                <a:close/>
                <a:moveTo>
                  <a:pt x="4316" y="2691"/>
                </a:moveTo>
                <a:lnTo>
                  <a:pt x="4316" y="2376"/>
                </a:lnTo>
                <a:lnTo>
                  <a:pt x="4286" y="2369"/>
                </a:lnTo>
                <a:lnTo>
                  <a:pt x="4254" y="2366"/>
                </a:lnTo>
                <a:lnTo>
                  <a:pt x="4218" y="2364"/>
                </a:lnTo>
                <a:lnTo>
                  <a:pt x="4199" y="2364"/>
                </a:lnTo>
                <a:lnTo>
                  <a:pt x="4181" y="2366"/>
                </a:lnTo>
                <a:lnTo>
                  <a:pt x="4165" y="2369"/>
                </a:lnTo>
                <a:lnTo>
                  <a:pt x="4151" y="2374"/>
                </a:lnTo>
                <a:lnTo>
                  <a:pt x="4138" y="2382"/>
                </a:lnTo>
                <a:lnTo>
                  <a:pt x="4128" y="2393"/>
                </a:lnTo>
                <a:lnTo>
                  <a:pt x="4119" y="2407"/>
                </a:lnTo>
                <a:lnTo>
                  <a:pt x="4113" y="2424"/>
                </a:lnTo>
                <a:lnTo>
                  <a:pt x="4107" y="2444"/>
                </a:lnTo>
                <a:lnTo>
                  <a:pt x="4103" y="2469"/>
                </a:lnTo>
                <a:lnTo>
                  <a:pt x="4102" y="2498"/>
                </a:lnTo>
                <a:lnTo>
                  <a:pt x="4100" y="2532"/>
                </a:lnTo>
                <a:lnTo>
                  <a:pt x="4102" y="2567"/>
                </a:lnTo>
                <a:lnTo>
                  <a:pt x="4104" y="2599"/>
                </a:lnTo>
                <a:lnTo>
                  <a:pt x="4108" y="2624"/>
                </a:lnTo>
                <a:lnTo>
                  <a:pt x="4114" y="2645"/>
                </a:lnTo>
                <a:lnTo>
                  <a:pt x="4122" y="2662"/>
                </a:lnTo>
                <a:lnTo>
                  <a:pt x="4131" y="2675"/>
                </a:lnTo>
                <a:lnTo>
                  <a:pt x="4142" y="2686"/>
                </a:lnTo>
                <a:lnTo>
                  <a:pt x="4154" y="2693"/>
                </a:lnTo>
                <a:lnTo>
                  <a:pt x="4168" y="2698"/>
                </a:lnTo>
                <a:lnTo>
                  <a:pt x="4183" y="2701"/>
                </a:lnTo>
                <a:lnTo>
                  <a:pt x="4221" y="2703"/>
                </a:lnTo>
                <a:lnTo>
                  <a:pt x="4257" y="2701"/>
                </a:lnTo>
                <a:lnTo>
                  <a:pt x="4287" y="2697"/>
                </a:lnTo>
                <a:lnTo>
                  <a:pt x="4316" y="2691"/>
                </a:lnTo>
                <a:close/>
                <a:moveTo>
                  <a:pt x="4646" y="2751"/>
                </a:moveTo>
                <a:lnTo>
                  <a:pt x="4645" y="2756"/>
                </a:lnTo>
                <a:lnTo>
                  <a:pt x="4642" y="2760"/>
                </a:lnTo>
                <a:lnTo>
                  <a:pt x="4638" y="2762"/>
                </a:lnTo>
                <a:lnTo>
                  <a:pt x="4633" y="2764"/>
                </a:lnTo>
                <a:lnTo>
                  <a:pt x="4562" y="2764"/>
                </a:lnTo>
                <a:lnTo>
                  <a:pt x="4555" y="2762"/>
                </a:lnTo>
                <a:lnTo>
                  <a:pt x="4550" y="2760"/>
                </a:lnTo>
                <a:lnTo>
                  <a:pt x="4548" y="2756"/>
                </a:lnTo>
                <a:lnTo>
                  <a:pt x="4546" y="2751"/>
                </a:lnTo>
                <a:lnTo>
                  <a:pt x="4546" y="2320"/>
                </a:lnTo>
                <a:lnTo>
                  <a:pt x="4548" y="2317"/>
                </a:lnTo>
                <a:lnTo>
                  <a:pt x="4551" y="2312"/>
                </a:lnTo>
                <a:lnTo>
                  <a:pt x="4562" y="2309"/>
                </a:lnTo>
                <a:lnTo>
                  <a:pt x="4633" y="2309"/>
                </a:lnTo>
                <a:lnTo>
                  <a:pt x="4642" y="2312"/>
                </a:lnTo>
                <a:lnTo>
                  <a:pt x="4645" y="2317"/>
                </a:lnTo>
                <a:lnTo>
                  <a:pt x="4646" y="2320"/>
                </a:lnTo>
                <a:lnTo>
                  <a:pt x="4646" y="2751"/>
                </a:lnTo>
                <a:close/>
                <a:moveTo>
                  <a:pt x="4646" y="2220"/>
                </a:moveTo>
                <a:lnTo>
                  <a:pt x="4645" y="2227"/>
                </a:lnTo>
                <a:lnTo>
                  <a:pt x="4641" y="2232"/>
                </a:lnTo>
                <a:lnTo>
                  <a:pt x="4636" y="2236"/>
                </a:lnTo>
                <a:lnTo>
                  <a:pt x="4627" y="2237"/>
                </a:lnTo>
                <a:lnTo>
                  <a:pt x="4565" y="2237"/>
                </a:lnTo>
                <a:lnTo>
                  <a:pt x="4558" y="2236"/>
                </a:lnTo>
                <a:lnTo>
                  <a:pt x="4551" y="2232"/>
                </a:lnTo>
                <a:lnTo>
                  <a:pt x="4548" y="2227"/>
                </a:lnTo>
                <a:lnTo>
                  <a:pt x="4546" y="2220"/>
                </a:lnTo>
                <a:lnTo>
                  <a:pt x="4546" y="2121"/>
                </a:lnTo>
                <a:lnTo>
                  <a:pt x="4548" y="2115"/>
                </a:lnTo>
                <a:lnTo>
                  <a:pt x="4551" y="2109"/>
                </a:lnTo>
                <a:lnTo>
                  <a:pt x="4558" y="2105"/>
                </a:lnTo>
                <a:lnTo>
                  <a:pt x="4565" y="2105"/>
                </a:lnTo>
                <a:lnTo>
                  <a:pt x="4627" y="2105"/>
                </a:lnTo>
                <a:lnTo>
                  <a:pt x="4636" y="2105"/>
                </a:lnTo>
                <a:lnTo>
                  <a:pt x="4641" y="2109"/>
                </a:lnTo>
                <a:lnTo>
                  <a:pt x="4645" y="2115"/>
                </a:lnTo>
                <a:lnTo>
                  <a:pt x="4646" y="2121"/>
                </a:lnTo>
                <a:lnTo>
                  <a:pt x="4646" y="2220"/>
                </a:lnTo>
                <a:close/>
                <a:moveTo>
                  <a:pt x="5121" y="2733"/>
                </a:moveTo>
                <a:lnTo>
                  <a:pt x="5122" y="2738"/>
                </a:lnTo>
                <a:lnTo>
                  <a:pt x="5120" y="2746"/>
                </a:lnTo>
                <a:lnTo>
                  <a:pt x="5112" y="2750"/>
                </a:lnTo>
                <a:lnTo>
                  <a:pt x="5089" y="2759"/>
                </a:lnTo>
                <a:lnTo>
                  <a:pt x="5054" y="2766"/>
                </a:lnTo>
                <a:lnTo>
                  <a:pt x="5014" y="2771"/>
                </a:lnTo>
                <a:lnTo>
                  <a:pt x="4970" y="2774"/>
                </a:lnTo>
                <a:lnTo>
                  <a:pt x="4931" y="2771"/>
                </a:lnTo>
                <a:lnTo>
                  <a:pt x="4895" y="2766"/>
                </a:lnTo>
                <a:lnTo>
                  <a:pt x="4865" y="2759"/>
                </a:lnTo>
                <a:lnTo>
                  <a:pt x="4840" y="2747"/>
                </a:lnTo>
                <a:lnTo>
                  <a:pt x="4829" y="2740"/>
                </a:lnTo>
                <a:lnTo>
                  <a:pt x="4819" y="2732"/>
                </a:lnTo>
                <a:lnTo>
                  <a:pt x="4800" y="2715"/>
                </a:lnTo>
                <a:lnTo>
                  <a:pt x="4786" y="2692"/>
                </a:lnTo>
                <a:lnTo>
                  <a:pt x="4774" y="2668"/>
                </a:lnTo>
                <a:lnTo>
                  <a:pt x="4767" y="2639"/>
                </a:lnTo>
                <a:lnTo>
                  <a:pt x="4761" y="2607"/>
                </a:lnTo>
                <a:lnTo>
                  <a:pt x="4757" y="2572"/>
                </a:lnTo>
                <a:lnTo>
                  <a:pt x="4757" y="2533"/>
                </a:lnTo>
                <a:lnTo>
                  <a:pt x="4757" y="2494"/>
                </a:lnTo>
                <a:lnTo>
                  <a:pt x="4761" y="2459"/>
                </a:lnTo>
                <a:lnTo>
                  <a:pt x="4767" y="2427"/>
                </a:lnTo>
                <a:lnTo>
                  <a:pt x="4774" y="2398"/>
                </a:lnTo>
                <a:lnTo>
                  <a:pt x="4779" y="2386"/>
                </a:lnTo>
                <a:lnTo>
                  <a:pt x="4786" y="2373"/>
                </a:lnTo>
                <a:lnTo>
                  <a:pt x="4792" y="2362"/>
                </a:lnTo>
                <a:lnTo>
                  <a:pt x="4800" y="2352"/>
                </a:lnTo>
                <a:lnTo>
                  <a:pt x="4819" y="2333"/>
                </a:lnTo>
                <a:lnTo>
                  <a:pt x="4840" y="2319"/>
                </a:lnTo>
                <a:lnTo>
                  <a:pt x="4853" y="2313"/>
                </a:lnTo>
                <a:lnTo>
                  <a:pt x="4865" y="2306"/>
                </a:lnTo>
                <a:lnTo>
                  <a:pt x="4895" y="2299"/>
                </a:lnTo>
                <a:lnTo>
                  <a:pt x="4931" y="2294"/>
                </a:lnTo>
                <a:lnTo>
                  <a:pt x="4970" y="2293"/>
                </a:lnTo>
                <a:lnTo>
                  <a:pt x="5014" y="2294"/>
                </a:lnTo>
                <a:lnTo>
                  <a:pt x="5054" y="2299"/>
                </a:lnTo>
                <a:lnTo>
                  <a:pt x="5089" y="2306"/>
                </a:lnTo>
                <a:lnTo>
                  <a:pt x="5112" y="2315"/>
                </a:lnTo>
                <a:lnTo>
                  <a:pt x="5120" y="2319"/>
                </a:lnTo>
                <a:lnTo>
                  <a:pt x="5122" y="2328"/>
                </a:lnTo>
                <a:lnTo>
                  <a:pt x="5121" y="2333"/>
                </a:lnTo>
                <a:lnTo>
                  <a:pt x="5113" y="2373"/>
                </a:lnTo>
                <a:lnTo>
                  <a:pt x="5108" y="2381"/>
                </a:lnTo>
                <a:lnTo>
                  <a:pt x="5101" y="2383"/>
                </a:lnTo>
                <a:lnTo>
                  <a:pt x="5098" y="2383"/>
                </a:lnTo>
                <a:lnTo>
                  <a:pt x="5096" y="2382"/>
                </a:lnTo>
                <a:lnTo>
                  <a:pt x="5050" y="2372"/>
                </a:lnTo>
                <a:lnTo>
                  <a:pt x="5019" y="2367"/>
                </a:lnTo>
                <a:lnTo>
                  <a:pt x="4986" y="2364"/>
                </a:lnTo>
                <a:lnTo>
                  <a:pt x="4952" y="2367"/>
                </a:lnTo>
                <a:lnTo>
                  <a:pt x="4924" y="2373"/>
                </a:lnTo>
                <a:lnTo>
                  <a:pt x="4913" y="2378"/>
                </a:lnTo>
                <a:lnTo>
                  <a:pt x="4902" y="2385"/>
                </a:lnTo>
                <a:lnTo>
                  <a:pt x="4893" y="2392"/>
                </a:lnTo>
                <a:lnTo>
                  <a:pt x="4885" y="2401"/>
                </a:lnTo>
                <a:lnTo>
                  <a:pt x="4873" y="2424"/>
                </a:lnTo>
                <a:lnTo>
                  <a:pt x="4864" y="2454"/>
                </a:lnTo>
                <a:lnTo>
                  <a:pt x="4859" y="2490"/>
                </a:lnTo>
                <a:lnTo>
                  <a:pt x="4858" y="2533"/>
                </a:lnTo>
                <a:lnTo>
                  <a:pt x="4859" y="2576"/>
                </a:lnTo>
                <a:lnTo>
                  <a:pt x="4864" y="2613"/>
                </a:lnTo>
                <a:lnTo>
                  <a:pt x="4873" y="2641"/>
                </a:lnTo>
                <a:lnTo>
                  <a:pt x="4885" y="2664"/>
                </a:lnTo>
                <a:lnTo>
                  <a:pt x="4902" y="2681"/>
                </a:lnTo>
                <a:lnTo>
                  <a:pt x="4913" y="2687"/>
                </a:lnTo>
                <a:lnTo>
                  <a:pt x="4924" y="2692"/>
                </a:lnTo>
                <a:lnTo>
                  <a:pt x="4952" y="2698"/>
                </a:lnTo>
                <a:lnTo>
                  <a:pt x="4969" y="2701"/>
                </a:lnTo>
                <a:lnTo>
                  <a:pt x="4986" y="2701"/>
                </a:lnTo>
                <a:lnTo>
                  <a:pt x="5019" y="2698"/>
                </a:lnTo>
                <a:lnTo>
                  <a:pt x="5050" y="2694"/>
                </a:lnTo>
                <a:lnTo>
                  <a:pt x="5096" y="2684"/>
                </a:lnTo>
                <a:lnTo>
                  <a:pt x="5101" y="2684"/>
                </a:lnTo>
                <a:lnTo>
                  <a:pt x="5108" y="2686"/>
                </a:lnTo>
                <a:lnTo>
                  <a:pt x="5113" y="2693"/>
                </a:lnTo>
                <a:lnTo>
                  <a:pt x="5121" y="2733"/>
                </a:lnTo>
                <a:close/>
                <a:moveTo>
                  <a:pt x="5823" y="2733"/>
                </a:moveTo>
                <a:lnTo>
                  <a:pt x="5824" y="2738"/>
                </a:lnTo>
                <a:lnTo>
                  <a:pt x="5822" y="2746"/>
                </a:lnTo>
                <a:lnTo>
                  <a:pt x="5814" y="2750"/>
                </a:lnTo>
                <a:lnTo>
                  <a:pt x="5791" y="2759"/>
                </a:lnTo>
                <a:lnTo>
                  <a:pt x="5757" y="2766"/>
                </a:lnTo>
                <a:lnTo>
                  <a:pt x="5716" y="2771"/>
                </a:lnTo>
                <a:lnTo>
                  <a:pt x="5673" y="2774"/>
                </a:lnTo>
                <a:lnTo>
                  <a:pt x="5633" y="2771"/>
                </a:lnTo>
                <a:lnTo>
                  <a:pt x="5599" y="2766"/>
                </a:lnTo>
                <a:lnTo>
                  <a:pt x="5568" y="2759"/>
                </a:lnTo>
                <a:lnTo>
                  <a:pt x="5542" y="2747"/>
                </a:lnTo>
                <a:lnTo>
                  <a:pt x="5531" y="2740"/>
                </a:lnTo>
                <a:lnTo>
                  <a:pt x="5520" y="2732"/>
                </a:lnTo>
                <a:lnTo>
                  <a:pt x="5503" y="2715"/>
                </a:lnTo>
                <a:lnTo>
                  <a:pt x="5488" y="2692"/>
                </a:lnTo>
                <a:lnTo>
                  <a:pt x="5476" y="2668"/>
                </a:lnTo>
                <a:lnTo>
                  <a:pt x="5469" y="2639"/>
                </a:lnTo>
                <a:lnTo>
                  <a:pt x="5462" y="2607"/>
                </a:lnTo>
                <a:lnTo>
                  <a:pt x="5459" y="2572"/>
                </a:lnTo>
                <a:lnTo>
                  <a:pt x="5459" y="2533"/>
                </a:lnTo>
                <a:lnTo>
                  <a:pt x="5459" y="2494"/>
                </a:lnTo>
                <a:lnTo>
                  <a:pt x="5462" y="2459"/>
                </a:lnTo>
                <a:lnTo>
                  <a:pt x="5469" y="2427"/>
                </a:lnTo>
                <a:lnTo>
                  <a:pt x="5476" y="2398"/>
                </a:lnTo>
                <a:lnTo>
                  <a:pt x="5481" y="2386"/>
                </a:lnTo>
                <a:lnTo>
                  <a:pt x="5488" y="2373"/>
                </a:lnTo>
                <a:lnTo>
                  <a:pt x="5494" y="2362"/>
                </a:lnTo>
                <a:lnTo>
                  <a:pt x="5503" y="2352"/>
                </a:lnTo>
                <a:lnTo>
                  <a:pt x="5520" y="2333"/>
                </a:lnTo>
                <a:lnTo>
                  <a:pt x="5542" y="2319"/>
                </a:lnTo>
                <a:lnTo>
                  <a:pt x="5554" y="2313"/>
                </a:lnTo>
                <a:lnTo>
                  <a:pt x="5568" y="2306"/>
                </a:lnTo>
                <a:lnTo>
                  <a:pt x="5599" y="2299"/>
                </a:lnTo>
                <a:lnTo>
                  <a:pt x="5633" y="2294"/>
                </a:lnTo>
                <a:lnTo>
                  <a:pt x="5673" y="2293"/>
                </a:lnTo>
                <a:lnTo>
                  <a:pt x="5716" y="2294"/>
                </a:lnTo>
                <a:lnTo>
                  <a:pt x="5757" y="2299"/>
                </a:lnTo>
                <a:lnTo>
                  <a:pt x="5791" y="2306"/>
                </a:lnTo>
                <a:lnTo>
                  <a:pt x="5814" y="2315"/>
                </a:lnTo>
                <a:lnTo>
                  <a:pt x="5822" y="2319"/>
                </a:lnTo>
                <a:lnTo>
                  <a:pt x="5824" y="2328"/>
                </a:lnTo>
                <a:lnTo>
                  <a:pt x="5823" y="2333"/>
                </a:lnTo>
                <a:lnTo>
                  <a:pt x="5815" y="2373"/>
                </a:lnTo>
                <a:lnTo>
                  <a:pt x="5810" y="2381"/>
                </a:lnTo>
                <a:lnTo>
                  <a:pt x="5803" y="2383"/>
                </a:lnTo>
                <a:lnTo>
                  <a:pt x="5800" y="2383"/>
                </a:lnTo>
                <a:lnTo>
                  <a:pt x="5798" y="2382"/>
                </a:lnTo>
                <a:lnTo>
                  <a:pt x="5752" y="2372"/>
                </a:lnTo>
                <a:lnTo>
                  <a:pt x="5721" y="2367"/>
                </a:lnTo>
                <a:lnTo>
                  <a:pt x="5688" y="2364"/>
                </a:lnTo>
                <a:lnTo>
                  <a:pt x="5654" y="2367"/>
                </a:lnTo>
                <a:lnTo>
                  <a:pt x="5626" y="2373"/>
                </a:lnTo>
                <a:lnTo>
                  <a:pt x="5615" y="2378"/>
                </a:lnTo>
                <a:lnTo>
                  <a:pt x="5604" y="2385"/>
                </a:lnTo>
                <a:lnTo>
                  <a:pt x="5595" y="2392"/>
                </a:lnTo>
                <a:lnTo>
                  <a:pt x="5587" y="2401"/>
                </a:lnTo>
                <a:lnTo>
                  <a:pt x="5575" y="2424"/>
                </a:lnTo>
                <a:lnTo>
                  <a:pt x="5566" y="2454"/>
                </a:lnTo>
                <a:lnTo>
                  <a:pt x="5561" y="2490"/>
                </a:lnTo>
                <a:lnTo>
                  <a:pt x="5559" y="2533"/>
                </a:lnTo>
                <a:lnTo>
                  <a:pt x="5561" y="2576"/>
                </a:lnTo>
                <a:lnTo>
                  <a:pt x="5566" y="2613"/>
                </a:lnTo>
                <a:lnTo>
                  <a:pt x="5575" y="2641"/>
                </a:lnTo>
                <a:lnTo>
                  <a:pt x="5587" y="2664"/>
                </a:lnTo>
                <a:lnTo>
                  <a:pt x="5604" y="2681"/>
                </a:lnTo>
                <a:lnTo>
                  <a:pt x="5615" y="2687"/>
                </a:lnTo>
                <a:lnTo>
                  <a:pt x="5626" y="2692"/>
                </a:lnTo>
                <a:lnTo>
                  <a:pt x="5654" y="2698"/>
                </a:lnTo>
                <a:lnTo>
                  <a:pt x="5670" y="2701"/>
                </a:lnTo>
                <a:lnTo>
                  <a:pt x="5688" y="2701"/>
                </a:lnTo>
                <a:lnTo>
                  <a:pt x="5721" y="2698"/>
                </a:lnTo>
                <a:lnTo>
                  <a:pt x="5752" y="2694"/>
                </a:lnTo>
                <a:lnTo>
                  <a:pt x="5798" y="2684"/>
                </a:lnTo>
                <a:lnTo>
                  <a:pt x="5803" y="2684"/>
                </a:lnTo>
                <a:lnTo>
                  <a:pt x="5810" y="2686"/>
                </a:lnTo>
                <a:lnTo>
                  <a:pt x="5815" y="2693"/>
                </a:lnTo>
                <a:lnTo>
                  <a:pt x="5823" y="2733"/>
                </a:lnTo>
                <a:close/>
                <a:moveTo>
                  <a:pt x="6317" y="2534"/>
                </a:moveTo>
                <a:lnTo>
                  <a:pt x="6316" y="2567"/>
                </a:lnTo>
                <a:lnTo>
                  <a:pt x="6314" y="2599"/>
                </a:lnTo>
                <a:lnTo>
                  <a:pt x="6309" y="2628"/>
                </a:lnTo>
                <a:lnTo>
                  <a:pt x="6303" y="2655"/>
                </a:lnTo>
                <a:lnTo>
                  <a:pt x="6294" y="2682"/>
                </a:lnTo>
                <a:lnTo>
                  <a:pt x="6282" y="2704"/>
                </a:lnTo>
                <a:lnTo>
                  <a:pt x="6273" y="2715"/>
                </a:lnTo>
                <a:lnTo>
                  <a:pt x="6264" y="2725"/>
                </a:lnTo>
                <a:lnTo>
                  <a:pt x="6244" y="2742"/>
                </a:lnTo>
                <a:lnTo>
                  <a:pt x="6217" y="2756"/>
                </a:lnTo>
                <a:lnTo>
                  <a:pt x="6186" y="2766"/>
                </a:lnTo>
                <a:lnTo>
                  <a:pt x="6147" y="2772"/>
                </a:lnTo>
                <a:lnTo>
                  <a:pt x="6104" y="2775"/>
                </a:lnTo>
                <a:lnTo>
                  <a:pt x="6060" y="2772"/>
                </a:lnTo>
                <a:lnTo>
                  <a:pt x="6022" y="2766"/>
                </a:lnTo>
                <a:lnTo>
                  <a:pt x="5989" y="2756"/>
                </a:lnTo>
                <a:lnTo>
                  <a:pt x="5964" y="2742"/>
                </a:lnTo>
                <a:lnTo>
                  <a:pt x="5943" y="2725"/>
                </a:lnTo>
                <a:lnTo>
                  <a:pt x="5925" y="2704"/>
                </a:lnTo>
                <a:lnTo>
                  <a:pt x="5917" y="2693"/>
                </a:lnTo>
                <a:lnTo>
                  <a:pt x="5912" y="2682"/>
                </a:lnTo>
                <a:lnTo>
                  <a:pt x="5902" y="2655"/>
                </a:lnTo>
                <a:lnTo>
                  <a:pt x="5896" y="2628"/>
                </a:lnTo>
                <a:lnTo>
                  <a:pt x="5893" y="2613"/>
                </a:lnTo>
                <a:lnTo>
                  <a:pt x="5892" y="2599"/>
                </a:lnTo>
                <a:lnTo>
                  <a:pt x="5890" y="2567"/>
                </a:lnTo>
                <a:lnTo>
                  <a:pt x="5890" y="2534"/>
                </a:lnTo>
                <a:lnTo>
                  <a:pt x="5890" y="2500"/>
                </a:lnTo>
                <a:lnTo>
                  <a:pt x="5892" y="2469"/>
                </a:lnTo>
                <a:lnTo>
                  <a:pt x="5902" y="2411"/>
                </a:lnTo>
                <a:lnTo>
                  <a:pt x="5912" y="2386"/>
                </a:lnTo>
                <a:lnTo>
                  <a:pt x="5925" y="2363"/>
                </a:lnTo>
                <a:lnTo>
                  <a:pt x="5943" y="2343"/>
                </a:lnTo>
                <a:lnTo>
                  <a:pt x="5964" y="2325"/>
                </a:lnTo>
                <a:lnTo>
                  <a:pt x="5989" y="2310"/>
                </a:lnTo>
                <a:lnTo>
                  <a:pt x="6022" y="2300"/>
                </a:lnTo>
                <a:lnTo>
                  <a:pt x="6060" y="2294"/>
                </a:lnTo>
                <a:lnTo>
                  <a:pt x="6104" y="2293"/>
                </a:lnTo>
                <a:lnTo>
                  <a:pt x="6147" y="2294"/>
                </a:lnTo>
                <a:lnTo>
                  <a:pt x="6186" y="2300"/>
                </a:lnTo>
                <a:lnTo>
                  <a:pt x="6217" y="2310"/>
                </a:lnTo>
                <a:lnTo>
                  <a:pt x="6244" y="2325"/>
                </a:lnTo>
                <a:lnTo>
                  <a:pt x="6264" y="2343"/>
                </a:lnTo>
                <a:lnTo>
                  <a:pt x="6282" y="2363"/>
                </a:lnTo>
                <a:lnTo>
                  <a:pt x="6294" y="2386"/>
                </a:lnTo>
                <a:lnTo>
                  <a:pt x="6303" y="2411"/>
                </a:lnTo>
                <a:lnTo>
                  <a:pt x="6309" y="2440"/>
                </a:lnTo>
                <a:lnTo>
                  <a:pt x="6314" y="2469"/>
                </a:lnTo>
                <a:lnTo>
                  <a:pt x="6316" y="2500"/>
                </a:lnTo>
                <a:lnTo>
                  <a:pt x="6317" y="2534"/>
                </a:lnTo>
                <a:close/>
                <a:moveTo>
                  <a:pt x="6213" y="2534"/>
                </a:moveTo>
                <a:lnTo>
                  <a:pt x="6213" y="2484"/>
                </a:lnTo>
                <a:lnTo>
                  <a:pt x="6208" y="2442"/>
                </a:lnTo>
                <a:lnTo>
                  <a:pt x="6205" y="2424"/>
                </a:lnTo>
                <a:lnTo>
                  <a:pt x="6198" y="2408"/>
                </a:lnTo>
                <a:lnTo>
                  <a:pt x="6190" y="2395"/>
                </a:lnTo>
                <a:lnTo>
                  <a:pt x="6179" y="2385"/>
                </a:lnTo>
                <a:lnTo>
                  <a:pt x="6166" y="2376"/>
                </a:lnTo>
                <a:lnTo>
                  <a:pt x="6148" y="2369"/>
                </a:lnTo>
                <a:lnTo>
                  <a:pt x="6128" y="2366"/>
                </a:lnTo>
                <a:lnTo>
                  <a:pt x="6104" y="2364"/>
                </a:lnTo>
                <a:lnTo>
                  <a:pt x="6079" y="2366"/>
                </a:lnTo>
                <a:lnTo>
                  <a:pt x="6058" y="2369"/>
                </a:lnTo>
                <a:lnTo>
                  <a:pt x="6041" y="2376"/>
                </a:lnTo>
                <a:lnTo>
                  <a:pt x="6027" y="2385"/>
                </a:lnTo>
                <a:lnTo>
                  <a:pt x="6016" y="2395"/>
                </a:lnTo>
                <a:lnTo>
                  <a:pt x="6008" y="2408"/>
                </a:lnTo>
                <a:lnTo>
                  <a:pt x="6002" y="2424"/>
                </a:lnTo>
                <a:lnTo>
                  <a:pt x="5997" y="2442"/>
                </a:lnTo>
                <a:lnTo>
                  <a:pt x="5994" y="2461"/>
                </a:lnTo>
                <a:lnTo>
                  <a:pt x="5993" y="2484"/>
                </a:lnTo>
                <a:lnTo>
                  <a:pt x="5992" y="2534"/>
                </a:lnTo>
                <a:lnTo>
                  <a:pt x="5993" y="2584"/>
                </a:lnTo>
                <a:lnTo>
                  <a:pt x="5997" y="2625"/>
                </a:lnTo>
                <a:lnTo>
                  <a:pt x="6002" y="2643"/>
                </a:lnTo>
                <a:lnTo>
                  <a:pt x="6008" y="2659"/>
                </a:lnTo>
                <a:lnTo>
                  <a:pt x="6016" y="2672"/>
                </a:lnTo>
                <a:lnTo>
                  <a:pt x="6027" y="2683"/>
                </a:lnTo>
                <a:lnTo>
                  <a:pt x="6041" y="2692"/>
                </a:lnTo>
                <a:lnTo>
                  <a:pt x="6058" y="2698"/>
                </a:lnTo>
                <a:lnTo>
                  <a:pt x="6079" y="2702"/>
                </a:lnTo>
                <a:lnTo>
                  <a:pt x="6104" y="2703"/>
                </a:lnTo>
                <a:lnTo>
                  <a:pt x="6128" y="2702"/>
                </a:lnTo>
                <a:lnTo>
                  <a:pt x="6148" y="2698"/>
                </a:lnTo>
                <a:lnTo>
                  <a:pt x="6166" y="2692"/>
                </a:lnTo>
                <a:lnTo>
                  <a:pt x="6179" y="2683"/>
                </a:lnTo>
                <a:lnTo>
                  <a:pt x="6190" y="2672"/>
                </a:lnTo>
                <a:lnTo>
                  <a:pt x="6198" y="2659"/>
                </a:lnTo>
                <a:lnTo>
                  <a:pt x="6205" y="2643"/>
                </a:lnTo>
                <a:lnTo>
                  <a:pt x="6208" y="2625"/>
                </a:lnTo>
                <a:lnTo>
                  <a:pt x="6211" y="2605"/>
                </a:lnTo>
                <a:lnTo>
                  <a:pt x="6213" y="2584"/>
                </a:lnTo>
                <a:lnTo>
                  <a:pt x="6213" y="2534"/>
                </a:lnTo>
                <a:close/>
                <a:moveTo>
                  <a:pt x="6811" y="2600"/>
                </a:moveTo>
                <a:lnTo>
                  <a:pt x="6811" y="2624"/>
                </a:lnTo>
                <a:lnTo>
                  <a:pt x="6807" y="2648"/>
                </a:lnTo>
                <a:lnTo>
                  <a:pt x="6802" y="2669"/>
                </a:lnTo>
                <a:lnTo>
                  <a:pt x="6796" y="2689"/>
                </a:lnTo>
                <a:lnTo>
                  <a:pt x="6786" y="2708"/>
                </a:lnTo>
                <a:lnTo>
                  <a:pt x="6772" y="2725"/>
                </a:lnTo>
                <a:lnTo>
                  <a:pt x="6755" y="2740"/>
                </a:lnTo>
                <a:lnTo>
                  <a:pt x="6735" y="2752"/>
                </a:lnTo>
                <a:lnTo>
                  <a:pt x="6711" y="2761"/>
                </a:lnTo>
                <a:lnTo>
                  <a:pt x="6682" y="2769"/>
                </a:lnTo>
                <a:lnTo>
                  <a:pt x="6648" y="2774"/>
                </a:lnTo>
                <a:lnTo>
                  <a:pt x="6610" y="2775"/>
                </a:lnTo>
                <a:lnTo>
                  <a:pt x="6560" y="2772"/>
                </a:lnTo>
                <a:lnTo>
                  <a:pt x="6537" y="2769"/>
                </a:lnTo>
                <a:lnTo>
                  <a:pt x="6517" y="2765"/>
                </a:lnTo>
                <a:lnTo>
                  <a:pt x="6482" y="2751"/>
                </a:lnTo>
                <a:lnTo>
                  <a:pt x="6468" y="2742"/>
                </a:lnTo>
                <a:lnTo>
                  <a:pt x="6454" y="2732"/>
                </a:lnTo>
                <a:lnTo>
                  <a:pt x="6444" y="2721"/>
                </a:lnTo>
                <a:lnTo>
                  <a:pt x="6434" y="2708"/>
                </a:lnTo>
                <a:lnTo>
                  <a:pt x="6426" y="2694"/>
                </a:lnTo>
                <a:lnTo>
                  <a:pt x="6420" y="2678"/>
                </a:lnTo>
                <a:lnTo>
                  <a:pt x="6411" y="2643"/>
                </a:lnTo>
                <a:lnTo>
                  <a:pt x="6409" y="2601"/>
                </a:lnTo>
                <a:lnTo>
                  <a:pt x="6409" y="2322"/>
                </a:lnTo>
                <a:lnTo>
                  <a:pt x="6410" y="2315"/>
                </a:lnTo>
                <a:lnTo>
                  <a:pt x="6413" y="2312"/>
                </a:lnTo>
                <a:lnTo>
                  <a:pt x="6424" y="2306"/>
                </a:lnTo>
                <a:lnTo>
                  <a:pt x="6494" y="2293"/>
                </a:lnTo>
                <a:lnTo>
                  <a:pt x="6498" y="2293"/>
                </a:lnTo>
                <a:lnTo>
                  <a:pt x="6506" y="2295"/>
                </a:lnTo>
                <a:lnTo>
                  <a:pt x="6508" y="2300"/>
                </a:lnTo>
                <a:lnTo>
                  <a:pt x="6510" y="2305"/>
                </a:lnTo>
                <a:lnTo>
                  <a:pt x="6510" y="2606"/>
                </a:lnTo>
                <a:lnTo>
                  <a:pt x="6510" y="2630"/>
                </a:lnTo>
                <a:lnTo>
                  <a:pt x="6513" y="2650"/>
                </a:lnTo>
                <a:lnTo>
                  <a:pt x="6521" y="2667"/>
                </a:lnTo>
                <a:lnTo>
                  <a:pt x="6530" y="2681"/>
                </a:lnTo>
                <a:lnTo>
                  <a:pt x="6536" y="2686"/>
                </a:lnTo>
                <a:lnTo>
                  <a:pt x="6544" y="2691"/>
                </a:lnTo>
                <a:lnTo>
                  <a:pt x="6561" y="2698"/>
                </a:lnTo>
                <a:lnTo>
                  <a:pt x="6584" y="2703"/>
                </a:lnTo>
                <a:lnTo>
                  <a:pt x="6610" y="2704"/>
                </a:lnTo>
                <a:lnTo>
                  <a:pt x="6631" y="2703"/>
                </a:lnTo>
                <a:lnTo>
                  <a:pt x="6649" y="2701"/>
                </a:lnTo>
                <a:lnTo>
                  <a:pt x="6665" y="2697"/>
                </a:lnTo>
                <a:lnTo>
                  <a:pt x="6677" y="2691"/>
                </a:lnTo>
                <a:lnTo>
                  <a:pt x="6687" y="2683"/>
                </a:lnTo>
                <a:lnTo>
                  <a:pt x="6695" y="2675"/>
                </a:lnTo>
                <a:lnTo>
                  <a:pt x="6701" y="2665"/>
                </a:lnTo>
                <a:lnTo>
                  <a:pt x="6705" y="2655"/>
                </a:lnTo>
                <a:lnTo>
                  <a:pt x="6710" y="2631"/>
                </a:lnTo>
                <a:lnTo>
                  <a:pt x="6711" y="2606"/>
                </a:lnTo>
                <a:lnTo>
                  <a:pt x="6711" y="2322"/>
                </a:lnTo>
                <a:lnTo>
                  <a:pt x="6712" y="2315"/>
                </a:lnTo>
                <a:lnTo>
                  <a:pt x="6715" y="2312"/>
                </a:lnTo>
                <a:lnTo>
                  <a:pt x="6725" y="2306"/>
                </a:lnTo>
                <a:lnTo>
                  <a:pt x="6796" y="2293"/>
                </a:lnTo>
                <a:lnTo>
                  <a:pt x="6798" y="2293"/>
                </a:lnTo>
                <a:lnTo>
                  <a:pt x="6804" y="2293"/>
                </a:lnTo>
                <a:lnTo>
                  <a:pt x="6808" y="2295"/>
                </a:lnTo>
                <a:lnTo>
                  <a:pt x="6809" y="2300"/>
                </a:lnTo>
                <a:lnTo>
                  <a:pt x="6811" y="2305"/>
                </a:lnTo>
                <a:lnTo>
                  <a:pt x="6811" y="2600"/>
                </a:lnTo>
                <a:close/>
                <a:moveTo>
                  <a:pt x="7327" y="2751"/>
                </a:moveTo>
                <a:lnTo>
                  <a:pt x="7326" y="2756"/>
                </a:lnTo>
                <a:lnTo>
                  <a:pt x="7324" y="2760"/>
                </a:lnTo>
                <a:lnTo>
                  <a:pt x="7320" y="2762"/>
                </a:lnTo>
                <a:lnTo>
                  <a:pt x="7315" y="2764"/>
                </a:lnTo>
                <a:lnTo>
                  <a:pt x="7242" y="2764"/>
                </a:lnTo>
                <a:lnTo>
                  <a:pt x="7235" y="2762"/>
                </a:lnTo>
                <a:lnTo>
                  <a:pt x="7232" y="2760"/>
                </a:lnTo>
                <a:lnTo>
                  <a:pt x="7229" y="2756"/>
                </a:lnTo>
                <a:lnTo>
                  <a:pt x="7228" y="2751"/>
                </a:lnTo>
                <a:lnTo>
                  <a:pt x="7228" y="2436"/>
                </a:lnTo>
                <a:lnTo>
                  <a:pt x="7227" y="2417"/>
                </a:lnTo>
                <a:lnTo>
                  <a:pt x="7224" y="2401"/>
                </a:lnTo>
                <a:lnTo>
                  <a:pt x="7218" y="2388"/>
                </a:lnTo>
                <a:lnTo>
                  <a:pt x="7211" y="2380"/>
                </a:lnTo>
                <a:lnTo>
                  <a:pt x="7201" y="2372"/>
                </a:lnTo>
                <a:lnTo>
                  <a:pt x="7189" y="2367"/>
                </a:lnTo>
                <a:lnTo>
                  <a:pt x="7174" y="2364"/>
                </a:lnTo>
                <a:lnTo>
                  <a:pt x="7156" y="2364"/>
                </a:lnTo>
                <a:lnTo>
                  <a:pt x="7108" y="2367"/>
                </a:lnTo>
                <a:lnTo>
                  <a:pt x="7067" y="2373"/>
                </a:lnTo>
                <a:lnTo>
                  <a:pt x="7026" y="2382"/>
                </a:lnTo>
                <a:lnTo>
                  <a:pt x="7026" y="2751"/>
                </a:lnTo>
                <a:lnTo>
                  <a:pt x="7025" y="2756"/>
                </a:lnTo>
                <a:lnTo>
                  <a:pt x="7022" y="2760"/>
                </a:lnTo>
                <a:lnTo>
                  <a:pt x="7017" y="2762"/>
                </a:lnTo>
                <a:lnTo>
                  <a:pt x="7012" y="2764"/>
                </a:lnTo>
                <a:lnTo>
                  <a:pt x="6939" y="2764"/>
                </a:lnTo>
                <a:lnTo>
                  <a:pt x="6930" y="2760"/>
                </a:lnTo>
                <a:lnTo>
                  <a:pt x="6927" y="2756"/>
                </a:lnTo>
                <a:lnTo>
                  <a:pt x="6925" y="2751"/>
                </a:lnTo>
                <a:lnTo>
                  <a:pt x="6925" y="2378"/>
                </a:lnTo>
                <a:lnTo>
                  <a:pt x="6927" y="2367"/>
                </a:lnTo>
                <a:lnTo>
                  <a:pt x="6928" y="2357"/>
                </a:lnTo>
                <a:lnTo>
                  <a:pt x="6938" y="2340"/>
                </a:lnTo>
                <a:lnTo>
                  <a:pt x="6946" y="2334"/>
                </a:lnTo>
                <a:lnTo>
                  <a:pt x="6956" y="2328"/>
                </a:lnTo>
                <a:lnTo>
                  <a:pt x="6985" y="2317"/>
                </a:lnTo>
                <a:lnTo>
                  <a:pt x="7024" y="2308"/>
                </a:lnTo>
                <a:lnTo>
                  <a:pt x="7070" y="2299"/>
                </a:lnTo>
                <a:lnTo>
                  <a:pt x="7118" y="2294"/>
                </a:lnTo>
                <a:lnTo>
                  <a:pt x="7165" y="2293"/>
                </a:lnTo>
                <a:lnTo>
                  <a:pt x="7203" y="2294"/>
                </a:lnTo>
                <a:lnTo>
                  <a:pt x="7235" y="2298"/>
                </a:lnTo>
                <a:lnTo>
                  <a:pt x="7263" y="2306"/>
                </a:lnTo>
                <a:lnTo>
                  <a:pt x="7286" y="2319"/>
                </a:lnTo>
                <a:lnTo>
                  <a:pt x="7296" y="2328"/>
                </a:lnTo>
                <a:lnTo>
                  <a:pt x="7303" y="2337"/>
                </a:lnTo>
                <a:lnTo>
                  <a:pt x="7311" y="2348"/>
                </a:lnTo>
                <a:lnTo>
                  <a:pt x="7317" y="2359"/>
                </a:lnTo>
                <a:lnTo>
                  <a:pt x="7321" y="2373"/>
                </a:lnTo>
                <a:lnTo>
                  <a:pt x="7325" y="2388"/>
                </a:lnTo>
                <a:lnTo>
                  <a:pt x="7327" y="2422"/>
                </a:lnTo>
                <a:lnTo>
                  <a:pt x="7327" y="2751"/>
                </a:lnTo>
                <a:close/>
                <a:moveTo>
                  <a:pt x="7700" y="2741"/>
                </a:moveTo>
                <a:lnTo>
                  <a:pt x="7702" y="2745"/>
                </a:lnTo>
                <a:lnTo>
                  <a:pt x="7699" y="2751"/>
                </a:lnTo>
                <a:lnTo>
                  <a:pt x="7692" y="2756"/>
                </a:lnTo>
                <a:lnTo>
                  <a:pt x="7652" y="2766"/>
                </a:lnTo>
                <a:lnTo>
                  <a:pt x="7621" y="2770"/>
                </a:lnTo>
                <a:lnTo>
                  <a:pt x="7583" y="2772"/>
                </a:lnTo>
                <a:lnTo>
                  <a:pt x="7550" y="2771"/>
                </a:lnTo>
                <a:lnTo>
                  <a:pt x="7521" y="2765"/>
                </a:lnTo>
                <a:lnTo>
                  <a:pt x="7497" y="2755"/>
                </a:lnTo>
                <a:lnTo>
                  <a:pt x="7477" y="2742"/>
                </a:lnTo>
                <a:lnTo>
                  <a:pt x="7470" y="2733"/>
                </a:lnTo>
                <a:lnTo>
                  <a:pt x="7462" y="2723"/>
                </a:lnTo>
                <a:lnTo>
                  <a:pt x="7456" y="2713"/>
                </a:lnTo>
                <a:lnTo>
                  <a:pt x="7451" y="2701"/>
                </a:lnTo>
                <a:lnTo>
                  <a:pt x="7445" y="2673"/>
                </a:lnTo>
                <a:lnTo>
                  <a:pt x="7442" y="2641"/>
                </a:lnTo>
                <a:lnTo>
                  <a:pt x="7442" y="2178"/>
                </a:lnTo>
                <a:lnTo>
                  <a:pt x="7443" y="2172"/>
                </a:lnTo>
                <a:lnTo>
                  <a:pt x="7446" y="2168"/>
                </a:lnTo>
                <a:lnTo>
                  <a:pt x="7456" y="2163"/>
                </a:lnTo>
                <a:lnTo>
                  <a:pt x="7528" y="2148"/>
                </a:lnTo>
                <a:lnTo>
                  <a:pt x="7530" y="2148"/>
                </a:lnTo>
                <a:lnTo>
                  <a:pt x="7539" y="2152"/>
                </a:lnTo>
                <a:lnTo>
                  <a:pt x="7542" y="2157"/>
                </a:lnTo>
                <a:lnTo>
                  <a:pt x="7542" y="2162"/>
                </a:lnTo>
                <a:lnTo>
                  <a:pt x="7542" y="2304"/>
                </a:lnTo>
                <a:lnTo>
                  <a:pt x="7675" y="2304"/>
                </a:lnTo>
                <a:lnTo>
                  <a:pt x="7685" y="2306"/>
                </a:lnTo>
                <a:lnTo>
                  <a:pt x="7688" y="2312"/>
                </a:lnTo>
                <a:lnTo>
                  <a:pt x="7689" y="2317"/>
                </a:lnTo>
                <a:lnTo>
                  <a:pt x="7689" y="2364"/>
                </a:lnTo>
                <a:lnTo>
                  <a:pt x="7688" y="2369"/>
                </a:lnTo>
                <a:lnTo>
                  <a:pt x="7685" y="2374"/>
                </a:lnTo>
                <a:lnTo>
                  <a:pt x="7680" y="2377"/>
                </a:lnTo>
                <a:lnTo>
                  <a:pt x="7675" y="2378"/>
                </a:lnTo>
                <a:lnTo>
                  <a:pt x="7542" y="2378"/>
                </a:lnTo>
                <a:lnTo>
                  <a:pt x="7542" y="2641"/>
                </a:lnTo>
                <a:lnTo>
                  <a:pt x="7543" y="2657"/>
                </a:lnTo>
                <a:lnTo>
                  <a:pt x="7545" y="2668"/>
                </a:lnTo>
                <a:lnTo>
                  <a:pt x="7550" y="2678"/>
                </a:lnTo>
                <a:lnTo>
                  <a:pt x="7558" y="2686"/>
                </a:lnTo>
                <a:lnTo>
                  <a:pt x="7567" y="2692"/>
                </a:lnTo>
                <a:lnTo>
                  <a:pt x="7578" y="2696"/>
                </a:lnTo>
                <a:lnTo>
                  <a:pt x="7591" y="2698"/>
                </a:lnTo>
                <a:lnTo>
                  <a:pt x="7607" y="2698"/>
                </a:lnTo>
                <a:lnTo>
                  <a:pt x="7647" y="2696"/>
                </a:lnTo>
                <a:lnTo>
                  <a:pt x="7679" y="2689"/>
                </a:lnTo>
                <a:lnTo>
                  <a:pt x="7681" y="2689"/>
                </a:lnTo>
                <a:lnTo>
                  <a:pt x="7688" y="2692"/>
                </a:lnTo>
                <a:lnTo>
                  <a:pt x="7692" y="2698"/>
                </a:lnTo>
                <a:lnTo>
                  <a:pt x="7700" y="2741"/>
                </a:lnTo>
                <a:close/>
                <a:moveTo>
                  <a:pt x="8025" y="2358"/>
                </a:moveTo>
                <a:lnTo>
                  <a:pt x="8025" y="2363"/>
                </a:lnTo>
                <a:lnTo>
                  <a:pt x="8023" y="2367"/>
                </a:lnTo>
                <a:lnTo>
                  <a:pt x="8019" y="2369"/>
                </a:lnTo>
                <a:lnTo>
                  <a:pt x="8013" y="2371"/>
                </a:lnTo>
                <a:lnTo>
                  <a:pt x="7974" y="2372"/>
                </a:lnTo>
                <a:lnTo>
                  <a:pt x="7939" y="2374"/>
                </a:lnTo>
                <a:lnTo>
                  <a:pt x="7879" y="2385"/>
                </a:lnTo>
                <a:lnTo>
                  <a:pt x="7879" y="2751"/>
                </a:lnTo>
                <a:lnTo>
                  <a:pt x="7878" y="2756"/>
                </a:lnTo>
                <a:lnTo>
                  <a:pt x="7876" y="2760"/>
                </a:lnTo>
                <a:lnTo>
                  <a:pt x="7872" y="2762"/>
                </a:lnTo>
                <a:lnTo>
                  <a:pt x="7867" y="2764"/>
                </a:lnTo>
                <a:lnTo>
                  <a:pt x="7794" y="2764"/>
                </a:lnTo>
                <a:lnTo>
                  <a:pt x="7785" y="2760"/>
                </a:lnTo>
                <a:lnTo>
                  <a:pt x="7781" y="2756"/>
                </a:lnTo>
                <a:lnTo>
                  <a:pt x="7780" y="2751"/>
                </a:lnTo>
                <a:lnTo>
                  <a:pt x="7780" y="2377"/>
                </a:lnTo>
                <a:lnTo>
                  <a:pt x="7782" y="2354"/>
                </a:lnTo>
                <a:lnTo>
                  <a:pt x="7786" y="2346"/>
                </a:lnTo>
                <a:lnTo>
                  <a:pt x="7792" y="2339"/>
                </a:lnTo>
                <a:lnTo>
                  <a:pt x="7809" y="2327"/>
                </a:lnTo>
                <a:lnTo>
                  <a:pt x="7833" y="2318"/>
                </a:lnTo>
                <a:lnTo>
                  <a:pt x="7865" y="2308"/>
                </a:lnTo>
                <a:lnTo>
                  <a:pt x="7903" y="2300"/>
                </a:lnTo>
                <a:lnTo>
                  <a:pt x="7981" y="2293"/>
                </a:lnTo>
                <a:lnTo>
                  <a:pt x="7996" y="2293"/>
                </a:lnTo>
                <a:lnTo>
                  <a:pt x="8008" y="2293"/>
                </a:lnTo>
                <a:lnTo>
                  <a:pt x="8017" y="2295"/>
                </a:lnTo>
                <a:lnTo>
                  <a:pt x="8022" y="2298"/>
                </a:lnTo>
                <a:lnTo>
                  <a:pt x="8024" y="2301"/>
                </a:lnTo>
                <a:lnTo>
                  <a:pt x="8025" y="2308"/>
                </a:lnTo>
                <a:lnTo>
                  <a:pt x="8025" y="2358"/>
                </a:lnTo>
                <a:close/>
                <a:moveTo>
                  <a:pt x="8207" y="2751"/>
                </a:moveTo>
                <a:lnTo>
                  <a:pt x="8206" y="2756"/>
                </a:lnTo>
                <a:lnTo>
                  <a:pt x="8203" y="2760"/>
                </a:lnTo>
                <a:lnTo>
                  <a:pt x="8199" y="2762"/>
                </a:lnTo>
                <a:lnTo>
                  <a:pt x="8194" y="2764"/>
                </a:lnTo>
                <a:lnTo>
                  <a:pt x="8123" y="2764"/>
                </a:lnTo>
                <a:lnTo>
                  <a:pt x="8116" y="2762"/>
                </a:lnTo>
                <a:lnTo>
                  <a:pt x="8111" y="2760"/>
                </a:lnTo>
                <a:lnTo>
                  <a:pt x="8109" y="2756"/>
                </a:lnTo>
                <a:lnTo>
                  <a:pt x="8107" y="2751"/>
                </a:lnTo>
                <a:lnTo>
                  <a:pt x="8107" y="2320"/>
                </a:lnTo>
                <a:lnTo>
                  <a:pt x="8109" y="2317"/>
                </a:lnTo>
                <a:lnTo>
                  <a:pt x="8112" y="2312"/>
                </a:lnTo>
                <a:lnTo>
                  <a:pt x="8123" y="2309"/>
                </a:lnTo>
                <a:lnTo>
                  <a:pt x="8194" y="2309"/>
                </a:lnTo>
                <a:lnTo>
                  <a:pt x="8203" y="2312"/>
                </a:lnTo>
                <a:lnTo>
                  <a:pt x="8206" y="2317"/>
                </a:lnTo>
                <a:lnTo>
                  <a:pt x="8207" y="2320"/>
                </a:lnTo>
                <a:lnTo>
                  <a:pt x="8207" y="2751"/>
                </a:lnTo>
                <a:close/>
                <a:moveTo>
                  <a:pt x="8207" y="2220"/>
                </a:moveTo>
                <a:lnTo>
                  <a:pt x="8206" y="2227"/>
                </a:lnTo>
                <a:lnTo>
                  <a:pt x="8202" y="2232"/>
                </a:lnTo>
                <a:lnTo>
                  <a:pt x="8196" y="2236"/>
                </a:lnTo>
                <a:lnTo>
                  <a:pt x="8188" y="2237"/>
                </a:lnTo>
                <a:lnTo>
                  <a:pt x="8126" y="2237"/>
                </a:lnTo>
                <a:lnTo>
                  <a:pt x="8119" y="2236"/>
                </a:lnTo>
                <a:lnTo>
                  <a:pt x="8112" y="2232"/>
                </a:lnTo>
                <a:lnTo>
                  <a:pt x="8109" y="2227"/>
                </a:lnTo>
                <a:lnTo>
                  <a:pt x="8107" y="2220"/>
                </a:lnTo>
                <a:lnTo>
                  <a:pt x="8107" y="2121"/>
                </a:lnTo>
                <a:lnTo>
                  <a:pt x="8109" y="2115"/>
                </a:lnTo>
                <a:lnTo>
                  <a:pt x="8112" y="2109"/>
                </a:lnTo>
                <a:lnTo>
                  <a:pt x="8119" y="2105"/>
                </a:lnTo>
                <a:lnTo>
                  <a:pt x="8126" y="2105"/>
                </a:lnTo>
                <a:lnTo>
                  <a:pt x="8188" y="2105"/>
                </a:lnTo>
                <a:lnTo>
                  <a:pt x="8196" y="2105"/>
                </a:lnTo>
                <a:lnTo>
                  <a:pt x="8202" y="2109"/>
                </a:lnTo>
                <a:lnTo>
                  <a:pt x="8206" y="2115"/>
                </a:lnTo>
                <a:lnTo>
                  <a:pt x="8207" y="2121"/>
                </a:lnTo>
                <a:lnTo>
                  <a:pt x="8207" y="2220"/>
                </a:lnTo>
                <a:close/>
                <a:moveTo>
                  <a:pt x="8739" y="2526"/>
                </a:moveTo>
                <a:lnTo>
                  <a:pt x="8739" y="2546"/>
                </a:lnTo>
                <a:lnTo>
                  <a:pt x="8739" y="2567"/>
                </a:lnTo>
                <a:lnTo>
                  <a:pt x="8735" y="2579"/>
                </a:lnTo>
                <a:lnTo>
                  <a:pt x="8730" y="2582"/>
                </a:lnTo>
                <a:lnTo>
                  <a:pt x="8724" y="2584"/>
                </a:lnTo>
                <a:lnTo>
                  <a:pt x="8419" y="2584"/>
                </a:lnTo>
                <a:lnTo>
                  <a:pt x="8421" y="2613"/>
                </a:lnTo>
                <a:lnTo>
                  <a:pt x="8426" y="2636"/>
                </a:lnTo>
                <a:lnTo>
                  <a:pt x="8436" y="2655"/>
                </a:lnTo>
                <a:lnTo>
                  <a:pt x="8450" y="2672"/>
                </a:lnTo>
                <a:lnTo>
                  <a:pt x="8460" y="2679"/>
                </a:lnTo>
                <a:lnTo>
                  <a:pt x="8472" y="2687"/>
                </a:lnTo>
                <a:lnTo>
                  <a:pt x="8497" y="2696"/>
                </a:lnTo>
                <a:lnTo>
                  <a:pt x="8527" y="2702"/>
                </a:lnTo>
                <a:lnTo>
                  <a:pt x="8564" y="2703"/>
                </a:lnTo>
                <a:lnTo>
                  <a:pt x="8603" y="2701"/>
                </a:lnTo>
                <a:lnTo>
                  <a:pt x="8635" y="2696"/>
                </a:lnTo>
                <a:lnTo>
                  <a:pt x="8690" y="2682"/>
                </a:lnTo>
                <a:lnTo>
                  <a:pt x="8692" y="2682"/>
                </a:lnTo>
                <a:lnTo>
                  <a:pt x="8693" y="2682"/>
                </a:lnTo>
                <a:lnTo>
                  <a:pt x="8700" y="2683"/>
                </a:lnTo>
                <a:lnTo>
                  <a:pt x="8705" y="2692"/>
                </a:lnTo>
                <a:lnTo>
                  <a:pt x="8716" y="2732"/>
                </a:lnTo>
                <a:lnTo>
                  <a:pt x="8716" y="2733"/>
                </a:lnTo>
                <a:lnTo>
                  <a:pt x="8716" y="2736"/>
                </a:lnTo>
                <a:lnTo>
                  <a:pt x="8713" y="2744"/>
                </a:lnTo>
                <a:lnTo>
                  <a:pt x="8707" y="2747"/>
                </a:lnTo>
                <a:lnTo>
                  <a:pt x="8678" y="2757"/>
                </a:lnTo>
                <a:lnTo>
                  <a:pt x="8640" y="2766"/>
                </a:lnTo>
                <a:lnTo>
                  <a:pt x="8598" y="2772"/>
                </a:lnTo>
                <a:lnTo>
                  <a:pt x="8551" y="2775"/>
                </a:lnTo>
                <a:lnTo>
                  <a:pt x="8519" y="2774"/>
                </a:lnTo>
                <a:lnTo>
                  <a:pt x="8492" y="2771"/>
                </a:lnTo>
                <a:lnTo>
                  <a:pt x="8441" y="2761"/>
                </a:lnTo>
                <a:lnTo>
                  <a:pt x="8420" y="2752"/>
                </a:lnTo>
                <a:lnTo>
                  <a:pt x="8401" y="2744"/>
                </a:lnTo>
                <a:lnTo>
                  <a:pt x="8385" y="2731"/>
                </a:lnTo>
                <a:lnTo>
                  <a:pt x="8369" y="2717"/>
                </a:lnTo>
                <a:lnTo>
                  <a:pt x="8346" y="2684"/>
                </a:lnTo>
                <a:lnTo>
                  <a:pt x="8337" y="2664"/>
                </a:lnTo>
                <a:lnTo>
                  <a:pt x="8329" y="2643"/>
                </a:lnTo>
                <a:lnTo>
                  <a:pt x="8320" y="2594"/>
                </a:lnTo>
                <a:lnTo>
                  <a:pt x="8318" y="2565"/>
                </a:lnTo>
                <a:lnTo>
                  <a:pt x="8318" y="2534"/>
                </a:lnTo>
                <a:lnTo>
                  <a:pt x="8318" y="2497"/>
                </a:lnTo>
                <a:lnTo>
                  <a:pt x="8322" y="2461"/>
                </a:lnTo>
                <a:lnTo>
                  <a:pt x="8327" y="2430"/>
                </a:lnTo>
                <a:lnTo>
                  <a:pt x="8334" y="2401"/>
                </a:lnTo>
                <a:lnTo>
                  <a:pt x="8344" y="2376"/>
                </a:lnTo>
                <a:lnTo>
                  <a:pt x="8359" y="2354"/>
                </a:lnTo>
                <a:lnTo>
                  <a:pt x="8377" y="2335"/>
                </a:lnTo>
                <a:lnTo>
                  <a:pt x="8387" y="2327"/>
                </a:lnTo>
                <a:lnTo>
                  <a:pt x="8398" y="2320"/>
                </a:lnTo>
                <a:lnTo>
                  <a:pt x="8424" y="2308"/>
                </a:lnTo>
                <a:lnTo>
                  <a:pt x="8454" y="2299"/>
                </a:lnTo>
                <a:lnTo>
                  <a:pt x="8489" y="2294"/>
                </a:lnTo>
                <a:lnTo>
                  <a:pt x="8530" y="2293"/>
                </a:lnTo>
                <a:lnTo>
                  <a:pt x="8561" y="2293"/>
                </a:lnTo>
                <a:lnTo>
                  <a:pt x="8590" y="2296"/>
                </a:lnTo>
                <a:lnTo>
                  <a:pt x="8615" y="2303"/>
                </a:lnTo>
                <a:lnTo>
                  <a:pt x="8638" y="2310"/>
                </a:lnTo>
                <a:lnTo>
                  <a:pt x="8676" y="2332"/>
                </a:lnTo>
                <a:lnTo>
                  <a:pt x="8691" y="2346"/>
                </a:lnTo>
                <a:lnTo>
                  <a:pt x="8703" y="2362"/>
                </a:lnTo>
                <a:lnTo>
                  <a:pt x="8712" y="2377"/>
                </a:lnTo>
                <a:lnTo>
                  <a:pt x="8721" y="2395"/>
                </a:lnTo>
                <a:lnTo>
                  <a:pt x="8727" y="2414"/>
                </a:lnTo>
                <a:lnTo>
                  <a:pt x="8731" y="2432"/>
                </a:lnTo>
                <a:lnTo>
                  <a:pt x="8737" y="2476"/>
                </a:lnTo>
                <a:lnTo>
                  <a:pt x="8739" y="2526"/>
                </a:lnTo>
                <a:close/>
                <a:moveTo>
                  <a:pt x="8638" y="2514"/>
                </a:moveTo>
                <a:lnTo>
                  <a:pt x="8637" y="2471"/>
                </a:lnTo>
                <a:lnTo>
                  <a:pt x="8630" y="2431"/>
                </a:lnTo>
                <a:lnTo>
                  <a:pt x="8625" y="2414"/>
                </a:lnTo>
                <a:lnTo>
                  <a:pt x="8618" y="2398"/>
                </a:lnTo>
                <a:lnTo>
                  <a:pt x="8608" y="2387"/>
                </a:lnTo>
                <a:lnTo>
                  <a:pt x="8598" y="2378"/>
                </a:lnTo>
                <a:lnTo>
                  <a:pt x="8584" y="2371"/>
                </a:lnTo>
                <a:lnTo>
                  <a:pt x="8569" y="2367"/>
                </a:lnTo>
                <a:lnTo>
                  <a:pt x="8550" y="2363"/>
                </a:lnTo>
                <a:lnTo>
                  <a:pt x="8530" y="2363"/>
                </a:lnTo>
                <a:lnTo>
                  <a:pt x="8507" y="2363"/>
                </a:lnTo>
                <a:lnTo>
                  <a:pt x="8488" y="2367"/>
                </a:lnTo>
                <a:lnTo>
                  <a:pt x="8472" y="2371"/>
                </a:lnTo>
                <a:lnTo>
                  <a:pt x="8458" y="2378"/>
                </a:lnTo>
                <a:lnTo>
                  <a:pt x="8448" y="2387"/>
                </a:lnTo>
                <a:lnTo>
                  <a:pt x="8438" y="2398"/>
                </a:lnTo>
                <a:lnTo>
                  <a:pt x="8426" y="2430"/>
                </a:lnTo>
                <a:lnTo>
                  <a:pt x="8422" y="2450"/>
                </a:lnTo>
                <a:lnTo>
                  <a:pt x="8420" y="2471"/>
                </a:lnTo>
                <a:lnTo>
                  <a:pt x="8419" y="2516"/>
                </a:lnTo>
                <a:lnTo>
                  <a:pt x="8638" y="2514"/>
                </a:lnTo>
                <a:close/>
                <a:moveTo>
                  <a:pt x="9176" y="2629"/>
                </a:moveTo>
                <a:lnTo>
                  <a:pt x="9175" y="2649"/>
                </a:lnTo>
                <a:lnTo>
                  <a:pt x="9172" y="2668"/>
                </a:lnTo>
                <a:lnTo>
                  <a:pt x="9167" y="2684"/>
                </a:lnTo>
                <a:lnTo>
                  <a:pt x="9161" y="2699"/>
                </a:lnTo>
                <a:lnTo>
                  <a:pt x="9153" y="2713"/>
                </a:lnTo>
                <a:lnTo>
                  <a:pt x="9143" y="2726"/>
                </a:lnTo>
                <a:lnTo>
                  <a:pt x="9133" y="2736"/>
                </a:lnTo>
                <a:lnTo>
                  <a:pt x="9119" y="2745"/>
                </a:lnTo>
                <a:lnTo>
                  <a:pt x="9092" y="2759"/>
                </a:lnTo>
                <a:lnTo>
                  <a:pt x="9059" y="2769"/>
                </a:lnTo>
                <a:lnTo>
                  <a:pt x="9025" y="2774"/>
                </a:lnTo>
                <a:lnTo>
                  <a:pt x="8986" y="2775"/>
                </a:lnTo>
                <a:lnTo>
                  <a:pt x="8958" y="2774"/>
                </a:lnTo>
                <a:lnTo>
                  <a:pt x="8930" y="2771"/>
                </a:lnTo>
                <a:lnTo>
                  <a:pt x="8882" y="2762"/>
                </a:lnTo>
                <a:lnTo>
                  <a:pt x="8847" y="2754"/>
                </a:lnTo>
                <a:lnTo>
                  <a:pt x="8827" y="2747"/>
                </a:lnTo>
                <a:lnTo>
                  <a:pt x="8822" y="2744"/>
                </a:lnTo>
                <a:lnTo>
                  <a:pt x="8819" y="2736"/>
                </a:lnTo>
                <a:lnTo>
                  <a:pt x="8819" y="2732"/>
                </a:lnTo>
                <a:lnTo>
                  <a:pt x="8829" y="2688"/>
                </a:lnTo>
                <a:lnTo>
                  <a:pt x="8832" y="2681"/>
                </a:lnTo>
                <a:lnTo>
                  <a:pt x="8838" y="2678"/>
                </a:lnTo>
                <a:lnTo>
                  <a:pt x="8841" y="2679"/>
                </a:lnTo>
                <a:lnTo>
                  <a:pt x="8843" y="2679"/>
                </a:lnTo>
                <a:lnTo>
                  <a:pt x="8891" y="2692"/>
                </a:lnTo>
                <a:lnTo>
                  <a:pt x="8933" y="2699"/>
                </a:lnTo>
                <a:lnTo>
                  <a:pt x="8979" y="2702"/>
                </a:lnTo>
                <a:lnTo>
                  <a:pt x="9001" y="2702"/>
                </a:lnTo>
                <a:lnTo>
                  <a:pt x="9020" y="2698"/>
                </a:lnTo>
                <a:lnTo>
                  <a:pt x="9036" y="2694"/>
                </a:lnTo>
                <a:lnTo>
                  <a:pt x="9050" y="2687"/>
                </a:lnTo>
                <a:lnTo>
                  <a:pt x="9061" y="2678"/>
                </a:lnTo>
                <a:lnTo>
                  <a:pt x="9070" y="2667"/>
                </a:lnTo>
                <a:lnTo>
                  <a:pt x="9075" y="2654"/>
                </a:lnTo>
                <a:lnTo>
                  <a:pt x="9078" y="2638"/>
                </a:lnTo>
                <a:lnTo>
                  <a:pt x="9075" y="2619"/>
                </a:lnTo>
                <a:lnTo>
                  <a:pt x="9070" y="2604"/>
                </a:lnTo>
                <a:lnTo>
                  <a:pt x="9060" y="2592"/>
                </a:lnTo>
                <a:lnTo>
                  <a:pt x="9049" y="2585"/>
                </a:lnTo>
                <a:lnTo>
                  <a:pt x="9016" y="2576"/>
                </a:lnTo>
                <a:lnTo>
                  <a:pt x="8976" y="2568"/>
                </a:lnTo>
                <a:lnTo>
                  <a:pt x="8947" y="2565"/>
                </a:lnTo>
                <a:lnTo>
                  <a:pt x="8914" y="2557"/>
                </a:lnTo>
                <a:lnTo>
                  <a:pt x="8897" y="2551"/>
                </a:lnTo>
                <a:lnTo>
                  <a:pt x="8881" y="2542"/>
                </a:lnTo>
                <a:lnTo>
                  <a:pt x="8866" y="2532"/>
                </a:lnTo>
                <a:lnTo>
                  <a:pt x="8852" y="2519"/>
                </a:lnTo>
                <a:lnTo>
                  <a:pt x="8846" y="2512"/>
                </a:lnTo>
                <a:lnTo>
                  <a:pt x="8841" y="2503"/>
                </a:lnTo>
                <a:lnTo>
                  <a:pt x="8832" y="2483"/>
                </a:lnTo>
                <a:lnTo>
                  <a:pt x="8826" y="2460"/>
                </a:lnTo>
                <a:lnTo>
                  <a:pt x="8823" y="2432"/>
                </a:lnTo>
                <a:lnTo>
                  <a:pt x="8826" y="2405"/>
                </a:lnTo>
                <a:lnTo>
                  <a:pt x="8832" y="2380"/>
                </a:lnTo>
                <a:lnTo>
                  <a:pt x="8841" y="2359"/>
                </a:lnTo>
                <a:lnTo>
                  <a:pt x="8855" y="2343"/>
                </a:lnTo>
                <a:lnTo>
                  <a:pt x="8870" y="2329"/>
                </a:lnTo>
                <a:lnTo>
                  <a:pt x="8887" y="2317"/>
                </a:lnTo>
                <a:lnTo>
                  <a:pt x="8905" y="2308"/>
                </a:lnTo>
                <a:lnTo>
                  <a:pt x="8925" y="2301"/>
                </a:lnTo>
                <a:lnTo>
                  <a:pt x="8967" y="2294"/>
                </a:lnTo>
                <a:lnTo>
                  <a:pt x="9008" y="2293"/>
                </a:lnTo>
                <a:lnTo>
                  <a:pt x="9059" y="2295"/>
                </a:lnTo>
                <a:lnTo>
                  <a:pt x="9102" y="2300"/>
                </a:lnTo>
                <a:lnTo>
                  <a:pt x="9149" y="2312"/>
                </a:lnTo>
                <a:lnTo>
                  <a:pt x="9157" y="2315"/>
                </a:lnTo>
                <a:lnTo>
                  <a:pt x="9160" y="2323"/>
                </a:lnTo>
                <a:lnTo>
                  <a:pt x="9160" y="2324"/>
                </a:lnTo>
                <a:lnTo>
                  <a:pt x="9152" y="2372"/>
                </a:lnTo>
                <a:lnTo>
                  <a:pt x="9151" y="2376"/>
                </a:lnTo>
                <a:lnTo>
                  <a:pt x="9148" y="2378"/>
                </a:lnTo>
                <a:lnTo>
                  <a:pt x="9142" y="2380"/>
                </a:lnTo>
                <a:lnTo>
                  <a:pt x="9139" y="2380"/>
                </a:lnTo>
                <a:lnTo>
                  <a:pt x="9094" y="2372"/>
                </a:lnTo>
                <a:lnTo>
                  <a:pt x="9057" y="2367"/>
                </a:lnTo>
                <a:lnTo>
                  <a:pt x="9020" y="2364"/>
                </a:lnTo>
                <a:lnTo>
                  <a:pt x="8984" y="2367"/>
                </a:lnTo>
                <a:lnTo>
                  <a:pt x="8968" y="2371"/>
                </a:lnTo>
                <a:lnTo>
                  <a:pt x="8953" y="2377"/>
                </a:lnTo>
                <a:lnTo>
                  <a:pt x="8940" y="2385"/>
                </a:lnTo>
                <a:lnTo>
                  <a:pt x="8931" y="2396"/>
                </a:lnTo>
                <a:lnTo>
                  <a:pt x="8925" y="2408"/>
                </a:lnTo>
                <a:lnTo>
                  <a:pt x="8923" y="2425"/>
                </a:lnTo>
                <a:lnTo>
                  <a:pt x="8925" y="2442"/>
                </a:lnTo>
                <a:lnTo>
                  <a:pt x="8931" y="2456"/>
                </a:lnTo>
                <a:lnTo>
                  <a:pt x="8942" y="2466"/>
                </a:lnTo>
                <a:lnTo>
                  <a:pt x="8955" y="2474"/>
                </a:lnTo>
                <a:lnTo>
                  <a:pt x="8987" y="2484"/>
                </a:lnTo>
                <a:lnTo>
                  <a:pt x="9025" y="2489"/>
                </a:lnTo>
                <a:lnTo>
                  <a:pt x="9061" y="2495"/>
                </a:lnTo>
                <a:lnTo>
                  <a:pt x="9097" y="2504"/>
                </a:lnTo>
                <a:lnTo>
                  <a:pt x="9113" y="2512"/>
                </a:lnTo>
                <a:lnTo>
                  <a:pt x="9128" y="2519"/>
                </a:lnTo>
                <a:lnTo>
                  <a:pt x="9141" y="2531"/>
                </a:lnTo>
                <a:lnTo>
                  <a:pt x="9153" y="2543"/>
                </a:lnTo>
                <a:lnTo>
                  <a:pt x="9163" y="2560"/>
                </a:lnTo>
                <a:lnTo>
                  <a:pt x="9170" y="2579"/>
                </a:lnTo>
                <a:lnTo>
                  <a:pt x="9175" y="2602"/>
                </a:lnTo>
                <a:lnTo>
                  <a:pt x="9176" y="2629"/>
                </a:lnTo>
                <a:close/>
                <a:moveTo>
                  <a:pt x="422" y="1473"/>
                </a:moveTo>
                <a:lnTo>
                  <a:pt x="422" y="1494"/>
                </a:lnTo>
                <a:lnTo>
                  <a:pt x="421" y="1515"/>
                </a:lnTo>
                <a:lnTo>
                  <a:pt x="417" y="1527"/>
                </a:lnTo>
                <a:lnTo>
                  <a:pt x="412" y="1531"/>
                </a:lnTo>
                <a:lnTo>
                  <a:pt x="406" y="1532"/>
                </a:lnTo>
                <a:lnTo>
                  <a:pt x="101" y="1532"/>
                </a:lnTo>
                <a:lnTo>
                  <a:pt x="103" y="1561"/>
                </a:lnTo>
                <a:lnTo>
                  <a:pt x="110" y="1585"/>
                </a:lnTo>
                <a:lnTo>
                  <a:pt x="120" y="1604"/>
                </a:lnTo>
                <a:lnTo>
                  <a:pt x="134" y="1620"/>
                </a:lnTo>
                <a:lnTo>
                  <a:pt x="144" y="1628"/>
                </a:lnTo>
                <a:lnTo>
                  <a:pt x="154" y="1635"/>
                </a:lnTo>
                <a:lnTo>
                  <a:pt x="179" y="1644"/>
                </a:lnTo>
                <a:lnTo>
                  <a:pt x="210" y="1649"/>
                </a:lnTo>
                <a:lnTo>
                  <a:pt x="247" y="1652"/>
                </a:lnTo>
                <a:lnTo>
                  <a:pt x="285" y="1649"/>
                </a:lnTo>
                <a:lnTo>
                  <a:pt x="318" y="1644"/>
                </a:lnTo>
                <a:lnTo>
                  <a:pt x="372" y="1630"/>
                </a:lnTo>
                <a:lnTo>
                  <a:pt x="374" y="1629"/>
                </a:lnTo>
                <a:lnTo>
                  <a:pt x="377" y="1629"/>
                </a:lnTo>
                <a:lnTo>
                  <a:pt x="383" y="1631"/>
                </a:lnTo>
                <a:lnTo>
                  <a:pt x="388" y="1640"/>
                </a:lnTo>
                <a:lnTo>
                  <a:pt x="398" y="1680"/>
                </a:lnTo>
                <a:lnTo>
                  <a:pt x="399" y="1682"/>
                </a:lnTo>
                <a:lnTo>
                  <a:pt x="399" y="1683"/>
                </a:lnTo>
                <a:lnTo>
                  <a:pt x="396" y="1691"/>
                </a:lnTo>
                <a:lnTo>
                  <a:pt x="389" y="1696"/>
                </a:lnTo>
                <a:lnTo>
                  <a:pt x="360" y="1706"/>
                </a:lnTo>
                <a:lnTo>
                  <a:pt x="324" y="1714"/>
                </a:lnTo>
                <a:lnTo>
                  <a:pt x="281" y="1721"/>
                </a:lnTo>
                <a:lnTo>
                  <a:pt x="233" y="1723"/>
                </a:lnTo>
                <a:lnTo>
                  <a:pt x="203" y="1722"/>
                </a:lnTo>
                <a:lnTo>
                  <a:pt x="174" y="1720"/>
                </a:lnTo>
                <a:lnTo>
                  <a:pt x="125" y="1709"/>
                </a:lnTo>
                <a:lnTo>
                  <a:pt x="103" y="1701"/>
                </a:lnTo>
                <a:lnTo>
                  <a:pt x="83" y="1691"/>
                </a:lnTo>
                <a:lnTo>
                  <a:pt x="67" y="1679"/>
                </a:lnTo>
                <a:lnTo>
                  <a:pt x="52" y="1665"/>
                </a:lnTo>
                <a:lnTo>
                  <a:pt x="29" y="1633"/>
                </a:lnTo>
                <a:lnTo>
                  <a:pt x="20" y="1612"/>
                </a:lnTo>
                <a:lnTo>
                  <a:pt x="13" y="1591"/>
                </a:lnTo>
                <a:lnTo>
                  <a:pt x="3" y="1541"/>
                </a:lnTo>
                <a:lnTo>
                  <a:pt x="0" y="1513"/>
                </a:lnTo>
                <a:lnTo>
                  <a:pt x="0" y="1483"/>
                </a:lnTo>
                <a:lnTo>
                  <a:pt x="1" y="1445"/>
                </a:lnTo>
                <a:lnTo>
                  <a:pt x="4" y="1410"/>
                </a:lnTo>
                <a:lnTo>
                  <a:pt x="9" y="1378"/>
                </a:lnTo>
                <a:lnTo>
                  <a:pt x="16" y="1349"/>
                </a:lnTo>
                <a:lnTo>
                  <a:pt x="28" y="1324"/>
                </a:lnTo>
                <a:lnTo>
                  <a:pt x="42" y="1301"/>
                </a:lnTo>
                <a:lnTo>
                  <a:pt x="59" y="1284"/>
                </a:lnTo>
                <a:lnTo>
                  <a:pt x="69" y="1275"/>
                </a:lnTo>
                <a:lnTo>
                  <a:pt x="81" y="1267"/>
                </a:lnTo>
                <a:lnTo>
                  <a:pt x="106" y="1256"/>
                </a:lnTo>
                <a:lnTo>
                  <a:pt x="137" y="1247"/>
                </a:lnTo>
                <a:lnTo>
                  <a:pt x="173" y="1242"/>
                </a:lnTo>
                <a:lnTo>
                  <a:pt x="212" y="1240"/>
                </a:lnTo>
                <a:lnTo>
                  <a:pt x="244" y="1241"/>
                </a:lnTo>
                <a:lnTo>
                  <a:pt x="272" y="1245"/>
                </a:lnTo>
                <a:lnTo>
                  <a:pt x="299" y="1250"/>
                </a:lnTo>
                <a:lnTo>
                  <a:pt x="321" y="1259"/>
                </a:lnTo>
                <a:lnTo>
                  <a:pt x="358" y="1280"/>
                </a:lnTo>
                <a:lnTo>
                  <a:pt x="373" y="1294"/>
                </a:lnTo>
                <a:lnTo>
                  <a:pt x="386" y="1310"/>
                </a:lnTo>
                <a:lnTo>
                  <a:pt x="396" y="1325"/>
                </a:lnTo>
                <a:lnTo>
                  <a:pt x="403" y="1343"/>
                </a:lnTo>
                <a:lnTo>
                  <a:pt x="410" y="1361"/>
                </a:lnTo>
                <a:lnTo>
                  <a:pt x="415" y="1381"/>
                </a:lnTo>
                <a:lnTo>
                  <a:pt x="420" y="1425"/>
                </a:lnTo>
                <a:lnTo>
                  <a:pt x="422" y="1473"/>
                </a:lnTo>
                <a:close/>
                <a:moveTo>
                  <a:pt x="321" y="1463"/>
                </a:moveTo>
                <a:lnTo>
                  <a:pt x="320" y="1420"/>
                </a:lnTo>
                <a:lnTo>
                  <a:pt x="313" y="1379"/>
                </a:lnTo>
                <a:lnTo>
                  <a:pt x="307" y="1362"/>
                </a:lnTo>
                <a:lnTo>
                  <a:pt x="300" y="1347"/>
                </a:lnTo>
                <a:lnTo>
                  <a:pt x="291" y="1335"/>
                </a:lnTo>
                <a:lnTo>
                  <a:pt x="280" y="1325"/>
                </a:lnTo>
                <a:lnTo>
                  <a:pt x="267" y="1319"/>
                </a:lnTo>
                <a:lnTo>
                  <a:pt x="251" y="1314"/>
                </a:lnTo>
                <a:lnTo>
                  <a:pt x="233" y="1311"/>
                </a:lnTo>
                <a:lnTo>
                  <a:pt x="212" y="1311"/>
                </a:lnTo>
                <a:lnTo>
                  <a:pt x="190" y="1311"/>
                </a:lnTo>
                <a:lnTo>
                  <a:pt x="170" y="1314"/>
                </a:lnTo>
                <a:lnTo>
                  <a:pt x="154" y="1319"/>
                </a:lnTo>
                <a:lnTo>
                  <a:pt x="141" y="1325"/>
                </a:lnTo>
                <a:lnTo>
                  <a:pt x="130" y="1335"/>
                </a:lnTo>
                <a:lnTo>
                  <a:pt x="121" y="1347"/>
                </a:lnTo>
                <a:lnTo>
                  <a:pt x="108" y="1378"/>
                </a:lnTo>
                <a:lnTo>
                  <a:pt x="105" y="1398"/>
                </a:lnTo>
                <a:lnTo>
                  <a:pt x="102" y="1420"/>
                </a:lnTo>
                <a:lnTo>
                  <a:pt x="101" y="1464"/>
                </a:lnTo>
                <a:lnTo>
                  <a:pt x="321" y="1463"/>
                </a:lnTo>
                <a:close/>
                <a:moveTo>
                  <a:pt x="924" y="1698"/>
                </a:moveTo>
                <a:lnTo>
                  <a:pt x="922" y="1704"/>
                </a:lnTo>
                <a:lnTo>
                  <a:pt x="920" y="1708"/>
                </a:lnTo>
                <a:lnTo>
                  <a:pt x="916" y="1711"/>
                </a:lnTo>
                <a:lnTo>
                  <a:pt x="911" y="1712"/>
                </a:lnTo>
                <a:lnTo>
                  <a:pt x="838" y="1712"/>
                </a:lnTo>
                <a:lnTo>
                  <a:pt x="832" y="1711"/>
                </a:lnTo>
                <a:lnTo>
                  <a:pt x="828" y="1708"/>
                </a:lnTo>
                <a:lnTo>
                  <a:pt x="825" y="1704"/>
                </a:lnTo>
                <a:lnTo>
                  <a:pt x="824" y="1698"/>
                </a:lnTo>
                <a:lnTo>
                  <a:pt x="824" y="1383"/>
                </a:lnTo>
                <a:lnTo>
                  <a:pt x="823" y="1366"/>
                </a:lnTo>
                <a:lnTo>
                  <a:pt x="820" y="1349"/>
                </a:lnTo>
                <a:lnTo>
                  <a:pt x="815" y="1337"/>
                </a:lnTo>
                <a:lnTo>
                  <a:pt x="808" y="1328"/>
                </a:lnTo>
                <a:lnTo>
                  <a:pt x="798" y="1320"/>
                </a:lnTo>
                <a:lnTo>
                  <a:pt x="785" y="1315"/>
                </a:lnTo>
                <a:lnTo>
                  <a:pt x="770" y="1313"/>
                </a:lnTo>
                <a:lnTo>
                  <a:pt x="752" y="1311"/>
                </a:lnTo>
                <a:lnTo>
                  <a:pt x="704" y="1315"/>
                </a:lnTo>
                <a:lnTo>
                  <a:pt x="663" y="1322"/>
                </a:lnTo>
                <a:lnTo>
                  <a:pt x="622" y="1330"/>
                </a:lnTo>
                <a:lnTo>
                  <a:pt x="622" y="1698"/>
                </a:lnTo>
                <a:lnTo>
                  <a:pt x="621" y="1704"/>
                </a:lnTo>
                <a:lnTo>
                  <a:pt x="619" y="1708"/>
                </a:lnTo>
                <a:lnTo>
                  <a:pt x="615" y="1711"/>
                </a:lnTo>
                <a:lnTo>
                  <a:pt x="609" y="1712"/>
                </a:lnTo>
                <a:lnTo>
                  <a:pt x="537" y="1712"/>
                </a:lnTo>
                <a:lnTo>
                  <a:pt x="527" y="1708"/>
                </a:lnTo>
                <a:lnTo>
                  <a:pt x="523" y="1704"/>
                </a:lnTo>
                <a:lnTo>
                  <a:pt x="522" y="1698"/>
                </a:lnTo>
                <a:lnTo>
                  <a:pt x="522" y="1325"/>
                </a:lnTo>
                <a:lnTo>
                  <a:pt x="523" y="1314"/>
                </a:lnTo>
                <a:lnTo>
                  <a:pt x="524" y="1304"/>
                </a:lnTo>
                <a:lnTo>
                  <a:pt x="534" y="1289"/>
                </a:lnTo>
                <a:lnTo>
                  <a:pt x="542" y="1282"/>
                </a:lnTo>
                <a:lnTo>
                  <a:pt x="552" y="1276"/>
                </a:lnTo>
                <a:lnTo>
                  <a:pt x="581" y="1265"/>
                </a:lnTo>
                <a:lnTo>
                  <a:pt x="620" y="1255"/>
                </a:lnTo>
                <a:lnTo>
                  <a:pt x="667" y="1247"/>
                </a:lnTo>
                <a:lnTo>
                  <a:pt x="716" y="1242"/>
                </a:lnTo>
                <a:lnTo>
                  <a:pt x="761" y="1240"/>
                </a:lnTo>
                <a:lnTo>
                  <a:pt x="799" y="1241"/>
                </a:lnTo>
                <a:lnTo>
                  <a:pt x="832" y="1246"/>
                </a:lnTo>
                <a:lnTo>
                  <a:pt x="859" y="1255"/>
                </a:lnTo>
                <a:lnTo>
                  <a:pt x="882" y="1267"/>
                </a:lnTo>
                <a:lnTo>
                  <a:pt x="892" y="1275"/>
                </a:lnTo>
                <a:lnTo>
                  <a:pt x="901" y="1285"/>
                </a:lnTo>
                <a:lnTo>
                  <a:pt x="907" y="1295"/>
                </a:lnTo>
                <a:lnTo>
                  <a:pt x="914" y="1308"/>
                </a:lnTo>
                <a:lnTo>
                  <a:pt x="917" y="1322"/>
                </a:lnTo>
                <a:lnTo>
                  <a:pt x="921" y="1337"/>
                </a:lnTo>
                <a:lnTo>
                  <a:pt x="924" y="1371"/>
                </a:lnTo>
                <a:lnTo>
                  <a:pt x="924" y="1698"/>
                </a:lnTo>
                <a:close/>
                <a:moveTo>
                  <a:pt x="1423" y="1269"/>
                </a:moveTo>
                <a:lnTo>
                  <a:pt x="1293" y="1698"/>
                </a:lnTo>
                <a:lnTo>
                  <a:pt x="1290" y="1703"/>
                </a:lnTo>
                <a:lnTo>
                  <a:pt x="1287" y="1708"/>
                </a:lnTo>
                <a:lnTo>
                  <a:pt x="1282" y="1711"/>
                </a:lnTo>
                <a:lnTo>
                  <a:pt x="1275" y="1712"/>
                </a:lnTo>
                <a:lnTo>
                  <a:pt x="1142" y="1712"/>
                </a:lnTo>
                <a:lnTo>
                  <a:pt x="1132" y="1708"/>
                </a:lnTo>
                <a:lnTo>
                  <a:pt x="1124" y="1698"/>
                </a:lnTo>
                <a:lnTo>
                  <a:pt x="989" y="1270"/>
                </a:lnTo>
                <a:lnTo>
                  <a:pt x="989" y="1267"/>
                </a:lnTo>
                <a:lnTo>
                  <a:pt x="989" y="1265"/>
                </a:lnTo>
                <a:lnTo>
                  <a:pt x="989" y="1260"/>
                </a:lnTo>
                <a:lnTo>
                  <a:pt x="992" y="1255"/>
                </a:lnTo>
                <a:lnTo>
                  <a:pt x="1001" y="1251"/>
                </a:lnTo>
                <a:lnTo>
                  <a:pt x="1075" y="1251"/>
                </a:lnTo>
                <a:lnTo>
                  <a:pt x="1082" y="1252"/>
                </a:lnTo>
                <a:lnTo>
                  <a:pt x="1086" y="1255"/>
                </a:lnTo>
                <a:lnTo>
                  <a:pt x="1092" y="1265"/>
                </a:lnTo>
                <a:lnTo>
                  <a:pt x="1198" y="1646"/>
                </a:lnTo>
                <a:lnTo>
                  <a:pt x="1221" y="1646"/>
                </a:lnTo>
                <a:lnTo>
                  <a:pt x="1316" y="1265"/>
                </a:lnTo>
                <a:lnTo>
                  <a:pt x="1322" y="1255"/>
                </a:lnTo>
                <a:lnTo>
                  <a:pt x="1327" y="1252"/>
                </a:lnTo>
                <a:lnTo>
                  <a:pt x="1333" y="1251"/>
                </a:lnTo>
                <a:lnTo>
                  <a:pt x="1410" y="1251"/>
                </a:lnTo>
                <a:lnTo>
                  <a:pt x="1420" y="1255"/>
                </a:lnTo>
                <a:lnTo>
                  <a:pt x="1423" y="1260"/>
                </a:lnTo>
                <a:lnTo>
                  <a:pt x="1424" y="1265"/>
                </a:lnTo>
                <a:lnTo>
                  <a:pt x="1423" y="1266"/>
                </a:lnTo>
                <a:lnTo>
                  <a:pt x="1423" y="1269"/>
                </a:lnTo>
                <a:close/>
                <a:moveTo>
                  <a:pt x="1612" y="1698"/>
                </a:moveTo>
                <a:lnTo>
                  <a:pt x="1610" y="1704"/>
                </a:lnTo>
                <a:lnTo>
                  <a:pt x="1608" y="1708"/>
                </a:lnTo>
                <a:lnTo>
                  <a:pt x="1603" y="1711"/>
                </a:lnTo>
                <a:lnTo>
                  <a:pt x="1598" y="1712"/>
                </a:lnTo>
                <a:lnTo>
                  <a:pt x="1526" y="1712"/>
                </a:lnTo>
                <a:lnTo>
                  <a:pt x="1520" y="1711"/>
                </a:lnTo>
                <a:lnTo>
                  <a:pt x="1516" y="1708"/>
                </a:lnTo>
                <a:lnTo>
                  <a:pt x="1513" y="1704"/>
                </a:lnTo>
                <a:lnTo>
                  <a:pt x="1512" y="1698"/>
                </a:lnTo>
                <a:lnTo>
                  <a:pt x="1512" y="1269"/>
                </a:lnTo>
                <a:lnTo>
                  <a:pt x="1513" y="1264"/>
                </a:lnTo>
                <a:lnTo>
                  <a:pt x="1516" y="1260"/>
                </a:lnTo>
                <a:lnTo>
                  <a:pt x="1526" y="1256"/>
                </a:lnTo>
                <a:lnTo>
                  <a:pt x="1598" y="1256"/>
                </a:lnTo>
                <a:lnTo>
                  <a:pt x="1608" y="1260"/>
                </a:lnTo>
                <a:lnTo>
                  <a:pt x="1610" y="1264"/>
                </a:lnTo>
                <a:lnTo>
                  <a:pt x="1612" y="1269"/>
                </a:lnTo>
                <a:lnTo>
                  <a:pt x="1612" y="1698"/>
                </a:lnTo>
                <a:close/>
                <a:moveTo>
                  <a:pt x="1612" y="1167"/>
                </a:moveTo>
                <a:lnTo>
                  <a:pt x="1610" y="1174"/>
                </a:lnTo>
                <a:lnTo>
                  <a:pt x="1607" y="1180"/>
                </a:lnTo>
                <a:lnTo>
                  <a:pt x="1600" y="1184"/>
                </a:lnTo>
                <a:lnTo>
                  <a:pt x="1593" y="1184"/>
                </a:lnTo>
                <a:lnTo>
                  <a:pt x="1531" y="1184"/>
                </a:lnTo>
                <a:lnTo>
                  <a:pt x="1522" y="1184"/>
                </a:lnTo>
                <a:lnTo>
                  <a:pt x="1517" y="1180"/>
                </a:lnTo>
                <a:lnTo>
                  <a:pt x="1513" y="1174"/>
                </a:lnTo>
                <a:lnTo>
                  <a:pt x="1512" y="1167"/>
                </a:lnTo>
                <a:lnTo>
                  <a:pt x="1512" y="1070"/>
                </a:lnTo>
                <a:lnTo>
                  <a:pt x="1513" y="1062"/>
                </a:lnTo>
                <a:lnTo>
                  <a:pt x="1517" y="1057"/>
                </a:lnTo>
                <a:lnTo>
                  <a:pt x="1522" y="1053"/>
                </a:lnTo>
                <a:lnTo>
                  <a:pt x="1531" y="1052"/>
                </a:lnTo>
                <a:lnTo>
                  <a:pt x="1593" y="1052"/>
                </a:lnTo>
                <a:lnTo>
                  <a:pt x="1600" y="1053"/>
                </a:lnTo>
                <a:lnTo>
                  <a:pt x="1607" y="1057"/>
                </a:lnTo>
                <a:lnTo>
                  <a:pt x="1610" y="1062"/>
                </a:lnTo>
                <a:lnTo>
                  <a:pt x="1612" y="1070"/>
                </a:lnTo>
                <a:lnTo>
                  <a:pt x="1612" y="1167"/>
                </a:lnTo>
                <a:close/>
                <a:moveTo>
                  <a:pt x="1991" y="1305"/>
                </a:moveTo>
                <a:lnTo>
                  <a:pt x="1990" y="1310"/>
                </a:lnTo>
                <a:lnTo>
                  <a:pt x="1988" y="1315"/>
                </a:lnTo>
                <a:lnTo>
                  <a:pt x="1985" y="1318"/>
                </a:lnTo>
                <a:lnTo>
                  <a:pt x="1978" y="1319"/>
                </a:lnTo>
                <a:lnTo>
                  <a:pt x="1939" y="1320"/>
                </a:lnTo>
                <a:lnTo>
                  <a:pt x="1904" y="1323"/>
                </a:lnTo>
                <a:lnTo>
                  <a:pt x="1845" y="1333"/>
                </a:lnTo>
                <a:lnTo>
                  <a:pt x="1845" y="1698"/>
                </a:lnTo>
                <a:lnTo>
                  <a:pt x="1844" y="1704"/>
                </a:lnTo>
                <a:lnTo>
                  <a:pt x="1841" y="1708"/>
                </a:lnTo>
                <a:lnTo>
                  <a:pt x="1836" y="1711"/>
                </a:lnTo>
                <a:lnTo>
                  <a:pt x="1831" y="1712"/>
                </a:lnTo>
                <a:lnTo>
                  <a:pt x="1758" y="1712"/>
                </a:lnTo>
                <a:lnTo>
                  <a:pt x="1750" y="1708"/>
                </a:lnTo>
                <a:lnTo>
                  <a:pt x="1746" y="1704"/>
                </a:lnTo>
                <a:lnTo>
                  <a:pt x="1744" y="1698"/>
                </a:lnTo>
                <a:lnTo>
                  <a:pt x="1744" y="1325"/>
                </a:lnTo>
                <a:lnTo>
                  <a:pt x="1748" y="1303"/>
                </a:lnTo>
                <a:lnTo>
                  <a:pt x="1752" y="1294"/>
                </a:lnTo>
                <a:lnTo>
                  <a:pt x="1757" y="1286"/>
                </a:lnTo>
                <a:lnTo>
                  <a:pt x="1773" y="1275"/>
                </a:lnTo>
                <a:lnTo>
                  <a:pt x="1798" y="1265"/>
                </a:lnTo>
                <a:lnTo>
                  <a:pt x="1830" y="1256"/>
                </a:lnTo>
                <a:lnTo>
                  <a:pt x="1869" y="1248"/>
                </a:lnTo>
                <a:lnTo>
                  <a:pt x="1946" y="1241"/>
                </a:lnTo>
                <a:lnTo>
                  <a:pt x="1961" y="1241"/>
                </a:lnTo>
                <a:lnTo>
                  <a:pt x="1973" y="1241"/>
                </a:lnTo>
                <a:lnTo>
                  <a:pt x="1981" y="1242"/>
                </a:lnTo>
                <a:lnTo>
                  <a:pt x="1987" y="1246"/>
                </a:lnTo>
                <a:lnTo>
                  <a:pt x="1990" y="1250"/>
                </a:lnTo>
                <a:lnTo>
                  <a:pt x="1991" y="1256"/>
                </a:lnTo>
                <a:lnTo>
                  <a:pt x="1991" y="1305"/>
                </a:lnTo>
                <a:close/>
                <a:moveTo>
                  <a:pt x="2462" y="1481"/>
                </a:moveTo>
                <a:lnTo>
                  <a:pt x="2462" y="1514"/>
                </a:lnTo>
                <a:lnTo>
                  <a:pt x="2460" y="1546"/>
                </a:lnTo>
                <a:lnTo>
                  <a:pt x="2456" y="1576"/>
                </a:lnTo>
                <a:lnTo>
                  <a:pt x="2450" y="1604"/>
                </a:lnTo>
                <a:lnTo>
                  <a:pt x="2440" y="1629"/>
                </a:lnTo>
                <a:lnTo>
                  <a:pt x="2427" y="1653"/>
                </a:lnTo>
                <a:lnTo>
                  <a:pt x="2419" y="1663"/>
                </a:lnTo>
                <a:lnTo>
                  <a:pt x="2411" y="1673"/>
                </a:lnTo>
                <a:lnTo>
                  <a:pt x="2389" y="1691"/>
                </a:lnTo>
                <a:lnTo>
                  <a:pt x="2363" y="1704"/>
                </a:lnTo>
                <a:lnTo>
                  <a:pt x="2331" y="1714"/>
                </a:lnTo>
                <a:lnTo>
                  <a:pt x="2293" y="1721"/>
                </a:lnTo>
                <a:lnTo>
                  <a:pt x="2249" y="1723"/>
                </a:lnTo>
                <a:lnTo>
                  <a:pt x="2205" y="1721"/>
                </a:lnTo>
                <a:lnTo>
                  <a:pt x="2167" y="1714"/>
                </a:lnTo>
                <a:lnTo>
                  <a:pt x="2135" y="1704"/>
                </a:lnTo>
                <a:lnTo>
                  <a:pt x="2109" y="1691"/>
                </a:lnTo>
                <a:lnTo>
                  <a:pt x="2088" y="1673"/>
                </a:lnTo>
                <a:lnTo>
                  <a:pt x="2070" y="1653"/>
                </a:lnTo>
                <a:lnTo>
                  <a:pt x="2064" y="1641"/>
                </a:lnTo>
                <a:lnTo>
                  <a:pt x="2058" y="1629"/>
                </a:lnTo>
                <a:lnTo>
                  <a:pt x="2049" y="1604"/>
                </a:lnTo>
                <a:lnTo>
                  <a:pt x="2043" y="1576"/>
                </a:lnTo>
                <a:lnTo>
                  <a:pt x="2040" y="1561"/>
                </a:lnTo>
                <a:lnTo>
                  <a:pt x="2038" y="1546"/>
                </a:lnTo>
                <a:lnTo>
                  <a:pt x="2035" y="1514"/>
                </a:lnTo>
                <a:lnTo>
                  <a:pt x="2035" y="1481"/>
                </a:lnTo>
                <a:lnTo>
                  <a:pt x="2035" y="1449"/>
                </a:lnTo>
                <a:lnTo>
                  <a:pt x="2038" y="1417"/>
                </a:lnTo>
                <a:lnTo>
                  <a:pt x="2049" y="1359"/>
                </a:lnTo>
                <a:lnTo>
                  <a:pt x="2058" y="1334"/>
                </a:lnTo>
                <a:lnTo>
                  <a:pt x="2070" y="1310"/>
                </a:lnTo>
                <a:lnTo>
                  <a:pt x="2088" y="1290"/>
                </a:lnTo>
                <a:lnTo>
                  <a:pt x="2109" y="1272"/>
                </a:lnTo>
                <a:lnTo>
                  <a:pt x="2135" y="1259"/>
                </a:lnTo>
                <a:lnTo>
                  <a:pt x="2167" y="1248"/>
                </a:lnTo>
                <a:lnTo>
                  <a:pt x="2205" y="1242"/>
                </a:lnTo>
                <a:lnTo>
                  <a:pt x="2249" y="1240"/>
                </a:lnTo>
                <a:lnTo>
                  <a:pt x="2293" y="1242"/>
                </a:lnTo>
                <a:lnTo>
                  <a:pt x="2331" y="1248"/>
                </a:lnTo>
                <a:lnTo>
                  <a:pt x="2363" y="1259"/>
                </a:lnTo>
                <a:lnTo>
                  <a:pt x="2389" y="1272"/>
                </a:lnTo>
                <a:lnTo>
                  <a:pt x="2411" y="1290"/>
                </a:lnTo>
                <a:lnTo>
                  <a:pt x="2427" y="1310"/>
                </a:lnTo>
                <a:lnTo>
                  <a:pt x="2440" y="1334"/>
                </a:lnTo>
                <a:lnTo>
                  <a:pt x="2450" y="1359"/>
                </a:lnTo>
                <a:lnTo>
                  <a:pt x="2456" y="1388"/>
                </a:lnTo>
                <a:lnTo>
                  <a:pt x="2460" y="1417"/>
                </a:lnTo>
                <a:lnTo>
                  <a:pt x="2462" y="1449"/>
                </a:lnTo>
                <a:lnTo>
                  <a:pt x="2462" y="1481"/>
                </a:lnTo>
                <a:close/>
                <a:moveTo>
                  <a:pt x="2360" y="1481"/>
                </a:moveTo>
                <a:lnTo>
                  <a:pt x="2359" y="1432"/>
                </a:lnTo>
                <a:lnTo>
                  <a:pt x="2355" y="1390"/>
                </a:lnTo>
                <a:lnTo>
                  <a:pt x="2350" y="1372"/>
                </a:lnTo>
                <a:lnTo>
                  <a:pt x="2344" y="1357"/>
                </a:lnTo>
                <a:lnTo>
                  <a:pt x="2336" y="1343"/>
                </a:lnTo>
                <a:lnTo>
                  <a:pt x="2325" y="1332"/>
                </a:lnTo>
                <a:lnTo>
                  <a:pt x="2311" y="1323"/>
                </a:lnTo>
                <a:lnTo>
                  <a:pt x="2295" y="1316"/>
                </a:lnTo>
                <a:lnTo>
                  <a:pt x="2273" y="1313"/>
                </a:lnTo>
                <a:lnTo>
                  <a:pt x="2249" y="1311"/>
                </a:lnTo>
                <a:lnTo>
                  <a:pt x="2224" y="1313"/>
                </a:lnTo>
                <a:lnTo>
                  <a:pt x="2204" y="1316"/>
                </a:lnTo>
                <a:lnTo>
                  <a:pt x="2186" y="1323"/>
                </a:lnTo>
                <a:lnTo>
                  <a:pt x="2172" y="1332"/>
                </a:lnTo>
                <a:lnTo>
                  <a:pt x="2162" y="1343"/>
                </a:lnTo>
                <a:lnTo>
                  <a:pt x="2153" y="1357"/>
                </a:lnTo>
                <a:lnTo>
                  <a:pt x="2147" y="1372"/>
                </a:lnTo>
                <a:lnTo>
                  <a:pt x="2143" y="1390"/>
                </a:lnTo>
                <a:lnTo>
                  <a:pt x="2140" y="1410"/>
                </a:lnTo>
                <a:lnTo>
                  <a:pt x="2138" y="1432"/>
                </a:lnTo>
                <a:lnTo>
                  <a:pt x="2137" y="1481"/>
                </a:lnTo>
                <a:lnTo>
                  <a:pt x="2138" y="1532"/>
                </a:lnTo>
                <a:lnTo>
                  <a:pt x="2143" y="1573"/>
                </a:lnTo>
                <a:lnTo>
                  <a:pt x="2147" y="1591"/>
                </a:lnTo>
                <a:lnTo>
                  <a:pt x="2153" y="1606"/>
                </a:lnTo>
                <a:lnTo>
                  <a:pt x="2162" y="1620"/>
                </a:lnTo>
                <a:lnTo>
                  <a:pt x="2172" y="1631"/>
                </a:lnTo>
                <a:lnTo>
                  <a:pt x="2186" y="1640"/>
                </a:lnTo>
                <a:lnTo>
                  <a:pt x="2204" y="1646"/>
                </a:lnTo>
                <a:lnTo>
                  <a:pt x="2224" y="1650"/>
                </a:lnTo>
                <a:lnTo>
                  <a:pt x="2249" y="1652"/>
                </a:lnTo>
                <a:lnTo>
                  <a:pt x="2273" y="1650"/>
                </a:lnTo>
                <a:lnTo>
                  <a:pt x="2295" y="1646"/>
                </a:lnTo>
                <a:lnTo>
                  <a:pt x="2311" y="1640"/>
                </a:lnTo>
                <a:lnTo>
                  <a:pt x="2325" y="1631"/>
                </a:lnTo>
                <a:lnTo>
                  <a:pt x="2336" y="1620"/>
                </a:lnTo>
                <a:lnTo>
                  <a:pt x="2344" y="1606"/>
                </a:lnTo>
                <a:lnTo>
                  <a:pt x="2350" y="1591"/>
                </a:lnTo>
                <a:lnTo>
                  <a:pt x="2355" y="1573"/>
                </a:lnTo>
                <a:lnTo>
                  <a:pt x="2358" y="1553"/>
                </a:lnTo>
                <a:lnTo>
                  <a:pt x="2359" y="1532"/>
                </a:lnTo>
                <a:lnTo>
                  <a:pt x="2360" y="1481"/>
                </a:lnTo>
                <a:close/>
                <a:moveTo>
                  <a:pt x="2961" y="1698"/>
                </a:moveTo>
                <a:lnTo>
                  <a:pt x="2960" y="1704"/>
                </a:lnTo>
                <a:lnTo>
                  <a:pt x="2957" y="1708"/>
                </a:lnTo>
                <a:lnTo>
                  <a:pt x="2954" y="1711"/>
                </a:lnTo>
                <a:lnTo>
                  <a:pt x="2947" y="1712"/>
                </a:lnTo>
                <a:lnTo>
                  <a:pt x="2876" y="1712"/>
                </a:lnTo>
                <a:lnTo>
                  <a:pt x="2869" y="1711"/>
                </a:lnTo>
                <a:lnTo>
                  <a:pt x="2865" y="1708"/>
                </a:lnTo>
                <a:lnTo>
                  <a:pt x="2862" y="1704"/>
                </a:lnTo>
                <a:lnTo>
                  <a:pt x="2862" y="1698"/>
                </a:lnTo>
                <a:lnTo>
                  <a:pt x="2862" y="1383"/>
                </a:lnTo>
                <a:lnTo>
                  <a:pt x="2860" y="1366"/>
                </a:lnTo>
                <a:lnTo>
                  <a:pt x="2857" y="1349"/>
                </a:lnTo>
                <a:lnTo>
                  <a:pt x="2852" y="1337"/>
                </a:lnTo>
                <a:lnTo>
                  <a:pt x="2844" y="1328"/>
                </a:lnTo>
                <a:lnTo>
                  <a:pt x="2835" y="1320"/>
                </a:lnTo>
                <a:lnTo>
                  <a:pt x="2823" y="1315"/>
                </a:lnTo>
                <a:lnTo>
                  <a:pt x="2807" y="1313"/>
                </a:lnTo>
                <a:lnTo>
                  <a:pt x="2789" y="1311"/>
                </a:lnTo>
                <a:lnTo>
                  <a:pt x="2742" y="1315"/>
                </a:lnTo>
                <a:lnTo>
                  <a:pt x="2700" y="1322"/>
                </a:lnTo>
                <a:lnTo>
                  <a:pt x="2659" y="1330"/>
                </a:lnTo>
                <a:lnTo>
                  <a:pt x="2659" y="1698"/>
                </a:lnTo>
                <a:lnTo>
                  <a:pt x="2659" y="1704"/>
                </a:lnTo>
                <a:lnTo>
                  <a:pt x="2656" y="1708"/>
                </a:lnTo>
                <a:lnTo>
                  <a:pt x="2651" y="1711"/>
                </a:lnTo>
                <a:lnTo>
                  <a:pt x="2646" y="1712"/>
                </a:lnTo>
                <a:lnTo>
                  <a:pt x="2573" y="1712"/>
                </a:lnTo>
                <a:lnTo>
                  <a:pt x="2563" y="1708"/>
                </a:lnTo>
                <a:lnTo>
                  <a:pt x="2560" y="1704"/>
                </a:lnTo>
                <a:lnTo>
                  <a:pt x="2559" y="1698"/>
                </a:lnTo>
                <a:lnTo>
                  <a:pt x="2559" y="1325"/>
                </a:lnTo>
                <a:lnTo>
                  <a:pt x="2560" y="1314"/>
                </a:lnTo>
                <a:lnTo>
                  <a:pt x="2562" y="1304"/>
                </a:lnTo>
                <a:lnTo>
                  <a:pt x="2571" y="1289"/>
                </a:lnTo>
                <a:lnTo>
                  <a:pt x="2578" y="1282"/>
                </a:lnTo>
                <a:lnTo>
                  <a:pt x="2589" y="1276"/>
                </a:lnTo>
                <a:lnTo>
                  <a:pt x="2618" y="1265"/>
                </a:lnTo>
                <a:lnTo>
                  <a:pt x="2658" y="1255"/>
                </a:lnTo>
                <a:lnTo>
                  <a:pt x="2704" y="1247"/>
                </a:lnTo>
                <a:lnTo>
                  <a:pt x="2752" y="1242"/>
                </a:lnTo>
                <a:lnTo>
                  <a:pt x="2797" y="1240"/>
                </a:lnTo>
                <a:lnTo>
                  <a:pt x="2835" y="1241"/>
                </a:lnTo>
                <a:lnTo>
                  <a:pt x="2868" y="1246"/>
                </a:lnTo>
                <a:lnTo>
                  <a:pt x="2897" y="1255"/>
                </a:lnTo>
                <a:lnTo>
                  <a:pt x="2920" y="1267"/>
                </a:lnTo>
                <a:lnTo>
                  <a:pt x="2930" y="1275"/>
                </a:lnTo>
                <a:lnTo>
                  <a:pt x="2937" y="1285"/>
                </a:lnTo>
                <a:lnTo>
                  <a:pt x="2945" y="1295"/>
                </a:lnTo>
                <a:lnTo>
                  <a:pt x="2951" y="1308"/>
                </a:lnTo>
                <a:lnTo>
                  <a:pt x="2955" y="1322"/>
                </a:lnTo>
                <a:lnTo>
                  <a:pt x="2959" y="1337"/>
                </a:lnTo>
                <a:lnTo>
                  <a:pt x="2961" y="1371"/>
                </a:lnTo>
                <a:lnTo>
                  <a:pt x="2961" y="1698"/>
                </a:lnTo>
                <a:close/>
                <a:moveTo>
                  <a:pt x="3782" y="1698"/>
                </a:moveTo>
                <a:lnTo>
                  <a:pt x="3782" y="1704"/>
                </a:lnTo>
                <a:lnTo>
                  <a:pt x="3779" y="1708"/>
                </a:lnTo>
                <a:lnTo>
                  <a:pt x="3774" y="1711"/>
                </a:lnTo>
                <a:lnTo>
                  <a:pt x="3769" y="1712"/>
                </a:lnTo>
                <a:lnTo>
                  <a:pt x="3697" y="1712"/>
                </a:lnTo>
                <a:lnTo>
                  <a:pt x="3691" y="1711"/>
                </a:lnTo>
                <a:lnTo>
                  <a:pt x="3687" y="1708"/>
                </a:lnTo>
                <a:lnTo>
                  <a:pt x="3683" y="1704"/>
                </a:lnTo>
                <a:lnTo>
                  <a:pt x="3683" y="1698"/>
                </a:lnTo>
                <a:lnTo>
                  <a:pt x="3683" y="1383"/>
                </a:lnTo>
                <a:lnTo>
                  <a:pt x="3682" y="1366"/>
                </a:lnTo>
                <a:lnTo>
                  <a:pt x="3681" y="1357"/>
                </a:lnTo>
                <a:lnTo>
                  <a:pt x="3678" y="1349"/>
                </a:lnTo>
                <a:lnTo>
                  <a:pt x="3673" y="1337"/>
                </a:lnTo>
                <a:lnTo>
                  <a:pt x="3666" y="1328"/>
                </a:lnTo>
                <a:lnTo>
                  <a:pt x="3643" y="1315"/>
                </a:lnTo>
                <a:lnTo>
                  <a:pt x="3627" y="1313"/>
                </a:lnTo>
                <a:lnTo>
                  <a:pt x="3609" y="1311"/>
                </a:lnTo>
                <a:lnTo>
                  <a:pt x="3562" y="1315"/>
                </a:lnTo>
                <a:lnTo>
                  <a:pt x="3521" y="1322"/>
                </a:lnTo>
                <a:lnTo>
                  <a:pt x="3479" y="1330"/>
                </a:lnTo>
                <a:lnTo>
                  <a:pt x="3479" y="1698"/>
                </a:lnTo>
                <a:lnTo>
                  <a:pt x="3478" y="1704"/>
                </a:lnTo>
                <a:lnTo>
                  <a:pt x="3475" y="1708"/>
                </a:lnTo>
                <a:lnTo>
                  <a:pt x="3472" y="1711"/>
                </a:lnTo>
                <a:lnTo>
                  <a:pt x="3466" y="1712"/>
                </a:lnTo>
                <a:lnTo>
                  <a:pt x="3393" y="1712"/>
                </a:lnTo>
                <a:lnTo>
                  <a:pt x="3383" y="1708"/>
                </a:lnTo>
                <a:lnTo>
                  <a:pt x="3381" y="1704"/>
                </a:lnTo>
                <a:lnTo>
                  <a:pt x="3380" y="1698"/>
                </a:lnTo>
                <a:lnTo>
                  <a:pt x="3380" y="1383"/>
                </a:lnTo>
                <a:lnTo>
                  <a:pt x="3380" y="1366"/>
                </a:lnTo>
                <a:lnTo>
                  <a:pt x="3376" y="1349"/>
                </a:lnTo>
                <a:lnTo>
                  <a:pt x="3371" y="1337"/>
                </a:lnTo>
                <a:lnTo>
                  <a:pt x="3363" y="1328"/>
                </a:lnTo>
                <a:lnTo>
                  <a:pt x="3340" y="1315"/>
                </a:lnTo>
                <a:lnTo>
                  <a:pt x="3325" y="1313"/>
                </a:lnTo>
                <a:lnTo>
                  <a:pt x="3308" y="1311"/>
                </a:lnTo>
                <a:lnTo>
                  <a:pt x="3275" y="1313"/>
                </a:lnTo>
                <a:lnTo>
                  <a:pt x="3245" y="1316"/>
                </a:lnTo>
                <a:lnTo>
                  <a:pt x="3196" y="1325"/>
                </a:lnTo>
                <a:lnTo>
                  <a:pt x="3175" y="1330"/>
                </a:lnTo>
                <a:lnTo>
                  <a:pt x="3175" y="1698"/>
                </a:lnTo>
                <a:lnTo>
                  <a:pt x="3174" y="1704"/>
                </a:lnTo>
                <a:lnTo>
                  <a:pt x="3172" y="1708"/>
                </a:lnTo>
                <a:lnTo>
                  <a:pt x="3168" y="1711"/>
                </a:lnTo>
                <a:lnTo>
                  <a:pt x="3163" y="1712"/>
                </a:lnTo>
                <a:lnTo>
                  <a:pt x="3090" y="1712"/>
                </a:lnTo>
                <a:lnTo>
                  <a:pt x="3080" y="1708"/>
                </a:lnTo>
                <a:lnTo>
                  <a:pt x="3077" y="1704"/>
                </a:lnTo>
                <a:lnTo>
                  <a:pt x="3076" y="1698"/>
                </a:lnTo>
                <a:lnTo>
                  <a:pt x="3076" y="1325"/>
                </a:lnTo>
                <a:lnTo>
                  <a:pt x="3076" y="1314"/>
                </a:lnTo>
                <a:lnTo>
                  <a:pt x="3078" y="1304"/>
                </a:lnTo>
                <a:lnTo>
                  <a:pt x="3087" y="1289"/>
                </a:lnTo>
                <a:lnTo>
                  <a:pt x="3095" y="1282"/>
                </a:lnTo>
                <a:lnTo>
                  <a:pt x="3105" y="1276"/>
                </a:lnTo>
                <a:lnTo>
                  <a:pt x="3135" y="1265"/>
                </a:lnTo>
                <a:lnTo>
                  <a:pt x="3174" y="1255"/>
                </a:lnTo>
                <a:lnTo>
                  <a:pt x="3221" y="1247"/>
                </a:lnTo>
                <a:lnTo>
                  <a:pt x="3270" y="1242"/>
                </a:lnTo>
                <a:lnTo>
                  <a:pt x="3315" y="1240"/>
                </a:lnTo>
                <a:lnTo>
                  <a:pt x="3353" y="1242"/>
                </a:lnTo>
                <a:lnTo>
                  <a:pt x="3386" y="1248"/>
                </a:lnTo>
                <a:lnTo>
                  <a:pt x="3412" y="1259"/>
                </a:lnTo>
                <a:lnTo>
                  <a:pt x="3434" y="1271"/>
                </a:lnTo>
                <a:lnTo>
                  <a:pt x="3455" y="1265"/>
                </a:lnTo>
                <a:lnTo>
                  <a:pt x="3483" y="1257"/>
                </a:lnTo>
                <a:lnTo>
                  <a:pt x="3550" y="1246"/>
                </a:lnTo>
                <a:lnTo>
                  <a:pt x="3586" y="1241"/>
                </a:lnTo>
                <a:lnTo>
                  <a:pt x="3619" y="1240"/>
                </a:lnTo>
                <a:lnTo>
                  <a:pt x="3657" y="1241"/>
                </a:lnTo>
                <a:lnTo>
                  <a:pt x="3690" y="1246"/>
                </a:lnTo>
                <a:lnTo>
                  <a:pt x="3717" y="1255"/>
                </a:lnTo>
                <a:lnTo>
                  <a:pt x="3741" y="1267"/>
                </a:lnTo>
                <a:lnTo>
                  <a:pt x="3750" y="1275"/>
                </a:lnTo>
                <a:lnTo>
                  <a:pt x="3759" y="1285"/>
                </a:lnTo>
                <a:lnTo>
                  <a:pt x="3771" y="1308"/>
                </a:lnTo>
                <a:lnTo>
                  <a:pt x="3776" y="1322"/>
                </a:lnTo>
                <a:lnTo>
                  <a:pt x="3779" y="1337"/>
                </a:lnTo>
                <a:lnTo>
                  <a:pt x="3782" y="1371"/>
                </a:lnTo>
                <a:lnTo>
                  <a:pt x="3782" y="1698"/>
                </a:lnTo>
                <a:close/>
                <a:moveTo>
                  <a:pt x="4299" y="1473"/>
                </a:moveTo>
                <a:lnTo>
                  <a:pt x="4299" y="1494"/>
                </a:lnTo>
                <a:lnTo>
                  <a:pt x="4299" y="1515"/>
                </a:lnTo>
                <a:lnTo>
                  <a:pt x="4296" y="1527"/>
                </a:lnTo>
                <a:lnTo>
                  <a:pt x="4291" y="1531"/>
                </a:lnTo>
                <a:lnTo>
                  <a:pt x="4284" y="1532"/>
                </a:lnTo>
                <a:lnTo>
                  <a:pt x="3979" y="1532"/>
                </a:lnTo>
                <a:lnTo>
                  <a:pt x="3982" y="1561"/>
                </a:lnTo>
                <a:lnTo>
                  <a:pt x="3987" y="1585"/>
                </a:lnTo>
                <a:lnTo>
                  <a:pt x="3997" y="1604"/>
                </a:lnTo>
                <a:lnTo>
                  <a:pt x="4011" y="1620"/>
                </a:lnTo>
                <a:lnTo>
                  <a:pt x="4021" y="1628"/>
                </a:lnTo>
                <a:lnTo>
                  <a:pt x="4032" y="1635"/>
                </a:lnTo>
                <a:lnTo>
                  <a:pt x="4057" y="1644"/>
                </a:lnTo>
                <a:lnTo>
                  <a:pt x="4088" y="1649"/>
                </a:lnTo>
                <a:lnTo>
                  <a:pt x="4124" y="1652"/>
                </a:lnTo>
                <a:lnTo>
                  <a:pt x="4163" y="1649"/>
                </a:lnTo>
                <a:lnTo>
                  <a:pt x="4196" y="1644"/>
                </a:lnTo>
                <a:lnTo>
                  <a:pt x="4250" y="1630"/>
                </a:lnTo>
                <a:lnTo>
                  <a:pt x="4253" y="1629"/>
                </a:lnTo>
                <a:lnTo>
                  <a:pt x="4254" y="1629"/>
                </a:lnTo>
                <a:lnTo>
                  <a:pt x="4260" y="1631"/>
                </a:lnTo>
                <a:lnTo>
                  <a:pt x="4265" y="1640"/>
                </a:lnTo>
                <a:lnTo>
                  <a:pt x="4277" y="1680"/>
                </a:lnTo>
                <a:lnTo>
                  <a:pt x="4277" y="1682"/>
                </a:lnTo>
                <a:lnTo>
                  <a:pt x="4277" y="1683"/>
                </a:lnTo>
                <a:lnTo>
                  <a:pt x="4274" y="1691"/>
                </a:lnTo>
                <a:lnTo>
                  <a:pt x="4268" y="1696"/>
                </a:lnTo>
                <a:lnTo>
                  <a:pt x="4239" y="1706"/>
                </a:lnTo>
                <a:lnTo>
                  <a:pt x="4201" y="1714"/>
                </a:lnTo>
                <a:lnTo>
                  <a:pt x="4158" y="1721"/>
                </a:lnTo>
                <a:lnTo>
                  <a:pt x="4112" y="1723"/>
                </a:lnTo>
                <a:lnTo>
                  <a:pt x="4080" y="1722"/>
                </a:lnTo>
                <a:lnTo>
                  <a:pt x="4052" y="1720"/>
                </a:lnTo>
                <a:lnTo>
                  <a:pt x="4002" y="1709"/>
                </a:lnTo>
                <a:lnTo>
                  <a:pt x="3981" y="1701"/>
                </a:lnTo>
                <a:lnTo>
                  <a:pt x="3962" y="1691"/>
                </a:lnTo>
                <a:lnTo>
                  <a:pt x="3945" y="1679"/>
                </a:lnTo>
                <a:lnTo>
                  <a:pt x="3930" y="1665"/>
                </a:lnTo>
                <a:lnTo>
                  <a:pt x="3906" y="1633"/>
                </a:lnTo>
                <a:lnTo>
                  <a:pt x="3897" y="1612"/>
                </a:lnTo>
                <a:lnTo>
                  <a:pt x="3890" y="1591"/>
                </a:lnTo>
                <a:lnTo>
                  <a:pt x="3881" y="1541"/>
                </a:lnTo>
                <a:lnTo>
                  <a:pt x="3879" y="1513"/>
                </a:lnTo>
                <a:lnTo>
                  <a:pt x="3879" y="1483"/>
                </a:lnTo>
                <a:lnTo>
                  <a:pt x="3879" y="1445"/>
                </a:lnTo>
                <a:lnTo>
                  <a:pt x="3882" y="1410"/>
                </a:lnTo>
                <a:lnTo>
                  <a:pt x="3887" y="1378"/>
                </a:lnTo>
                <a:lnTo>
                  <a:pt x="3895" y="1349"/>
                </a:lnTo>
                <a:lnTo>
                  <a:pt x="3905" y="1324"/>
                </a:lnTo>
                <a:lnTo>
                  <a:pt x="3920" y="1301"/>
                </a:lnTo>
                <a:lnTo>
                  <a:pt x="3938" y="1284"/>
                </a:lnTo>
                <a:lnTo>
                  <a:pt x="3948" y="1275"/>
                </a:lnTo>
                <a:lnTo>
                  <a:pt x="3959" y="1267"/>
                </a:lnTo>
                <a:lnTo>
                  <a:pt x="3984" y="1256"/>
                </a:lnTo>
                <a:lnTo>
                  <a:pt x="4015" y="1247"/>
                </a:lnTo>
                <a:lnTo>
                  <a:pt x="4050" y="1242"/>
                </a:lnTo>
                <a:lnTo>
                  <a:pt x="4090" y="1240"/>
                </a:lnTo>
                <a:lnTo>
                  <a:pt x="4122" y="1241"/>
                </a:lnTo>
                <a:lnTo>
                  <a:pt x="4151" y="1245"/>
                </a:lnTo>
                <a:lnTo>
                  <a:pt x="4176" y="1250"/>
                </a:lnTo>
                <a:lnTo>
                  <a:pt x="4199" y="1259"/>
                </a:lnTo>
                <a:lnTo>
                  <a:pt x="4236" y="1280"/>
                </a:lnTo>
                <a:lnTo>
                  <a:pt x="4252" y="1294"/>
                </a:lnTo>
                <a:lnTo>
                  <a:pt x="4264" y="1310"/>
                </a:lnTo>
                <a:lnTo>
                  <a:pt x="4273" y="1325"/>
                </a:lnTo>
                <a:lnTo>
                  <a:pt x="4282" y="1343"/>
                </a:lnTo>
                <a:lnTo>
                  <a:pt x="4288" y="1361"/>
                </a:lnTo>
                <a:lnTo>
                  <a:pt x="4292" y="1381"/>
                </a:lnTo>
                <a:lnTo>
                  <a:pt x="4298" y="1425"/>
                </a:lnTo>
                <a:lnTo>
                  <a:pt x="4299" y="1473"/>
                </a:lnTo>
                <a:close/>
                <a:moveTo>
                  <a:pt x="4199" y="1463"/>
                </a:moveTo>
                <a:lnTo>
                  <a:pt x="4197" y="1420"/>
                </a:lnTo>
                <a:lnTo>
                  <a:pt x="4191" y="1379"/>
                </a:lnTo>
                <a:lnTo>
                  <a:pt x="4186" y="1362"/>
                </a:lnTo>
                <a:lnTo>
                  <a:pt x="4178" y="1347"/>
                </a:lnTo>
                <a:lnTo>
                  <a:pt x="4168" y="1335"/>
                </a:lnTo>
                <a:lnTo>
                  <a:pt x="4158" y="1325"/>
                </a:lnTo>
                <a:lnTo>
                  <a:pt x="4144" y="1319"/>
                </a:lnTo>
                <a:lnTo>
                  <a:pt x="4129" y="1314"/>
                </a:lnTo>
                <a:lnTo>
                  <a:pt x="4110" y="1311"/>
                </a:lnTo>
                <a:lnTo>
                  <a:pt x="4090" y="1311"/>
                </a:lnTo>
                <a:lnTo>
                  <a:pt x="4068" y="1311"/>
                </a:lnTo>
                <a:lnTo>
                  <a:pt x="4049" y="1314"/>
                </a:lnTo>
                <a:lnTo>
                  <a:pt x="4032" y="1319"/>
                </a:lnTo>
                <a:lnTo>
                  <a:pt x="4018" y="1325"/>
                </a:lnTo>
                <a:lnTo>
                  <a:pt x="4007" y="1335"/>
                </a:lnTo>
                <a:lnTo>
                  <a:pt x="3998" y="1347"/>
                </a:lnTo>
                <a:lnTo>
                  <a:pt x="3987" y="1378"/>
                </a:lnTo>
                <a:lnTo>
                  <a:pt x="3983" y="1398"/>
                </a:lnTo>
                <a:lnTo>
                  <a:pt x="3981" y="1420"/>
                </a:lnTo>
                <a:lnTo>
                  <a:pt x="3979" y="1464"/>
                </a:lnTo>
                <a:lnTo>
                  <a:pt x="4199" y="1463"/>
                </a:lnTo>
                <a:close/>
                <a:moveTo>
                  <a:pt x="4802" y="1698"/>
                </a:moveTo>
                <a:lnTo>
                  <a:pt x="4801" y="1704"/>
                </a:lnTo>
                <a:lnTo>
                  <a:pt x="4798" y="1708"/>
                </a:lnTo>
                <a:lnTo>
                  <a:pt x="4793" y="1711"/>
                </a:lnTo>
                <a:lnTo>
                  <a:pt x="4788" y="1712"/>
                </a:lnTo>
                <a:lnTo>
                  <a:pt x="4716" y="1712"/>
                </a:lnTo>
                <a:lnTo>
                  <a:pt x="4710" y="1711"/>
                </a:lnTo>
                <a:lnTo>
                  <a:pt x="4705" y="1708"/>
                </a:lnTo>
                <a:lnTo>
                  <a:pt x="4703" y="1704"/>
                </a:lnTo>
                <a:lnTo>
                  <a:pt x="4701" y="1698"/>
                </a:lnTo>
                <a:lnTo>
                  <a:pt x="4701" y="1383"/>
                </a:lnTo>
                <a:lnTo>
                  <a:pt x="4701" y="1366"/>
                </a:lnTo>
                <a:lnTo>
                  <a:pt x="4698" y="1349"/>
                </a:lnTo>
                <a:lnTo>
                  <a:pt x="4693" y="1337"/>
                </a:lnTo>
                <a:lnTo>
                  <a:pt x="4685" y="1328"/>
                </a:lnTo>
                <a:lnTo>
                  <a:pt x="4675" y="1320"/>
                </a:lnTo>
                <a:lnTo>
                  <a:pt x="4664" y="1315"/>
                </a:lnTo>
                <a:lnTo>
                  <a:pt x="4647" y="1313"/>
                </a:lnTo>
                <a:lnTo>
                  <a:pt x="4630" y="1311"/>
                </a:lnTo>
                <a:lnTo>
                  <a:pt x="4583" y="1315"/>
                </a:lnTo>
                <a:lnTo>
                  <a:pt x="4541" y="1322"/>
                </a:lnTo>
                <a:lnTo>
                  <a:pt x="4500" y="1330"/>
                </a:lnTo>
                <a:lnTo>
                  <a:pt x="4500" y="1698"/>
                </a:lnTo>
                <a:lnTo>
                  <a:pt x="4498" y="1704"/>
                </a:lnTo>
                <a:lnTo>
                  <a:pt x="4496" y="1708"/>
                </a:lnTo>
                <a:lnTo>
                  <a:pt x="4492" y="1711"/>
                </a:lnTo>
                <a:lnTo>
                  <a:pt x="4487" y="1712"/>
                </a:lnTo>
                <a:lnTo>
                  <a:pt x="4414" y="1712"/>
                </a:lnTo>
                <a:lnTo>
                  <a:pt x="4404" y="1708"/>
                </a:lnTo>
                <a:lnTo>
                  <a:pt x="4401" y="1704"/>
                </a:lnTo>
                <a:lnTo>
                  <a:pt x="4400" y="1698"/>
                </a:lnTo>
                <a:lnTo>
                  <a:pt x="4400" y="1325"/>
                </a:lnTo>
                <a:lnTo>
                  <a:pt x="4400" y="1314"/>
                </a:lnTo>
                <a:lnTo>
                  <a:pt x="4403" y="1304"/>
                </a:lnTo>
                <a:lnTo>
                  <a:pt x="4412" y="1289"/>
                </a:lnTo>
                <a:lnTo>
                  <a:pt x="4419" y="1282"/>
                </a:lnTo>
                <a:lnTo>
                  <a:pt x="4429" y="1276"/>
                </a:lnTo>
                <a:lnTo>
                  <a:pt x="4459" y="1265"/>
                </a:lnTo>
                <a:lnTo>
                  <a:pt x="4498" y="1255"/>
                </a:lnTo>
                <a:lnTo>
                  <a:pt x="4544" y="1247"/>
                </a:lnTo>
                <a:lnTo>
                  <a:pt x="4593" y="1242"/>
                </a:lnTo>
                <a:lnTo>
                  <a:pt x="4638" y="1240"/>
                </a:lnTo>
                <a:lnTo>
                  <a:pt x="4676" y="1241"/>
                </a:lnTo>
                <a:lnTo>
                  <a:pt x="4709" y="1246"/>
                </a:lnTo>
                <a:lnTo>
                  <a:pt x="4737" y="1255"/>
                </a:lnTo>
                <a:lnTo>
                  <a:pt x="4761" y="1267"/>
                </a:lnTo>
                <a:lnTo>
                  <a:pt x="4769" y="1275"/>
                </a:lnTo>
                <a:lnTo>
                  <a:pt x="4778" y="1285"/>
                </a:lnTo>
                <a:lnTo>
                  <a:pt x="4786" y="1295"/>
                </a:lnTo>
                <a:lnTo>
                  <a:pt x="4791" y="1308"/>
                </a:lnTo>
                <a:lnTo>
                  <a:pt x="4796" y="1322"/>
                </a:lnTo>
                <a:lnTo>
                  <a:pt x="4800" y="1337"/>
                </a:lnTo>
                <a:lnTo>
                  <a:pt x="4802" y="1371"/>
                </a:lnTo>
                <a:lnTo>
                  <a:pt x="4802" y="1698"/>
                </a:lnTo>
                <a:close/>
                <a:moveTo>
                  <a:pt x="5175" y="1689"/>
                </a:moveTo>
                <a:lnTo>
                  <a:pt x="5176" y="1692"/>
                </a:lnTo>
                <a:lnTo>
                  <a:pt x="5174" y="1699"/>
                </a:lnTo>
                <a:lnTo>
                  <a:pt x="5166" y="1704"/>
                </a:lnTo>
                <a:lnTo>
                  <a:pt x="5126" y="1714"/>
                </a:lnTo>
                <a:lnTo>
                  <a:pt x="5096" y="1718"/>
                </a:lnTo>
                <a:lnTo>
                  <a:pt x="5058" y="1721"/>
                </a:lnTo>
                <a:lnTo>
                  <a:pt x="5025" y="1718"/>
                </a:lnTo>
                <a:lnTo>
                  <a:pt x="4996" y="1713"/>
                </a:lnTo>
                <a:lnTo>
                  <a:pt x="4972" y="1703"/>
                </a:lnTo>
                <a:lnTo>
                  <a:pt x="4952" y="1689"/>
                </a:lnTo>
                <a:lnTo>
                  <a:pt x="4943" y="1682"/>
                </a:lnTo>
                <a:lnTo>
                  <a:pt x="4937" y="1672"/>
                </a:lnTo>
                <a:lnTo>
                  <a:pt x="4931" y="1662"/>
                </a:lnTo>
                <a:lnTo>
                  <a:pt x="4926" y="1649"/>
                </a:lnTo>
                <a:lnTo>
                  <a:pt x="4919" y="1621"/>
                </a:lnTo>
                <a:lnTo>
                  <a:pt x="4917" y="1589"/>
                </a:lnTo>
                <a:lnTo>
                  <a:pt x="4917" y="1126"/>
                </a:lnTo>
                <a:lnTo>
                  <a:pt x="4917" y="1120"/>
                </a:lnTo>
                <a:lnTo>
                  <a:pt x="4919" y="1116"/>
                </a:lnTo>
                <a:lnTo>
                  <a:pt x="4931" y="1111"/>
                </a:lnTo>
                <a:lnTo>
                  <a:pt x="5001" y="1096"/>
                </a:lnTo>
                <a:lnTo>
                  <a:pt x="5005" y="1096"/>
                </a:lnTo>
                <a:lnTo>
                  <a:pt x="5014" y="1100"/>
                </a:lnTo>
                <a:lnTo>
                  <a:pt x="5015" y="1104"/>
                </a:lnTo>
                <a:lnTo>
                  <a:pt x="5016" y="1110"/>
                </a:lnTo>
                <a:lnTo>
                  <a:pt x="5016" y="1251"/>
                </a:lnTo>
                <a:lnTo>
                  <a:pt x="5150" y="1251"/>
                </a:lnTo>
                <a:lnTo>
                  <a:pt x="5159" y="1255"/>
                </a:lnTo>
                <a:lnTo>
                  <a:pt x="5163" y="1260"/>
                </a:lnTo>
                <a:lnTo>
                  <a:pt x="5163" y="1265"/>
                </a:lnTo>
                <a:lnTo>
                  <a:pt x="5163" y="1313"/>
                </a:lnTo>
                <a:lnTo>
                  <a:pt x="5163" y="1318"/>
                </a:lnTo>
                <a:lnTo>
                  <a:pt x="5159" y="1323"/>
                </a:lnTo>
                <a:lnTo>
                  <a:pt x="5155" y="1325"/>
                </a:lnTo>
                <a:lnTo>
                  <a:pt x="5150" y="1325"/>
                </a:lnTo>
                <a:lnTo>
                  <a:pt x="5016" y="1325"/>
                </a:lnTo>
                <a:lnTo>
                  <a:pt x="5016" y="1590"/>
                </a:lnTo>
                <a:lnTo>
                  <a:pt x="5018" y="1605"/>
                </a:lnTo>
                <a:lnTo>
                  <a:pt x="5020" y="1616"/>
                </a:lnTo>
                <a:lnTo>
                  <a:pt x="5025" y="1626"/>
                </a:lnTo>
                <a:lnTo>
                  <a:pt x="5032" y="1634"/>
                </a:lnTo>
                <a:lnTo>
                  <a:pt x="5040" y="1640"/>
                </a:lnTo>
                <a:lnTo>
                  <a:pt x="5052" y="1644"/>
                </a:lnTo>
                <a:lnTo>
                  <a:pt x="5066" y="1646"/>
                </a:lnTo>
                <a:lnTo>
                  <a:pt x="5082" y="1646"/>
                </a:lnTo>
                <a:lnTo>
                  <a:pt x="5121" y="1643"/>
                </a:lnTo>
                <a:lnTo>
                  <a:pt x="5154" y="1638"/>
                </a:lnTo>
                <a:lnTo>
                  <a:pt x="5156" y="1638"/>
                </a:lnTo>
                <a:lnTo>
                  <a:pt x="5163" y="1640"/>
                </a:lnTo>
                <a:lnTo>
                  <a:pt x="5166" y="1646"/>
                </a:lnTo>
                <a:lnTo>
                  <a:pt x="5175" y="1689"/>
                </a:lnTo>
                <a:close/>
                <a:moveTo>
                  <a:pt x="5784" y="1689"/>
                </a:moveTo>
                <a:lnTo>
                  <a:pt x="5784" y="1692"/>
                </a:lnTo>
                <a:lnTo>
                  <a:pt x="5781" y="1699"/>
                </a:lnTo>
                <a:lnTo>
                  <a:pt x="5775" y="1704"/>
                </a:lnTo>
                <a:lnTo>
                  <a:pt x="5735" y="1714"/>
                </a:lnTo>
                <a:lnTo>
                  <a:pt x="5703" y="1718"/>
                </a:lnTo>
                <a:lnTo>
                  <a:pt x="5665" y="1721"/>
                </a:lnTo>
                <a:lnTo>
                  <a:pt x="5633" y="1718"/>
                </a:lnTo>
                <a:lnTo>
                  <a:pt x="5604" y="1713"/>
                </a:lnTo>
                <a:lnTo>
                  <a:pt x="5580" y="1703"/>
                </a:lnTo>
                <a:lnTo>
                  <a:pt x="5559" y="1689"/>
                </a:lnTo>
                <a:lnTo>
                  <a:pt x="5552" y="1682"/>
                </a:lnTo>
                <a:lnTo>
                  <a:pt x="5544" y="1672"/>
                </a:lnTo>
                <a:lnTo>
                  <a:pt x="5538" y="1662"/>
                </a:lnTo>
                <a:lnTo>
                  <a:pt x="5533" y="1649"/>
                </a:lnTo>
                <a:lnTo>
                  <a:pt x="5527" y="1621"/>
                </a:lnTo>
                <a:lnTo>
                  <a:pt x="5524" y="1589"/>
                </a:lnTo>
                <a:lnTo>
                  <a:pt x="5524" y="1126"/>
                </a:lnTo>
                <a:lnTo>
                  <a:pt x="5525" y="1120"/>
                </a:lnTo>
                <a:lnTo>
                  <a:pt x="5528" y="1116"/>
                </a:lnTo>
                <a:lnTo>
                  <a:pt x="5539" y="1111"/>
                </a:lnTo>
                <a:lnTo>
                  <a:pt x="5610" y="1096"/>
                </a:lnTo>
                <a:lnTo>
                  <a:pt x="5614" y="1096"/>
                </a:lnTo>
                <a:lnTo>
                  <a:pt x="5621" y="1100"/>
                </a:lnTo>
                <a:lnTo>
                  <a:pt x="5624" y="1104"/>
                </a:lnTo>
                <a:lnTo>
                  <a:pt x="5625" y="1110"/>
                </a:lnTo>
                <a:lnTo>
                  <a:pt x="5625" y="1251"/>
                </a:lnTo>
                <a:lnTo>
                  <a:pt x="5757" y="1251"/>
                </a:lnTo>
                <a:lnTo>
                  <a:pt x="5767" y="1255"/>
                </a:lnTo>
                <a:lnTo>
                  <a:pt x="5770" y="1260"/>
                </a:lnTo>
                <a:lnTo>
                  <a:pt x="5771" y="1265"/>
                </a:lnTo>
                <a:lnTo>
                  <a:pt x="5771" y="1313"/>
                </a:lnTo>
                <a:lnTo>
                  <a:pt x="5770" y="1318"/>
                </a:lnTo>
                <a:lnTo>
                  <a:pt x="5767" y="1323"/>
                </a:lnTo>
                <a:lnTo>
                  <a:pt x="5764" y="1325"/>
                </a:lnTo>
                <a:lnTo>
                  <a:pt x="5757" y="1325"/>
                </a:lnTo>
                <a:lnTo>
                  <a:pt x="5625" y="1325"/>
                </a:lnTo>
                <a:lnTo>
                  <a:pt x="5625" y="1590"/>
                </a:lnTo>
                <a:lnTo>
                  <a:pt x="5625" y="1605"/>
                </a:lnTo>
                <a:lnTo>
                  <a:pt x="5629" y="1616"/>
                </a:lnTo>
                <a:lnTo>
                  <a:pt x="5633" y="1626"/>
                </a:lnTo>
                <a:lnTo>
                  <a:pt x="5640" y="1634"/>
                </a:lnTo>
                <a:lnTo>
                  <a:pt x="5649" y="1640"/>
                </a:lnTo>
                <a:lnTo>
                  <a:pt x="5660" y="1644"/>
                </a:lnTo>
                <a:lnTo>
                  <a:pt x="5674" y="1646"/>
                </a:lnTo>
                <a:lnTo>
                  <a:pt x="5689" y="1646"/>
                </a:lnTo>
                <a:lnTo>
                  <a:pt x="5730" y="1643"/>
                </a:lnTo>
                <a:lnTo>
                  <a:pt x="5761" y="1638"/>
                </a:lnTo>
                <a:lnTo>
                  <a:pt x="5764" y="1638"/>
                </a:lnTo>
                <a:lnTo>
                  <a:pt x="5771" y="1640"/>
                </a:lnTo>
                <a:lnTo>
                  <a:pt x="5775" y="1646"/>
                </a:lnTo>
                <a:lnTo>
                  <a:pt x="5784" y="1689"/>
                </a:lnTo>
                <a:close/>
                <a:moveTo>
                  <a:pt x="6266" y="1481"/>
                </a:moveTo>
                <a:lnTo>
                  <a:pt x="6265" y="1514"/>
                </a:lnTo>
                <a:lnTo>
                  <a:pt x="6264" y="1546"/>
                </a:lnTo>
                <a:lnTo>
                  <a:pt x="6259" y="1576"/>
                </a:lnTo>
                <a:lnTo>
                  <a:pt x="6253" y="1604"/>
                </a:lnTo>
                <a:lnTo>
                  <a:pt x="6244" y="1629"/>
                </a:lnTo>
                <a:lnTo>
                  <a:pt x="6231" y="1653"/>
                </a:lnTo>
                <a:lnTo>
                  <a:pt x="6222" y="1663"/>
                </a:lnTo>
                <a:lnTo>
                  <a:pt x="6213" y="1673"/>
                </a:lnTo>
                <a:lnTo>
                  <a:pt x="6193" y="1691"/>
                </a:lnTo>
                <a:lnTo>
                  <a:pt x="6167" y="1704"/>
                </a:lnTo>
                <a:lnTo>
                  <a:pt x="6135" y="1714"/>
                </a:lnTo>
                <a:lnTo>
                  <a:pt x="6096" y="1721"/>
                </a:lnTo>
                <a:lnTo>
                  <a:pt x="6053" y="1723"/>
                </a:lnTo>
                <a:lnTo>
                  <a:pt x="6009" y="1721"/>
                </a:lnTo>
                <a:lnTo>
                  <a:pt x="5972" y="1714"/>
                </a:lnTo>
                <a:lnTo>
                  <a:pt x="5939" y="1704"/>
                </a:lnTo>
                <a:lnTo>
                  <a:pt x="5912" y="1691"/>
                </a:lnTo>
                <a:lnTo>
                  <a:pt x="5892" y="1673"/>
                </a:lnTo>
                <a:lnTo>
                  <a:pt x="5875" y="1653"/>
                </a:lnTo>
                <a:lnTo>
                  <a:pt x="5867" y="1641"/>
                </a:lnTo>
                <a:lnTo>
                  <a:pt x="5862" y="1629"/>
                </a:lnTo>
                <a:lnTo>
                  <a:pt x="5852" y="1604"/>
                </a:lnTo>
                <a:lnTo>
                  <a:pt x="5846" y="1576"/>
                </a:lnTo>
                <a:lnTo>
                  <a:pt x="5843" y="1561"/>
                </a:lnTo>
                <a:lnTo>
                  <a:pt x="5842" y="1546"/>
                </a:lnTo>
                <a:lnTo>
                  <a:pt x="5839" y="1514"/>
                </a:lnTo>
                <a:lnTo>
                  <a:pt x="5839" y="1481"/>
                </a:lnTo>
                <a:lnTo>
                  <a:pt x="5839" y="1449"/>
                </a:lnTo>
                <a:lnTo>
                  <a:pt x="5842" y="1417"/>
                </a:lnTo>
                <a:lnTo>
                  <a:pt x="5852" y="1359"/>
                </a:lnTo>
                <a:lnTo>
                  <a:pt x="5862" y="1334"/>
                </a:lnTo>
                <a:lnTo>
                  <a:pt x="5875" y="1310"/>
                </a:lnTo>
                <a:lnTo>
                  <a:pt x="5892" y="1290"/>
                </a:lnTo>
                <a:lnTo>
                  <a:pt x="5912" y="1272"/>
                </a:lnTo>
                <a:lnTo>
                  <a:pt x="5939" y="1259"/>
                </a:lnTo>
                <a:lnTo>
                  <a:pt x="5972" y="1248"/>
                </a:lnTo>
                <a:lnTo>
                  <a:pt x="6009" y="1242"/>
                </a:lnTo>
                <a:lnTo>
                  <a:pt x="6053" y="1240"/>
                </a:lnTo>
                <a:lnTo>
                  <a:pt x="6096" y="1242"/>
                </a:lnTo>
                <a:lnTo>
                  <a:pt x="6135" y="1248"/>
                </a:lnTo>
                <a:lnTo>
                  <a:pt x="6167" y="1259"/>
                </a:lnTo>
                <a:lnTo>
                  <a:pt x="6193" y="1272"/>
                </a:lnTo>
                <a:lnTo>
                  <a:pt x="6213" y="1290"/>
                </a:lnTo>
                <a:lnTo>
                  <a:pt x="6231" y="1310"/>
                </a:lnTo>
                <a:lnTo>
                  <a:pt x="6244" y="1334"/>
                </a:lnTo>
                <a:lnTo>
                  <a:pt x="6253" y="1359"/>
                </a:lnTo>
                <a:lnTo>
                  <a:pt x="6259" y="1388"/>
                </a:lnTo>
                <a:lnTo>
                  <a:pt x="6264" y="1417"/>
                </a:lnTo>
                <a:lnTo>
                  <a:pt x="6265" y="1449"/>
                </a:lnTo>
                <a:lnTo>
                  <a:pt x="6266" y="1481"/>
                </a:lnTo>
                <a:close/>
                <a:moveTo>
                  <a:pt x="6163" y="1481"/>
                </a:moveTo>
                <a:lnTo>
                  <a:pt x="6163" y="1432"/>
                </a:lnTo>
                <a:lnTo>
                  <a:pt x="6158" y="1390"/>
                </a:lnTo>
                <a:lnTo>
                  <a:pt x="6154" y="1372"/>
                </a:lnTo>
                <a:lnTo>
                  <a:pt x="6148" y="1357"/>
                </a:lnTo>
                <a:lnTo>
                  <a:pt x="6139" y="1343"/>
                </a:lnTo>
                <a:lnTo>
                  <a:pt x="6129" y="1332"/>
                </a:lnTo>
                <a:lnTo>
                  <a:pt x="6115" y="1323"/>
                </a:lnTo>
                <a:lnTo>
                  <a:pt x="6098" y="1316"/>
                </a:lnTo>
                <a:lnTo>
                  <a:pt x="6077" y="1313"/>
                </a:lnTo>
                <a:lnTo>
                  <a:pt x="6053" y="1311"/>
                </a:lnTo>
                <a:lnTo>
                  <a:pt x="6028" y="1313"/>
                </a:lnTo>
                <a:lnTo>
                  <a:pt x="6008" y="1316"/>
                </a:lnTo>
                <a:lnTo>
                  <a:pt x="5990" y="1323"/>
                </a:lnTo>
                <a:lnTo>
                  <a:pt x="5977" y="1332"/>
                </a:lnTo>
                <a:lnTo>
                  <a:pt x="5965" y="1343"/>
                </a:lnTo>
                <a:lnTo>
                  <a:pt x="5958" y="1357"/>
                </a:lnTo>
                <a:lnTo>
                  <a:pt x="5951" y="1372"/>
                </a:lnTo>
                <a:lnTo>
                  <a:pt x="5946" y="1390"/>
                </a:lnTo>
                <a:lnTo>
                  <a:pt x="5944" y="1410"/>
                </a:lnTo>
                <a:lnTo>
                  <a:pt x="5943" y="1432"/>
                </a:lnTo>
                <a:lnTo>
                  <a:pt x="5941" y="1481"/>
                </a:lnTo>
                <a:lnTo>
                  <a:pt x="5943" y="1532"/>
                </a:lnTo>
                <a:lnTo>
                  <a:pt x="5946" y="1573"/>
                </a:lnTo>
                <a:lnTo>
                  <a:pt x="5951" y="1591"/>
                </a:lnTo>
                <a:lnTo>
                  <a:pt x="5958" y="1606"/>
                </a:lnTo>
                <a:lnTo>
                  <a:pt x="5965" y="1620"/>
                </a:lnTo>
                <a:lnTo>
                  <a:pt x="5977" y="1631"/>
                </a:lnTo>
                <a:lnTo>
                  <a:pt x="5990" y="1640"/>
                </a:lnTo>
                <a:lnTo>
                  <a:pt x="6008" y="1646"/>
                </a:lnTo>
                <a:lnTo>
                  <a:pt x="6028" y="1650"/>
                </a:lnTo>
                <a:lnTo>
                  <a:pt x="6053" y="1652"/>
                </a:lnTo>
                <a:lnTo>
                  <a:pt x="6077" y="1650"/>
                </a:lnTo>
                <a:lnTo>
                  <a:pt x="6098" y="1646"/>
                </a:lnTo>
                <a:lnTo>
                  <a:pt x="6115" y="1640"/>
                </a:lnTo>
                <a:lnTo>
                  <a:pt x="6129" y="1631"/>
                </a:lnTo>
                <a:lnTo>
                  <a:pt x="6139" y="1620"/>
                </a:lnTo>
                <a:lnTo>
                  <a:pt x="6148" y="1606"/>
                </a:lnTo>
                <a:lnTo>
                  <a:pt x="6154" y="1591"/>
                </a:lnTo>
                <a:lnTo>
                  <a:pt x="6158" y="1573"/>
                </a:lnTo>
                <a:lnTo>
                  <a:pt x="6161" y="1553"/>
                </a:lnTo>
                <a:lnTo>
                  <a:pt x="6163" y="1532"/>
                </a:lnTo>
                <a:lnTo>
                  <a:pt x="6163" y="1481"/>
                </a:lnTo>
                <a:close/>
                <a:moveTo>
                  <a:pt x="6893" y="1689"/>
                </a:moveTo>
                <a:lnTo>
                  <a:pt x="6894" y="1692"/>
                </a:lnTo>
                <a:lnTo>
                  <a:pt x="6891" y="1699"/>
                </a:lnTo>
                <a:lnTo>
                  <a:pt x="6884" y="1704"/>
                </a:lnTo>
                <a:lnTo>
                  <a:pt x="6845" y="1714"/>
                </a:lnTo>
                <a:lnTo>
                  <a:pt x="6813" y="1718"/>
                </a:lnTo>
                <a:lnTo>
                  <a:pt x="6775" y="1721"/>
                </a:lnTo>
                <a:lnTo>
                  <a:pt x="6743" y="1718"/>
                </a:lnTo>
                <a:lnTo>
                  <a:pt x="6714" y="1713"/>
                </a:lnTo>
                <a:lnTo>
                  <a:pt x="6690" y="1703"/>
                </a:lnTo>
                <a:lnTo>
                  <a:pt x="6670" y="1689"/>
                </a:lnTo>
                <a:lnTo>
                  <a:pt x="6661" y="1682"/>
                </a:lnTo>
                <a:lnTo>
                  <a:pt x="6655" y="1672"/>
                </a:lnTo>
                <a:lnTo>
                  <a:pt x="6648" y="1662"/>
                </a:lnTo>
                <a:lnTo>
                  <a:pt x="6643" y="1649"/>
                </a:lnTo>
                <a:lnTo>
                  <a:pt x="6637" y="1621"/>
                </a:lnTo>
                <a:lnTo>
                  <a:pt x="6634" y="1589"/>
                </a:lnTo>
                <a:lnTo>
                  <a:pt x="6634" y="1126"/>
                </a:lnTo>
                <a:lnTo>
                  <a:pt x="6636" y="1120"/>
                </a:lnTo>
                <a:lnTo>
                  <a:pt x="6638" y="1116"/>
                </a:lnTo>
                <a:lnTo>
                  <a:pt x="6648" y="1111"/>
                </a:lnTo>
                <a:lnTo>
                  <a:pt x="6719" y="1096"/>
                </a:lnTo>
                <a:lnTo>
                  <a:pt x="6723" y="1096"/>
                </a:lnTo>
                <a:lnTo>
                  <a:pt x="6731" y="1100"/>
                </a:lnTo>
                <a:lnTo>
                  <a:pt x="6734" y="1104"/>
                </a:lnTo>
                <a:lnTo>
                  <a:pt x="6734" y="1110"/>
                </a:lnTo>
                <a:lnTo>
                  <a:pt x="6734" y="1251"/>
                </a:lnTo>
                <a:lnTo>
                  <a:pt x="6867" y="1251"/>
                </a:lnTo>
                <a:lnTo>
                  <a:pt x="6878" y="1255"/>
                </a:lnTo>
                <a:lnTo>
                  <a:pt x="6880" y="1260"/>
                </a:lnTo>
                <a:lnTo>
                  <a:pt x="6880" y="1265"/>
                </a:lnTo>
                <a:lnTo>
                  <a:pt x="6880" y="1313"/>
                </a:lnTo>
                <a:lnTo>
                  <a:pt x="6880" y="1318"/>
                </a:lnTo>
                <a:lnTo>
                  <a:pt x="6878" y="1323"/>
                </a:lnTo>
                <a:lnTo>
                  <a:pt x="6872" y="1325"/>
                </a:lnTo>
                <a:lnTo>
                  <a:pt x="6867" y="1325"/>
                </a:lnTo>
                <a:lnTo>
                  <a:pt x="6734" y="1325"/>
                </a:lnTo>
                <a:lnTo>
                  <a:pt x="6734" y="1590"/>
                </a:lnTo>
                <a:lnTo>
                  <a:pt x="6735" y="1605"/>
                </a:lnTo>
                <a:lnTo>
                  <a:pt x="6738" y="1616"/>
                </a:lnTo>
                <a:lnTo>
                  <a:pt x="6743" y="1626"/>
                </a:lnTo>
                <a:lnTo>
                  <a:pt x="6749" y="1634"/>
                </a:lnTo>
                <a:lnTo>
                  <a:pt x="6758" y="1640"/>
                </a:lnTo>
                <a:lnTo>
                  <a:pt x="6769" y="1644"/>
                </a:lnTo>
                <a:lnTo>
                  <a:pt x="6783" y="1646"/>
                </a:lnTo>
                <a:lnTo>
                  <a:pt x="6799" y="1646"/>
                </a:lnTo>
                <a:lnTo>
                  <a:pt x="6838" y="1643"/>
                </a:lnTo>
                <a:lnTo>
                  <a:pt x="6871" y="1638"/>
                </a:lnTo>
                <a:lnTo>
                  <a:pt x="6874" y="1638"/>
                </a:lnTo>
                <a:lnTo>
                  <a:pt x="6880" y="1640"/>
                </a:lnTo>
                <a:lnTo>
                  <a:pt x="6884" y="1646"/>
                </a:lnTo>
                <a:lnTo>
                  <a:pt x="6893" y="1689"/>
                </a:lnTo>
                <a:close/>
                <a:moveTo>
                  <a:pt x="7373" y="1698"/>
                </a:moveTo>
                <a:lnTo>
                  <a:pt x="7371" y="1704"/>
                </a:lnTo>
                <a:lnTo>
                  <a:pt x="7369" y="1708"/>
                </a:lnTo>
                <a:lnTo>
                  <a:pt x="7365" y="1711"/>
                </a:lnTo>
                <a:lnTo>
                  <a:pt x="7360" y="1712"/>
                </a:lnTo>
                <a:lnTo>
                  <a:pt x="7288" y="1712"/>
                </a:lnTo>
                <a:lnTo>
                  <a:pt x="7282" y="1711"/>
                </a:lnTo>
                <a:lnTo>
                  <a:pt x="7278" y="1708"/>
                </a:lnTo>
                <a:lnTo>
                  <a:pt x="7274" y="1704"/>
                </a:lnTo>
                <a:lnTo>
                  <a:pt x="7274" y="1698"/>
                </a:lnTo>
                <a:lnTo>
                  <a:pt x="7274" y="1381"/>
                </a:lnTo>
                <a:lnTo>
                  <a:pt x="7273" y="1363"/>
                </a:lnTo>
                <a:lnTo>
                  <a:pt x="7271" y="1349"/>
                </a:lnTo>
                <a:lnTo>
                  <a:pt x="7266" y="1337"/>
                </a:lnTo>
                <a:lnTo>
                  <a:pt x="7258" y="1328"/>
                </a:lnTo>
                <a:lnTo>
                  <a:pt x="7249" y="1320"/>
                </a:lnTo>
                <a:lnTo>
                  <a:pt x="7237" y="1315"/>
                </a:lnTo>
                <a:lnTo>
                  <a:pt x="7222" y="1313"/>
                </a:lnTo>
                <a:lnTo>
                  <a:pt x="7204" y="1311"/>
                </a:lnTo>
                <a:lnTo>
                  <a:pt x="7155" y="1314"/>
                </a:lnTo>
                <a:lnTo>
                  <a:pt x="7113" y="1320"/>
                </a:lnTo>
                <a:lnTo>
                  <a:pt x="7072" y="1329"/>
                </a:lnTo>
                <a:lnTo>
                  <a:pt x="7072" y="1698"/>
                </a:lnTo>
                <a:lnTo>
                  <a:pt x="7070" y="1704"/>
                </a:lnTo>
                <a:lnTo>
                  <a:pt x="7068" y="1708"/>
                </a:lnTo>
                <a:lnTo>
                  <a:pt x="7064" y="1711"/>
                </a:lnTo>
                <a:lnTo>
                  <a:pt x="7058" y="1712"/>
                </a:lnTo>
                <a:lnTo>
                  <a:pt x="6986" y="1712"/>
                </a:lnTo>
                <a:lnTo>
                  <a:pt x="6976" y="1708"/>
                </a:lnTo>
                <a:lnTo>
                  <a:pt x="6972" y="1704"/>
                </a:lnTo>
                <a:lnTo>
                  <a:pt x="6971" y="1698"/>
                </a:lnTo>
                <a:lnTo>
                  <a:pt x="6971" y="1082"/>
                </a:lnTo>
                <a:lnTo>
                  <a:pt x="6972" y="1076"/>
                </a:lnTo>
                <a:lnTo>
                  <a:pt x="6975" y="1071"/>
                </a:lnTo>
                <a:lnTo>
                  <a:pt x="6986" y="1066"/>
                </a:lnTo>
                <a:lnTo>
                  <a:pt x="7056" y="1052"/>
                </a:lnTo>
                <a:lnTo>
                  <a:pt x="7059" y="1052"/>
                </a:lnTo>
                <a:lnTo>
                  <a:pt x="7064" y="1053"/>
                </a:lnTo>
                <a:lnTo>
                  <a:pt x="7068" y="1056"/>
                </a:lnTo>
                <a:lnTo>
                  <a:pt x="7070" y="1061"/>
                </a:lnTo>
                <a:lnTo>
                  <a:pt x="7072" y="1066"/>
                </a:lnTo>
                <a:lnTo>
                  <a:pt x="7072" y="1211"/>
                </a:lnTo>
                <a:lnTo>
                  <a:pt x="7062" y="1262"/>
                </a:lnTo>
                <a:lnTo>
                  <a:pt x="7140" y="1247"/>
                </a:lnTo>
                <a:lnTo>
                  <a:pt x="7181" y="1242"/>
                </a:lnTo>
                <a:lnTo>
                  <a:pt x="7219" y="1240"/>
                </a:lnTo>
                <a:lnTo>
                  <a:pt x="7256" y="1241"/>
                </a:lnTo>
                <a:lnTo>
                  <a:pt x="7287" y="1246"/>
                </a:lnTo>
                <a:lnTo>
                  <a:pt x="7312" y="1255"/>
                </a:lnTo>
                <a:lnTo>
                  <a:pt x="7335" y="1267"/>
                </a:lnTo>
                <a:lnTo>
                  <a:pt x="7344" y="1275"/>
                </a:lnTo>
                <a:lnTo>
                  <a:pt x="7351" y="1284"/>
                </a:lnTo>
                <a:lnTo>
                  <a:pt x="7364" y="1306"/>
                </a:lnTo>
                <a:lnTo>
                  <a:pt x="7370" y="1334"/>
                </a:lnTo>
                <a:lnTo>
                  <a:pt x="7373" y="1366"/>
                </a:lnTo>
                <a:lnTo>
                  <a:pt x="7373" y="1698"/>
                </a:lnTo>
                <a:close/>
                <a:moveTo>
                  <a:pt x="7891" y="1473"/>
                </a:moveTo>
                <a:lnTo>
                  <a:pt x="7891" y="1494"/>
                </a:lnTo>
                <a:lnTo>
                  <a:pt x="7889" y="1515"/>
                </a:lnTo>
                <a:lnTo>
                  <a:pt x="7886" y="1527"/>
                </a:lnTo>
                <a:lnTo>
                  <a:pt x="7881" y="1531"/>
                </a:lnTo>
                <a:lnTo>
                  <a:pt x="7874" y="1532"/>
                </a:lnTo>
                <a:lnTo>
                  <a:pt x="7569" y="1532"/>
                </a:lnTo>
                <a:lnTo>
                  <a:pt x="7572" y="1561"/>
                </a:lnTo>
                <a:lnTo>
                  <a:pt x="7578" y="1585"/>
                </a:lnTo>
                <a:lnTo>
                  <a:pt x="7588" y="1604"/>
                </a:lnTo>
                <a:lnTo>
                  <a:pt x="7602" y="1620"/>
                </a:lnTo>
                <a:lnTo>
                  <a:pt x="7611" y="1628"/>
                </a:lnTo>
                <a:lnTo>
                  <a:pt x="7622" y="1635"/>
                </a:lnTo>
                <a:lnTo>
                  <a:pt x="7647" y="1644"/>
                </a:lnTo>
                <a:lnTo>
                  <a:pt x="7679" y="1649"/>
                </a:lnTo>
                <a:lnTo>
                  <a:pt x="7714" y="1652"/>
                </a:lnTo>
                <a:lnTo>
                  <a:pt x="7753" y="1649"/>
                </a:lnTo>
                <a:lnTo>
                  <a:pt x="7786" y="1644"/>
                </a:lnTo>
                <a:lnTo>
                  <a:pt x="7840" y="1630"/>
                </a:lnTo>
                <a:lnTo>
                  <a:pt x="7843" y="1629"/>
                </a:lnTo>
                <a:lnTo>
                  <a:pt x="7844" y="1629"/>
                </a:lnTo>
                <a:lnTo>
                  <a:pt x="7852" y="1631"/>
                </a:lnTo>
                <a:lnTo>
                  <a:pt x="7857" y="1640"/>
                </a:lnTo>
                <a:lnTo>
                  <a:pt x="7867" y="1680"/>
                </a:lnTo>
                <a:lnTo>
                  <a:pt x="7868" y="1682"/>
                </a:lnTo>
                <a:lnTo>
                  <a:pt x="7868" y="1683"/>
                </a:lnTo>
                <a:lnTo>
                  <a:pt x="7864" y="1691"/>
                </a:lnTo>
                <a:lnTo>
                  <a:pt x="7858" y="1696"/>
                </a:lnTo>
                <a:lnTo>
                  <a:pt x="7829" y="1706"/>
                </a:lnTo>
                <a:lnTo>
                  <a:pt x="7792" y="1714"/>
                </a:lnTo>
                <a:lnTo>
                  <a:pt x="7750" y="1721"/>
                </a:lnTo>
                <a:lnTo>
                  <a:pt x="7702" y="1723"/>
                </a:lnTo>
                <a:lnTo>
                  <a:pt x="7671" y="1722"/>
                </a:lnTo>
                <a:lnTo>
                  <a:pt x="7642" y="1720"/>
                </a:lnTo>
                <a:lnTo>
                  <a:pt x="7593" y="1709"/>
                </a:lnTo>
                <a:lnTo>
                  <a:pt x="7572" y="1701"/>
                </a:lnTo>
                <a:lnTo>
                  <a:pt x="7552" y="1691"/>
                </a:lnTo>
                <a:lnTo>
                  <a:pt x="7535" y="1679"/>
                </a:lnTo>
                <a:lnTo>
                  <a:pt x="7520" y="1665"/>
                </a:lnTo>
                <a:lnTo>
                  <a:pt x="7497" y="1633"/>
                </a:lnTo>
                <a:lnTo>
                  <a:pt x="7489" y="1612"/>
                </a:lnTo>
                <a:lnTo>
                  <a:pt x="7481" y="1591"/>
                </a:lnTo>
                <a:lnTo>
                  <a:pt x="7471" y="1541"/>
                </a:lnTo>
                <a:lnTo>
                  <a:pt x="7469" y="1513"/>
                </a:lnTo>
                <a:lnTo>
                  <a:pt x="7469" y="1483"/>
                </a:lnTo>
                <a:lnTo>
                  <a:pt x="7470" y="1445"/>
                </a:lnTo>
                <a:lnTo>
                  <a:pt x="7472" y="1410"/>
                </a:lnTo>
                <a:lnTo>
                  <a:pt x="7477" y="1378"/>
                </a:lnTo>
                <a:lnTo>
                  <a:pt x="7485" y="1349"/>
                </a:lnTo>
                <a:lnTo>
                  <a:pt x="7496" y="1324"/>
                </a:lnTo>
                <a:lnTo>
                  <a:pt x="7510" y="1301"/>
                </a:lnTo>
                <a:lnTo>
                  <a:pt x="7528" y="1284"/>
                </a:lnTo>
                <a:lnTo>
                  <a:pt x="7538" y="1275"/>
                </a:lnTo>
                <a:lnTo>
                  <a:pt x="7549" y="1267"/>
                </a:lnTo>
                <a:lnTo>
                  <a:pt x="7574" y="1256"/>
                </a:lnTo>
                <a:lnTo>
                  <a:pt x="7606" y="1247"/>
                </a:lnTo>
                <a:lnTo>
                  <a:pt x="7641" y="1242"/>
                </a:lnTo>
                <a:lnTo>
                  <a:pt x="7680" y="1240"/>
                </a:lnTo>
                <a:lnTo>
                  <a:pt x="7713" y="1241"/>
                </a:lnTo>
                <a:lnTo>
                  <a:pt x="7741" y="1245"/>
                </a:lnTo>
                <a:lnTo>
                  <a:pt x="7767" y="1250"/>
                </a:lnTo>
                <a:lnTo>
                  <a:pt x="7790" y="1259"/>
                </a:lnTo>
                <a:lnTo>
                  <a:pt x="7826" y="1280"/>
                </a:lnTo>
                <a:lnTo>
                  <a:pt x="7842" y="1294"/>
                </a:lnTo>
                <a:lnTo>
                  <a:pt x="7854" y="1310"/>
                </a:lnTo>
                <a:lnTo>
                  <a:pt x="7864" y="1325"/>
                </a:lnTo>
                <a:lnTo>
                  <a:pt x="7872" y="1343"/>
                </a:lnTo>
                <a:lnTo>
                  <a:pt x="7878" y="1361"/>
                </a:lnTo>
                <a:lnTo>
                  <a:pt x="7883" y="1381"/>
                </a:lnTo>
                <a:lnTo>
                  <a:pt x="7888" y="1425"/>
                </a:lnTo>
                <a:lnTo>
                  <a:pt x="7891" y="1473"/>
                </a:lnTo>
                <a:close/>
                <a:moveTo>
                  <a:pt x="7790" y="1463"/>
                </a:moveTo>
                <a:lnTo>
                  <a:pt x="7789" y="1420"/>
                </a:lnTo>
                <a:lnTo>
                  <a:pt x="7781" y="1379"/>
                </a:lnTo>
                <a:lnTo>
                  <a:pt x="7776" y="1362"/>
                </a:lnTo>
                <a:lnTo>
                  <a:pt x="7768" y="1347"/>
                </a:lnTo>
                <a:lnTo>
                  <a:pt x="7760" y="1335"/>
                </a:lnTo>
                <a:lnTo>
                  <a:pt x="7748" y="1325"/>
                </a:lnTo>
                <a:lnTo>
                  <a:pt x="7734" y="1319"/>
                </a:lnTo>
                <a:lnTo>
                  <a:pt x="7719" y="1314"/>
                </a:lnTo>
                <a:lnTo>
                  <a:pt x="7702" y="1311"/>
                </a:lnTo>
                <a:lnTo>
                  <a:pt x="7680" y="1311"/>
                </a:lnTo>
                <a:lnTo>
                  <a:pt x="7659" y="1311"/>
                </a:lnTo>
                <a:lnTo>
                  <a:pt x="7639" y="1314"/>
                </a:lnTo>
                <a:lnTo>
                  <a:pt x="7622" y="1319"/>
                </a:lnTo>
                <a:lnTo>
                  <a:pt x="7610" y="1325"/>
                </a:lnTo>
                <a:lnTo>
                  <a:pt x="7598" y="1335"/>
                </a:lnTo>
                <a:lnTo>
                  <a:pt x="7589" y="1347"/>
                </a:lnTo>
                <a:lnTo>
                  <a:pt x="7577" y="1378"/>
                </a:lnTo>
                <a:lnTo>
                  <a:pt x="7573" y="1398"/>
                </a:lnTo>
                <a:lnTo>
                  <a:pt x="7571" y="1420"/>
                </a:lnTo>
                <a:lnTo>
                  <a:pt x="7569" y="1464"/>
                </a:lnTo>
                <a:lnTo>
                  <a:pt x="7790" y="1463"/>
                </a:lnTo>
                <a:close/>
                <a:moveTo>
                  <a:pt x="8449" y="1694"/>
                </a:moveTo>
                <a:lnTo>
                  <a:pt x="8449" y="1698"/>
                </a:lnTo>
                <a:lnTo>
                  <a:pt x="8446" y="1706"/>
                </a:lnTo>
                <a:lnTo>
                  <a:pt x="8443" y="1708"/>
                </a:lnTo>
                <a:lnTo>
                  <a:pt x="8417" y="1716"/>
                </a:lnTo>
                <a:lnTo>
                  <a:pt x="8397" y="1718"/>
                </a:lnTo>
                <a:lnTo>
                  <a:pt x="8369" y="1720"/>
                </a:lnTo>
                <a:lnTo>
                  <a:pt x="8344" y="1718"/>
                </a:lnTo>
                <a:lnTo>
                  <a:pt x="8323" y="1713"/>
                </a:lnTo>
                <a:lnTo>
                  <a:pt x="8305" y="1704"/>
                </a:lnTo>
                <a:lnTo>
                  <a:pt x="8290" y="1693"/>
                </a:lnTo>
                <a:lnTo>
                  <a:pt x="8277" y="1678"/>
                </a:lnTo>
                <a:lnTo>
                  <a:pt x="8269" y="1659"/>
                </a:lnTo>
                <a:lnTo>
                  <a:pt x="8264" y="1639"/>
                </a:lnTo>
                <a:lnTo>
                  <a:pt x="8261" y="1615"/>
                </a:lnTo>
                <a:lnTo>
                  <a:pt x="8261" y="1081"/>
                </a:lnTo>
                <a:lnTo>
                  <a:pt x="8262" y="1075"/>
                </a:lnTo>
                <a:lnTo>
                  <a:pt x="8265" y="1071"/>
                </a:lnTo>
                <a:lnTo>
                  <a:pt x="8275" y="1066"/>
                </a:lnTo>
                <a:lnTo>
                  <a:pt x="8347" y="1052"/>
                </a:lnTo>
                <a:lnTo>
                  <a:pt x="8351" y="1052"/>
                </a:lnTo>
                <a:lnTo>
                  <a:pt x="8358" y="1056"/>
                </a:lnTo>
                <a:lnTo>
                  <a:pt x="8361" y="1061"/>
                </a:lnTo>
                <a:lnTo>
                  <a:pt x="8362" y="1066"/>
                </a:lnTo>
                <a:lnTo>
                  <a:pt x="8362" y="1609"/>
                </a:lnTo>
                <a:lnTo>
                  <a:pt x="8362" y="1619"/>
                </a:lnTo>
                <a:lnTo>
                  <a:pt x="8364" y="1628"/>
                </a:lnTo>
                <a:lnTo>
                  <a:pt x="8368" y="1634"/>
                </a:lnTo>
                <a:lnTo>
                  <a:pt x="8373" y="1639"/>
                </a:lnTo>
                <a:lnTo>
                  <a:pt x="8385" y="1644"/>
                </a:lnTo>
                <a:lnTo>
                  <a:pt x="8398" y="1646"/>
                </a:lnTo>
                <a:lnTo>
                  <a:pt x="8416" y="1645"/>
                </a:lnTo>
                <a:lnTo>
                  <a:pt x="8429" y="1643"/>
                </a:lnTo>
                <a:lnTo>
                  <a:pt x="8432" y="1643"/>
                </a:lnTo>
                <a:lnTo>
                  <a:pt x="8438" y="1644"/>
                </a:lnTo>
                <a:lnTo>
                  <a:pt x="8440" y="1650"/>
                </a:lnTo>
                <a:lnTo>
                  <a:pt x="8449" y="1694"/>
                </a:lnTo>
                <a:close/>
                <a:moveTo>
                  <a:pt x="8926" y="1473"/>
                </a:moveTo>
                <a:lnTo>
                  <a:pt x="8926" y="1494"/>
                </a:lnTo>
                <a:lnTo>
                  <a:pt x="8926" y="1515"/>
                </a:lnTo>
                <a:lnTo>
                  <a:pt x="8923" y="1527"/>
                </a:lnTo>
                <a:lnTo>
                  <a:pt x="8918" y="1531"/>
                </a:lnTo>
                <a:lnTo>
                  <a:pt x="8911" y="1532"/>
                </a:lnTo>
                <a:lnTo>
                  <a:pt x="8606" y="1532"/>
                </a:lnTo>
                <a:lnTo>
                  <a:pt x="8609" y="1561"/>
                </a:lnTo>
                <a:lnTo>
                  <a:pt x="8615" y="1585"/>
                </a:lnTo>
                <a:lnTo>
                  <a:pt x="8624" y="1604"/>
                </a:lnTo>
                <a:lnTo>
                  <a:pt x="8638" y="1620"/>
                </a:lnTo>
                <a:lnTo>
                  <a:pt x="8648" y="1628"/>
                </a:lnTo>
                <a:lnTo>
                  <a:pt x="8659" y="1635"/>
                </a:lnTo>
                <a:lnTo>
                  <a:pt x="8684" y="1644"/>
                </a:lnTo>
                <a:lnTo>
                  <a:pt x="8715" y="1649"/>
                </a:lnTo>
                <a:lnTo>
                  <a:pt x="8751" y="1652"/>
                </a:lnTo>
                <a:lnTo>
                  <a:pt x="8790" y="1649"/>
                </a:lnTo>
                <a:lnTo>
                  <a:pt x="8823" y="1644"/>
                </a:lnTo>
                <a:lnTo>
                  <a:pt x="8877" y="1630"/>
                </a:lnTo>
                <a:lnTo>
                  <a:pt x="8880" y="1629"/>
                </a:lnTo>
                <a:lnTo>
                  <a:pt x="8881" y="1629"/>
                </a:lnTo>
                <a:lnTo>
                  <a:pt x="8887" y="1631"/>
                </a:lnTo>
                <a:lnTo>
                  <a:pt x="8892" y="1640"/>
                </a:lnTo>
                <a:lnTo>
                  <a:pt x="8904" y="1680"/>
                </a:lnTo>
                <a:lnTo>
                  <a:pt x="8904" y="1682"/>
                </a:lnTo>
                <a:lnTo>
                  <a:pt x="8904" y="1683"/>
                </a:lnTo>
                <a:lnTo>
                  <a:pt x="8901" y="1691"/>
                </a:lnTo>
                <a:lnTo>
                  <a:pt x="8895" y="1696"/>
                </a:lnTo>
                <a:lnTo>
                  <a:pt x="8866" y="1706"/>
                </a:lnTo>
                <a:lnTo>
                  <a:pt x="8828" y="1714"/>
                </a:lnTo>
                <a:lnTo>
                  <a:pt x="8785" y="1721"/>
                </a:lnTo>
                <a:lnTo>
                  <a:pt x="8739" y="1723"/>
                </a:lnTo>
                <a:lnTo>
                  <a:pt x="8707" y="1722"/>
                </a:lnTo>
                <a:lnTo>
                  <a:pt x="8679" y="1720"/>
                </a:lnTo>
                <a:lnTo>
                  <a:pt x="8629" y="1709"/>
                </a:lnTo>
                <a:lnTo>
                  <a:pt x="8608" y="1701"/>
                </a:lnTo>
                <a:lnTo>
                  <a:pt x="8589" y="1691"/>
                </a:lnTo>
                <a:lnTo>
                  <a:pt x="8572" y="1679"/>
                </a:lnTo>
                <a:lnTo>
                  <a:pt x="8557" y="1665"/>
                </a:lnTo>
                <a:lnTo>
                  <a:pt x="8535" y="1633"/>
                </a:lnTo>
                <a:lnTo>
                  <a:pt x="8524" y="1612"/>
                </a:lnTo>
                <a:lnTo>
                  <a:pt x="8517" y="1591"/>
                </a:lnTo>
                <a:lnTo>
                  <a:pt x="8508" y="1541"/>
                </a:lnTo>
                <a:lnTo>
                  <a:pt x="8506" y="1513"/>
                </a:lnTo>
                <a:lnTo>
                  <a:pt x="8506" y="1483"/>
                </a:lnTo>
                <a:lnTo>
                  <a:pt x="8506" y="1445"/>
                </a:lnTo>
                <a:lnTo>
                  <a:pt x="8509" y="1410"/>
                </a:lnTo>
                <a:lnTo>
                  <a:pt x="8514" y="1378"/>
                </a:lnTo>
                <a:lnTo>
                  <a:pt x="8522" y="1349"/>
                </a:lnTo>
                <a:lnTo>
                  <a:pt x="8532" y="1324"/>
                </a:lnTo>
                <a:lnTo>
                  <a:pt x="8547" y="1301"/>
                </a:lnTo>
                <a:lnTo>
                  <a:pt x="8565" y="1284"/>
                </a:lnTo>
                <a:lnTo>
                  <a:pt x="8575" y="1275"/>
                </a:lnTo>
                <a:lnTo>
                  <a:pt x="8586" y="1267"/>
                </a:lnTo>
                <a:lnTo>
                  <a:pt x="8611" y="1256"/>
                </a:lnTo>
                <a:lnTo>
                  <a:pt x="8642" y="1247"/>
                </a:lnTo>
                <a:lnTo>
                  <a:pt x="8677" y="1242"/>
                </a:lnTo>
                <a:lnTo>
                  <a:pt x="8717" y="1240"/>
                </a:lnTo>
                <a:lnTo>
                  <a:pt x="8749" y="1241"/>
                </a:lnTo>
                <a:lnTo>
                  <a:pt x="8778" y="1245"/>
                </a:lnTo>
                <a:lnTo>
                  <a:pt x="8803" y="1250"/>
                </a:lnTo>
                <a:lnTo>
                  <a:pt x="8826" y="1259"/>
                </a:lnTo>
                <a:lnTo>
                  <a:pt x="8863" y="1280"/>
                </a:lnTo>
                <a:lnTo>
                  <a:pt x="8879" y="1294"/>
                </a:lnTo>
                <a:lnTo>
                  <a:pt x="8891" y="1310"/>
                </a:lnTo>
                <a:lnTo>
                  <a:pt x="8900" y="1325"/>
                </a:lnTo>
                <a:lnTo>
                  <a:pt x="8909" y="1343"/>
                </a:lnTo>
                <a:lnTo>
                  <a:pt x="8915" y="1361"/>
                </a:lnTo>
                <a:lnTo>
                  <a:pt x="8919" y="1381"/>
                </a:lnTo>
                <a:lnTo>
                  <a:pt x="8925" y="1425"/>
                </a:lnTo>
                <a:lnTo>
                  <a:pt x="8926" y="1473"/>
                </a:lnTo>
                <a:close/>
                <a:moveTo>
                  <a:pt x="8826" y="1463"/>
                </a:moveTo>
                <a:lnTo>
                  <a:pt x="8824" y="1420"/>
                </a:lnTo>
                <a:lnTo>
                  <a:pt x="8818" y="1379"/>
                </a:lnTo>
                <a:lnTo>
                  <a:pt x="8813" y="1362"/>
                </a:lnTo>
                <a:lnTo>
                  <a:pt x="8805" y="1347"/>
                </a:lnTo>
                <a:lnTo>
                  <a:pt x="8795" y="1335"/>
                </a:lnTo>
                <a:lnTo>
                  <a:pt x="8785" y="1325"/>
                </a:lnTo>
                <a:lnTo>
                  <a:pt x="8771" y="1319"/>
                </a:lnTo>
                <a:lnTo>
                  <a:pt x="8756" y="1314"/>
                </a:lnTo>
                <a:lnTo>
                  <a:pt x="8737" y="1311"/>
                </a:lnTo>
                <a:lnTo>
                  <a:pt x="8717" y="1311"/>
                </a:lnTo>
                <a:lnTo>
                  <a:pt x="8695" y="1311"/>
                </a:lnTo>
                <a:lnTo>
                  <a:pt x="8676" y="1314"/>
                </a:lnTo>
                <a:lnTo>
                  <a:pt x="8659" y="1319"/>
                </a:lnTo>
                <a:lnTo>
                  <a:pt x="8645" y="1325"/>
                </a:lnTo>
                <a:lnTo>
                  <a:pt x="8635" y="1335"/>
                </a:lnTo>
                <a:lnTo>
                  <a:pt x="8625" y="1347"/>
                </a:lnTo>
                <a:lnTo>
                  <a:pt x="8614" y="1378"/>
                </a:lnTo>
                <a:lnTo>
                  <a:pt x="8610" y="1398"/>
                </a:lnTo>
                <a:lnTo>
                  <a:pt x="8608" y="1420"/>
                </a:lnTo>
                <a:lnTo>
                  <a:pt x="8606" y="1464"/>
                </a:lnTo>
                <a:lnTo>
                  <a:pt x="8826" y="1463"/>
                </a:lnTo>
                <a:close/>
                <a:moveTo>
                  <a:pt x="9415" y="1269"/>
                </a:moveTo>
                <a:lnTo>
                  <a:pt x="9286" y="1698"/>
                </a:lnTo>
                <a:lnTo>
                  <a:pt x="9283" y="1703"/>
                </a:lnTo>
                <a:lnTo>
                  <a:pt x="9278" y="1708"/>
                </a:lnTo>
                <a:lnTo>
                  <a:pt x="9274" y="1711"/>
                </a:lnTo>
                <a:lnTo>
                  <a:pt x="9268" y="1712"/>
                </a:lnTo>
                <a:lnTo>
                  <a:pt x="9134" y="1712"/>
                </a:lnTo>
                <a:lnTo>
                  <a:pt x="9123" y="1708"/>
                </a:lnTo>
                <a:lnTo>
                  <a:pt x="9117" y="1698"/>
                </a:lnTo>
                <a:lnTo>
                  <a:pt x="8982" y="1270"/>
                </a:lnTo>
                <a:lnTo>
                  <a:pt x="8981" y="1267"/>
                </a:lnTo>
                <a:lnTo>
                  <a:pt x="8981" y="1265"/>
                </a:lnTo>
                <a:lnTo>
                  <a:pt x="8982" y="1260"/>
                </a:lnTo>
                <a:lnTo>
                  <a:pt x="8984" y="1255"/>
                </a:lnTo>
                <a:lnTo>
                  <a:pt x="8993" y="1251"/>
                </a:lnTo>
                <a:lnTo>
                  <a:pt x="9068" y="1251"/>
                </a:lnTo>
                <a:lnTo>
                  <a:pt x="9074" y="1252"/>
                </a:lnTo>
                <a:lnTo>
                  <a:pt x="9079" y="1255"/>
                </a:lnTo>
                <a:lnTo>
                  <a:pt x="9084" y="1265"/>
                </a:lnTo>
                <a:lnTo>
                  <a:pt x="9190" y="1646"/>
                </a:lnTo>
                <a:lnTo>
                  <a:pt x="9214" y="1646"/>
                </a:lnTo>
                <a:lnTo>
                  <a:pt x="9308" y="1265"/>
                </a:lnTo>
                <a:lnTo>
                  <a:pt x="9315" y="1255"/>
                </a:lnTo>
                <a:lnTo>
                  <a:pt x="9320" y="1252"/>
                </a:lnTo>
                <a:lnTo>
                  <a:pt x="9326" y="1251"/>
                </a:lnTo>
                <a:lnTo>
                  <a:pt x="9401" y="1251"/>
                </a:lnTo>
                <a:lnTo>
                  <a:pt x="9412" y="1255"/>
                </a:lnTo>
                <a:lnTo>
                  <a:pt x="9414" y="1260"/>
                </a:lnTo>
                <a:lnTo>
                  <a:pt x="9415" y="1265"/>
                </a:lnTo>
                <a:lnTo>
                  <a:pt x="9415" y="1266"/>
                </a:lnTo>
                <a:lnTo>
                  <a:pt x="9415" y="1269"/>
                </a:lnTo>
                <a:close/>
                <a:moveTo>
                  <a:pt x="9890" y="1473"/>
                </a:moveTo>
                <a:lnTo>
                  <a:pt x="9890" y="1494"/>
                </a:lnTo>
                <a:lnTo>
                  <a:pt x="9889" y="1515"/>
                </a:lnTo>
                <a:lnTo>
                  <a:pt x="9885" y="1527"/>
                </a:lnTo>
                <a:lnTo>
                  <a:pt x="9880" y="1531"/>
                </a:lnTo>
                <a:lnTo>
                  <a:pt x="9874" y="1532"/>
                </a:lnTo>
                <a:lnTo>
                  <a:pt x="9569" y="1532"/>
                </a:lnTo>
                <a:lnTo>
                  <a:pt x="9572" y="1561"/>
                </a:lnTo>
                <a:lnTo>
                  <a:pt x="9578" y="1585"/>
                </a:lnTo>
                <a:lnTo>
                  <a:pt x="9588" y="1604"/>
                </a:lnTo>
                <a:lnTo>
                  <a:pt x="9602" y="1620"/>
                </a:lnTo>
                <a:lnTo>
                  <a:pt x="9611" y="1628"/>
                </a:lnTo>
                <a:lnTo>
                  <a:pt x="9622" y="1635"/>
                </a:lnTo>
                <a:lnTo>
                  <a:pt x="9647" y="1644"/>
                </a:lnTo>
                <a:lnTo>
                  <a:pt x="9679" y="1649"/>
                </a:lnTo>
                <a:lnTo>
                  <a:pt x="9715" y="1652"/>
                </a:lnTo>
                <a:lnTo>
                  <a:pt x="9753" y="1649"/>
                </a:lnTo>
                <a:lnTo>
                  <a:pt x="9786" y="1644"/>
                </a:lnTo>
                <a:lnTo>
                  <a:pt x="9840" y="1630"/>
                </a:lnTo>
                <a:lnTo>
                  <a:pt x="9843" y="1629"/>
                </a:lnTo>
                <a:lnTo>
                  <a:pt x="9845" y="1629"/>
                </a:lnTo>
                <a:lnTo>
                  <a:pt x="9851" y="1631"/>
                </a:lnTo>
                <a:lnTo>
                  <a:pt x="9856" y="1640"/>
                </a:lnTo>
                <a:lnTo>
                  <a:pt x="9866" y="1680"/>
                </a:lnTo>
                <a:lnTo>
                  <a:pt x="9868" y="1682"/>
                </a:lnTo>
                <a:lnTo>
                  <a:pt x="9868" y="1683"/>
                </a:lnTo>
                <a:lnTo>
                  <a:pt x="9864" y="1691"/>
                </a:lnTo>
                <a:lnTo>
                  <a:pt x="9858" y="1696"/>
                </a:lnTo>
                <a:lnTo>
                  <a:pt x="9829" y="1706"/>
                </a:lnTo>
                <a:lnTo>
                  <a:pt x="9792" y="1714"/>
                </a:lnTo>
                <a:lnTo>
                  <a:pt x="9749" y="1721"/>
                </a:lnTo>
                <a:lnTo>
                  <a:pt x="9701" y="1723"/>
                </a:lnTo>
                <a:lnTo>
                  <a:pt x="9671" y="1722"/>
                </a:lnTo>
                <a:lnTo>
                  <a:pt x="9642" y="1720"/>
                </a:lnTo>
                <a:lnTo>
                  <a:pt x="9593" y="1709"/>
                </a:lnTo>
                <a:lnTo>
                  <a:pt x="9572" y="1701"/>
                </a:lnTo>
                <a:lnTo>
                  <a:pt x="9551" y="1691"/>
                </a:lnTo>
                <a:lnTo>
                  <a:pt x="9535" y="1679"/>
                </a:lnTo>
                <a:lnTo>
                  <a:pt x="9520" y="1665"/>
                </a:lnTo>
                <a:lnTo>
                  <a:pt x="9497" y="1633"/>
                </a:lnTo>
                <a:lnTo>
                  <a:pt x="9488" y="1612"/>
                </a:lnTo>
                <a:lnTo>
                  <a:pt x="9481" y="1591"/>
                </a:lnTo>
                <a:lnTo>
                  <a:pt x="9471" y="1541"/>
                </a:lnTo>
                <a:lnTo>
                  <a:pt x="9468" y="1513"/>
                </a:lnTo>
                <a:lnTo>
                  <a:pt x="9468" y="1483"/>
                </a:lnTo>
                <a:lnTo>
                  <a:pt x="9470" y="1445"/>
                </a:lnTo>
                <a:lnTo>
                  <a:pt x="9472" y="1410"/>
                </a:lnTo>
                <a:lnTo>
                  <a:pt x="9477" y="1378"/>
                </a:lnTo>
                <a:lnTo>
                  <a:pt x="9485" y="1349"/>
                </a:lnTo>
                <a:lnTo>
                  <a:pt x="9496" y="1324"/>
                </a:lnTo>
                <a:lnTo>
                  <a:pt x="9510" y="1301"/>
                </a:lnTo>
                <a:lnTo>
                  <a:pt x="9527" y="1284"/>
                </a:lnTo>
                <a:lnTo>
                  <a:pt x="9538" y="1275"/>
                </a:lnTo>
                <a:lnTo>
                  <a:pt x="9549" y="1267"/>
                </a:lnTo>
                <a:lnTo>
                  <a:pt x="9574" y="1256"/>
                </a:lnTo>
                <a:lnTo>
                  <a:pt x="9606" y="1247"/>
                </a:lnTo>
                <a:lnTo>
                  <a:pt x="9641" y="1242"/>
                </a:lnTo>
                <a:lnTo>
                  <a:pt x="9680" y="1240"/>
                </a:lnTo>
                <a:lnTo>
                  <a:pt x="9713" y="1241"/>
                </a:lnTo>
                <a:lnTo>
                  <a:pt x="9740" y="1245"/>
                </a:lnTo>
                <a:lnTo>
                  <a:pt x="9767" y="1250"/>
                </a:lnTo>
                <a:lnTo>
                  <a:pt x="9790" y="1259"/>
                </a:lnTo>
                <a:lnTo>
                  <a:pt x="9826" y="1280"/>
                </a:lnTo>
                <a:lnTo>
                  <a:pt x="9841" y="1294"/>
                </a:lnTo>
                <a:lnTo>
                  <a:pt x="9854" y="1310"/>
                </a:lnTo>
                <a:lnTo>
                  <a:pt x="9864" y="1325"/>
                </a:lnTo>
                <a:lnTo>
                  <a:pt x="9871" y="1343"/>
                </a:lnTo>
                <a:lnTo>
                  <a:pt x="9878" y="1361"/>
                </a:lnTo>
                <a:lnTo>
                  <a:pt x="9883" y="1381"/>
                </a:lnTo>
                <a:lnTo>
                  <a:pt x="9888" y="1425"/>
                </a:lnTo>
                <a:lnTo>
                  <a:pt x="9890" y="1473"/>
                </a:lnTo>
                <a:close/>
                <a:moveTo>
                  <a:pt x="9790" y="1463"/>
                </a:moveTo>
                <a:lnTo>
                  <a:pt x="9788" y="1420"/>
                </a:lnTo>
                <a:lnTo>
                  <a:pt x="9781" y="1379"/>
                </a:lnTo>
                <a:lnTo>
                  <a:pt x="9776" y="1362"/>
                </a:lnTo>
                <a:lnTo>
                  <a:pt x="9768" y="1347"/>
                </a:lnTo>
                <a:lnTo>
                  <a:pt x="9759" y="1335"/>
                </a:lnTo>
                <a:lnTo>
                  <a:pt x="9748" y="1325"/>
                </a:lnTo>
                <a:lnTo>
                  <a:pt x="9734" y="1319"/>
                </a:lnTo>
                <a:lnTo>
                  <a:pt x="9719" y="1314"/>
                </a:lnTo>
                <a:lnTo>
                  <a:pt x="9701" y="1311"/>
                </a:lnTo>
                <a:lnTo>
                  <a:pt x="9680" y="1311"/>
                </a:lnTo>
                <a:lnTo>
                  <a:pt x="9659" y="1311"/>
                </a:lnTo>
                <a:lnTo>
                  <a:pt x="9638" y="1314"/>
                </a:lnTo>
                <a:lnTo>
                  <a:pt x="9622" y="1319"/>
                </a:lnTo>
                <a:lnTo>
                  <a:pt x="9609" y="1325"/>
                </a:lnTo>
                <a:lnTo>
                  <a:pt x="9598" y="1335"/>
                </a:lnTo>
                <a:lnTo>
                  <a:pt x="9589" y="1347"/>
                </a:lnTo>
                <a:lnTo>
                  <a:pt x="9577" y="1378"/>
                </a:lnTo>
                <a:lnTo>
                  <a:pt x="9573" y="1398"/>
                </a:lnTo>
                <a:lnTo>
                  <a:pt x="9570" y="1420"/>
                </a:lnTo>
                <a:lnTo>
                  <a:pt x="9569" y="1464"/>
                </a:lnTo>
                <a:lnTo>
                  <a:pt x="9790" y="1463"/>
                </a:lnTo>
                <a:close/>
                <a:moveTo>
                  <a:pt x="10178" y="1694"/>
                </a:moveTo>
                <a:lnTo>
                  <a:pt x="10178" y="1698"/>
                </a:lnTo>
                <a:lnTo>
                  <a:pt x="10175" y="1706"/>
                </a:lnTo>
                <a:lnTo>
                  <a:pt x="10171" y="1708"/>
                </a:lnTo>
                <a:lnTo>
                  <a:pt x="10146" y="1716"/>
                </a:lnTo>
                <a:lnTo>
                  <a:pt x="10126" y="1718"/>
                </a:lnTo>
                <a:lnTo>
                  <a:pt x="10098" y="1720"/>
                </a:lnTo>
                <a:lnTo>
                  <a:pt x="10073" y="1718"/>
                </a:lnTo>
                <a:lnTo>
                  <a:pt x="10052" y="1713"/>
                </a:lnTo>
                <a:lnTo>
                  <a:pt x="10034" y="1704"/>
                </a:lnTo>
                <a:lnTo>
                  <a:pt x="10019" y="1693"/>
                </a:lnTo>
                <a:lnTo>
                  <a:pt x="10006" y="1678"/>
                </a:lnTo>
                <a:lnTo>
                  <a:pt x="9998" y="1659"/>
                </a:lnTo>
                <a:lnTo>
                  <a:pt x="9992" y="1639"/>
                </a:lnTo>
                <a:lnTo>
                  <a:pt x="9990" y="1615"/>
                </a:lnTo>
                <a:lnTo>
                  <a:pt x="9990" y="1081"/>
                </a:lnTo>
                <a:lnTo>
                  <a:pt x="9991" y="1075"/>
                </a:lnTo>
                <a:lnTo>
                  <a:pt x="9994" y="1071"/>
                </a:lnTo>
                <a:lnTo>
                  <a:pt x="10004" y="1066"/>
                </a:lnTo>
                <a:lnTo>
                  <a:pt x="10076" y="1052"/>
                </a:lnTo>
                <a:lnTo>
                  <a:pt x="10079" y="1052"/>
                </a:lnTo>
                <a:lnTo>
                  <a:pt x="10087" y="1056"/>
                </a:lnTo>
                <a:lnTo>
                  <a:pt x="10089" y="1061"/>
                </a:lnTo>
                <a:lnTo>
                  <a:pt x="10091" y="1066"/>
                </a:lnTo>
                <a:lnTo>
                  <a:pt x="10091" y="1609"/>
                </a:lnTo>
                <a:lnTo>
                  <a:pt x="10091" y="1619"/>
                </a:lnTo>
                <a:lnTo>
                  <a:pt x="10093" y="1628"/>
                </a:lnTo>
                <a:lnTo>
                  <a:pt x="10097" y="1634"/>
                </a:lnTo>
                <a:lnTo>
                  <a:pt x="10102" y="1639"/>
                </a:lnTo>
                <a:lnTo>
                  <a:pt x="10113" y="1644"/>
                </a:lnTo>
                <a:lnTo>
                  <a:pt x="10127" y="1646"/>
                </a:lnTo>
                <a:lnTo>
                  <a:pt x="10145" y="1645"/>
                </a:lnTo>
                <a:lnTo>
                  <a:pt x="10158" y="1643"/>
                </a:lnTo>
                <a:lnTo>
                  <a:pt x="10161" y="1643"/>
                </a:lnTo>
                <a:lnTo>
                  <a:pt x="10166" y="1644"/>
                </a:lnTo>
                <a:lnTo>
                  <a:pt x="10169" y="1650"/>
                </a:lnTo>
                <a:lnTo>
                  <a:pt x="10178" y="1694"/>
                </a:lnTo>
                <a:close/>
                <a:moveTo>
                  <a:pt x="10930" y="1481"/>
                </a:moveTo>
                <a:lnTo>
                  <a:pt x="10930" y="1514"/>
                </a:lnTo>
                <a:lnTo>
                  <a:pt x="10927" y="1546"/>
                </a:lnTo>
                <a:lnTo>
                  <a:pt x="10924" y="1576"/>
                </a:lnTo>
                <a:lnTo>
                  <a:pt x="10917" y="1604"/>
                </a:lnTo>
                <a:lnTo>
                  <a:pt x="10909" y="1629"/>
                </a:lnTo>
                <a:lnTo>
                  <a:pt x="10895" y="1653"/>
                </a:lnTo>
                <a:lnTo>
                  <a:pt x="10887" y="1663"/>
                </a:lnTo>
                <a:lnTo>
                  <a:pt x="10878" y="1673"/>
                </a:lnTo>
                <a:lnTo>
                  <a:pt x="10857" y="1691"/>
                </a:lnTo>
                <a:lnTo>
                  <a:pt x="10830" y="1704"/>
                </a:lnTo>
                <a:lnTo>
                  <a:pt x="10799" y="1714"/>
                </a:lnTo>
                <a:lnTo>
                  <a:pt x="10761" y="1721"/>
                </a:lnTo>
                <a:lnTo>
                  <a:pt x="10717" y="1723"/>
                </a:lnTo>
                <a:lnTo>
                  <a:pt x="10673" y="1721"/>
                </a:lnTo>
                <a:lnTo>
                  <a:pt x="10635" y="1714"/>
                </a:lnTo>
                <a:lnTo>
                  <a:pt x="10604" y="1704"/>
                </a:lnTo>
                <a:lnTo>
                  <a:pt x="10577" y="1691"/>
                </a:lnTo>
                <a:lnTo>
                  <a:pt x="10556" y="1673"/>
                </a:lnTo>
                <a:lnTo>
                  <a:pt x="10539" y="1653"/>
                </a:lnTo>
                <a:lnTo>
                  <a:pt x="10532" y="1641"/>
                </a:lnTo>
                <a:lnTo>
                  <a:pt x="10525" y="1629"/>
                </a:lnTo>
                <a:lnTo>
                  <a:pt x="10517" y="1604"/>
                </a:lnTo>
                <a:lnTo>
                  <a:pt x="10510" y="1576"/>
                </a:lnTo>
                <a:lnTo>
                  <a:pt x="10508" y="1561"/>
                </a:lnTo>
                <a:lnTo>
                  <a:pt x="10505" y="1546"/>
                </a:lnTo>
                <a:lnTo>
                  <a:pt x="10504" y="1514"/>
                </a:lnTo>
                <a:lnTo>
                  <a:pt x="10503" y="1481"/>
                </a:lnTo>
                <a:lnTo>
                  <a:pt x="10504" y="1449"/>
                </a:lnTo>
                <a:lnTo>
                  <a:pt x="10505" y="1417"/>
                </a:lnTo>
                <a:lnTo>
                  <a:pt x="10517" y="1359"/>
                </a:lnTo>
                <a:lnTo>
                  <a:pt x="10525" y="1334"/>
                </a:lnTo>
                <a:lnTo>
                  <a:pt x="10539" y="1310"/>
                </a:lnTo>
                <a:lnTo>
                  <a:pt x="10556" y="1290"/>
                </a:lnTo>
                <a:lnTo>
                  <a:pt x="10577" y="1272"/>
                </a:lnTo>
                <a:lnTo>
                  <a:pt x="10604" y="1259"/>
                </a:lnTo>
                <a:lnTo>
                  <a:pt x="10635" y="1248"/>
                </a:lnTo>
                <a:lnTo>
                  <a:pt x="10673" y="1242"/>
                </a:lnTo>
                <a:lnTo>
                  <a:pt x="10717" y="1240"/>
                </a:lnTo>
                <a:lnTo>
                  <a:pt x="10761" y="1242"/>
                </a:lnTo>
                <a:lnTo>
                  <a:pt x="10799" y="1248"/>
                </a:lnTo>
                <a:lnTo>
                  <a:pt x="10830" y="1259"/>
                </a:lnTo>
                <a:lnTo>
                  <a:pt x="10857" y="1272"/>
                </a:lnTo>
                <a:lnTo>
                  <a:pt x="10878" y="1290"/>
                </a:lnTo>
                <a:lnTo>
                  <a:pt x="10895" y="1310"/>
                </a:lnTo>
                <a:lnTo>
                  <a:pt x="10909" y="1334"/>
                </a:lnTo>
                <a:lnTo>
                  <a:pt x="10917" y="1359"/>
                </a:lnTo>
                <a:lnTo>
                  <a:pt x="10924" y="1388"/>
                </a:lnTo>
                <a:lnTo>
                  <a:pt x="10927" y="1417"/>
                </a:lnTo>
                <a:lnTo>
                  <a:pt x="10930" y="1449"/>
                </a:lnTo>
                <a:lnTo>
                  <a:pt x="10930" y="1481"/>
                </a:lnTo>
                <a:close/>
                <a:moveTo>
                  <a:pt x="10828" y="1481"/>
                </a:moveTo>
                <a:lnTo>
                  <a:pt x="10827" y="1432"/>
                </a:lnTo>
                <a:lnTo>
                  <a:pt x="10823" y="1390"/>
                </a:lnTo>
                <a:lnTo>
                  <a:pt x="10819" y="1372"/>
                </a:lnTo>
                <a:lnTo>
                  <a:pt x="10813" y="1357"/>
                </a:lnTo>
                <a:lnTo>
                  <a:pt x="10804" y="1343"/>
                </a:lnTo>
                <a:lnTo>
                  <a:pt x="10793" y="1332"/>
                </a:lnTo>
                <a:lnTo>
                  <a:pt x="10779" y="1323"/>
                </a:lnTo>
                <a:lnTo>
                  <a:pt x="10762" y="1316"/>
                </a:lnTo>
                <a:lnTo>
                  <a:pt x="10741" y="1313"/>
                </a:lnTo>
                <a:lnTo>
                  <a:pt x="10717" y="1311"/>
                </a:lnTo>
                <a:lnTo>
                  <a:pt x="10693" y="1313"/>
                </a:lnTo>
                <a:lnTo>
                  <a:pt x="10672" y="1316"/>
                </a:lnTo>
                <a:lnTo>
                  <a:pt x="10654" y="1323"/>
                </a:lnTo>
                <a:lnTo>
                  <a:pt x="10640" y="1332"/>
                </a:lnTo>
                <a:lnTo>
                  <a:pt x="10630" y="1343"/>
                </a:lnTo>
                <a:lnTo>
                  <a:pt x="10621" y="1357"/>
                </a:lnTo>
                <a:lnTo>
                  <a:pt x="10615" y="1372"/>
                </a:lnTo>
                <a:lnTo>
                  <a:pt x="10611" y="1390"/>
                </a:lnTo>
                <a:lnTo>
                  <a:pt x="10609" y="1410"/>
                </a:lnTo>
                <a:lnTo>
                  <a:pt x="10606" y="1432"/>
                </a:lnTo>
                <a:lnTo>
                  <a:pt x="10606" y="1481"/>
                </a:lnTo>
                <a:lnTo>
                  <a:pt x="10606" y="1532"/>
                </a:lnTo>
                <a:lnTo>
                  <a:pt x="10611" y="1573"/>
                </a:lnTo>
                <a:lnTo>
                  <a:pt x="10615" y="1591"/>
                </a:lnTo>
                <a:lnTo>
                  <a:pt x="10621" y="1606"/>
                </a:lnTo>
                <a:lnTo>
                  <a:pt x="10630" y="1620"/>
                </a:lnTo>
                <a:lnTo>
                  <a:pt x="10640" y="1631"/>
                </a:lnTo>
                <a:lnTo>
                  <a:pt x="10654" y="1640"/>
                </a:lnTo>
                <a:lnTo>
                  <a:pt x="10672" y="1646"/>
                </a:lnTo>
                <a:lnTo>
                  <a:pt x="10693" y="1650"/>
                </a:lnTo>
                <a:lnTo>
                  <a:pt x="10717" y="1652"/>
                </a:lnTo>
                <a:lnTo>
                  <a:pt x="10741" y="1650"/>
                </a:lnTo>
                <a:lnTo>
                  <a:pt x="10762" y="1646"/>
                </a:lnTo>
                <a:lnTo>
                  <a:pt x="10779" y="1640"/>
                </a:lnTo>
                <a:lnTo>
                  <a:pt x="10793" y="1631"/>
                </a:lnTo>
                <a:lnTo>
                  <a:pt x="10804" y="1620"/>
                </a:lnTo>
                <a:lnTo>
                  <a:pt x="10813" y="1606"/>
                </a:lnTo>
                <a:lnTo>
                  <a:pt x="10819" y="1591"/>
                </a:lnTo>
                <a:lnTo>
                  <a:pt x="10823" y="1573"/>
                </a:lnTo>
                <a:lnTo>
                  <a:pt x="10825" y="1553"/>
                </a:lnTo>
                <a:lnTo>
                  <a:pt x="10827" y="1532"/>
                </a:lnTo>
                <a:lnTo>
                  <a:pt x="10828" y="1481"/>
                </a:lnTo>
                <a:close/>
                <a:moveTo>
                  <a:pt x="11316" y="1081"/>
                </a:moveTo>
                <a:lnTo>
                  <a:pt x="11309" y="1124"/>
                </a:lnTo>
                <a:lnTo>
                  <a:pt x="11307" y="1133"/>
                </a:lnTo>
                <a:lnTo>
                  <a:pt x="11299" y="1135"/>
                </a:lnTo>
                <a:lnTo>
                  <a:pt x="11297" y="1135"/>
                </a:lnTo>
                <a:lnTo>
                  <a:pt x="11265" y="1129"/>
                </a:lnTo>
                <a:lnTo>
                  <a:pt x="11222" y="1126"/>
                </a:lnTo>
                <a:lnTo>
                  <a:pt x="11193" y="1129"/>
                </a:lnTo>
                <a:lnTo>
                  <a:pt x="11182" y="1131"/>
                </a:lnTo>
                <a:lnTo>
                  <a:pt x="11173" y="1138"/>
                </a:lnTo>
                <a:lnTo>
                  <a:pt x="11169" y="1140"/>
                </a:lnTo>
                <a:lnTo>
                  <a:pt x="11166" y="1144"/>
                </a:lnTo>
                <a:lnTo>
                  <a:pt x="11161" y="1154"/>
                </a:lnTo>
                <a:lnTo>
                  <a:pt x="11158" y="1165"/>
                </a:lnTo>
                <a:lnTo>
                  <a:pt x="11157" y="1180"/>
                </a:lnTo>
                <a:lnTo>
                  <a:pt x="11157" y="1251"/>
                </a:lnTo>
                <a:lnTo>
                  <a:pt x="11279" y="1251"/>
                </a:lnTo>
                <a:lnTo>
                  <a:pt x="11289" y="1255"/>
                </a:lnTo>
                <a:lnTo>
                  <a:pt x="11292" y="1260"/>
                </a:lnTo>
                <a:lnTo>
                  <a:pt x="11292" y="1265"/>
                </a:lnTo>
                <a:lnTo>
                  <a:pt x="11292" y="1313"/>
                </a:lnTo>
                <a:lnTo>
                  <a:pt x="11292" y="1318"/>
                </a:lnTo>
                <a:lnTo>
                  <a:pt x="11289" y="1323"/>
                </a:lnTo>
                <a:lnTo>
                  <a:pt x="11284" y="1325"/>
                </a:lnTo>
                <a:lnTo>
                  <a:pt x="11279" y="1325"/>
                </a:lnTo>
                <a:lnTo>
                  <a:pt x="11157" y="1325"/>
                </a:lnTo>
                <a:lnTo>
                  <a:pt x="11157" y="1698"/>
                </a:lnTo>
                <a:lnTo>
                  <a:pt x="11157" y="1704"/>
                </a:lnTo>
                <a:lnTo>
                  <a:pt x="11153" y="1708"/>
                </a:lnTo>
                <a:lnTo>
                  <a:pt x="11149" y="1711"/>
                </a:lnTo>
                <a:lnTo>
                  <a:pt x="11144" y="1712"/>
                </a:lnTo>
                <a:lnTo>
                  <a:pt x="11072" y="1712"/>
                </a:lnTo>
                <a:lnTo>
                  <a:pt x="11066" y="1711"/>
                </a:lnTo>
                <a:lnTo>
                  <a:pt x="11062" y="1708"/>
                </a:lnTo>
                <a:lnTo>
                  <a:pt x="11058" y="1704"/>
                </a:lnTo>
                <a:lnTo>
                  <a:pt x="11058" y="1698"/>
                </a:lnTo>
                <a:lnTo>
                  <a:pt x="11058" y="1325"/>
                </a:lnTo>
                <a:lnTo>
                  <a:pt x="10989" y="1325"/>
                </a:lnTo>
                <a:lnTo>
                  <a:pt x="10980" y="1323"/>
                </a:lnTo>
                <a:lnTo>
                  <a:pt x="10978" y="1318"/>
                </a:lnTo>
                <a:lnTo>
                  <a:pt x="10977" y="1313"/>
                </a:lnTo>
                <a:lnTo>
                  <a:pt x="10977" y="1265"/>
                </a:lnTo>
                <a:lnTo>
                  <a:pt x="10978" y="1260"/>
                </a:lnTo>
                <a:lnTo>
                  <a:pt x="10980" y="1255"/>
                </a:lnTo>
                <a:lnTo>
                  <a:pt x="10984" y="1252"/>
                </a:lnTo>
                <a:lnTo>
                  <a:pt x="10989" y="1251"/>
                </a:lnTo>
                <a:lnTo>
                  <a:pt x="11058" y="1251"/>
                </a:lnTo>
                <a:lnTo>
                  <a:pt x="11058" y="1182"/>
                </a:lnTo>
                <a:lnTo>
                  <a:pt x="11060" y="1151"/>
                </a:lnTo>
                <a:lnTo>
                  <a:pt x="11066" y="1125"/>
                </a:lnTo>
                <a:lnTo>
                  <a:pt x="11077" y="1102"/>
                </a:lnTo>
                <a:lnTo>
                  <a:pt x="11084" y="1092"/>
                </a:lnTo>
                <a:lnTo>
                  <a:pt x="11091" y="1085"/>
                </a:lnTo>
                <a:lnTo>
                  <a:pt x="11111" y="1070"/>
                </a:lnTo>
                <a:lnTo>
                  <a:pt x="11134" y="1061"/>
                </a:lnTo>
                <a:lnTo>
                  <a:pt x="11163" y="1055"/>
                </a:lnTo>
                <a:lnTo>
                  <a:pt x="11196" y="1052"/>
                </a:lnTo>
                <a:lnTo>
                  <a:pt x="11234" y="1055"/>
                </a:lnTo>
                <a:lnTo>
                  <a:pt x="11265" y="1058"/>
                </a:lnTo>
                <a:lnTo>
                  <a:pt x="11305" y="1067"/>
                </a:lnTo>
                <a:lnTo>
                  <a:pt x="11313" y="1071"/>
                </a:lnTo>
                <a:lnTo>
                  <a:pt x="11316" y="1078"/>
                </a:lnTo>
                <a:lnTo>
                  <a:pt x="11316" y="1081"/>
                </a:lnTo>
                <a:close/>
                <a:moveTo>
                  <a:pt x="570" y="490"/>
                </a:moveTo>
                <a:lnTo>
                  <a:pt x="568" y="512"/>
                </a:lnTo>
                <a:lnTo>
                  <a:pt x="566" y="532"/>
                </a:lnTo>
                <a:lnTo>
                  <a:pt x="561" y="549"/>
                </a:lnTo>
                <a:lnTo>
                  <a:pt x="554" y="567"/>
                </a:lnTo>
                <a:lnTo>
                  <a:pt x="546" y="582"/>
                </a:lnTo>
                <a:lnTo>
                  <a:pt x="536" y="596"/>
                </a:lnTo>
                <a:lnTo>
                  <a:pt x="524" y="609"/>
                </a:lnTo>
                <a:lnTo>
                  <a:pt x="510" y="619"/>
                </a:lnTo>
                <a:lnTo>
                  <a:pt x="495" y="629"/>
                </a:lnTo>
                <a:lnTo>
                  <a:pt x="479" y="638"/>
                </a:lnTo>
                <a:lnTo>
                  <a:pt x="440" y="650"/>
                </a:lnTo>
                <a:lnTo>
                  <a:pt x="418" y="654"/>
                </a:lnTo>
                <a:lnTo>
                  <a:pt x="394" y="658"/>
                </a:lnTo>
                <a:lnTo>
                  <a:pt x="343" y="660"/>
                </a:lnTo>
                <a:lnTo>
                  <a:pt x="58" y="660"/>
                </a:lnTo>
                <a:lnTo>
                  <a:pt x="48" y="655"/>
                </a:lnTo>
                <a:lnTo>
                  <a:pt x="43" y="645"/>
                </a:lnTo>
                <a:lnTo>
                  <a:pt x="43" y="27"/>
                </a:lnTo>
                <a:lnTo>
                  <a:pt x="44" y="22"/>
                </a:lnTo>
                <a:lnTo>
                  <a:pt x="48" y="17"/>
                </a:lnTo>
                <a:lnTo>
                  <a:pt x="58" y="13"/>
                </a:lnTo>
                <a:lnTo>
                  <a:pt x="355" y="13"/>
                </a:lnTo>
                <a:lnTo>
                  <a:pt x="403" y="15"/>
                </a:lnTo>
                <a:lnTo>
                  <a:pt x="423" y="18"/>
                </a:lnTo>
                <a:lnTo>
                  <a:pt x="444" y="23"/>
                </a:lnTo>
                <a:lnTo>
                  <a:pt x="476" y="34"/>
                </a:lnTo>
                <a:lnTo>
                  <a:pt x="490" y="43"/>
                </a:lnTo>
                <a:lnTo>
                  <a:pt x="503" y="52"/>
                </a:lnTo>
                <a:lnTo>
                  <a:pt x="514" y="62"/>
                </a:lnTo>
                <a:lnTo>
                  <a:pt x="523" y="75"/>
                </a:lnTo>
                <a:lnTo>
                  <a:pt x="530" y="87"/>
                </a:lnTo>
                <a:lnTo>
                  <a:pt x="537" y="101"/>
                </a:lnTo>
                <a:lnTo>
                  <a:pt x="546" y="134"/>
                </a:lnTo>
                <a:lnTo>
                  <a:pt x="548" y="172"/>
                </a:lnTo>
                <a:lnTo>
                  <a:pt x="546" y="203"/>
                </a:lnTo>
                <a:lnTo>
                  <a:pt x="539" y="230"/>
                </a:lnTo>
                <a:lnTo>
                  <a:pt x="534" y="242"/>
                </a:lnTo>
                <a:lnTo>
                  <a:pt x="528" y="252"/>
                </a:lnTo>
                <a:lnTo>
                  <a:pt x="522" y="262"/>
                </a:lnTo>
                <a:lnTo>
                  <a:pt x="513" y="271"/>
                </a:lnTo>
                <a:lnTo>
                  <a:pt x="495" y="285"/>
                </a:lnTo>
                <a:lnTo>
                  <a:pt x="474" y="296"/>
                </a:lnTo>
                <a:lnTo>
                  <a:pt x="451" y="305"/>
                </a:lnTo>
                <a:lnTo>
                  <a:pt x="426" y="311"/>
                </a:lnTo>
                <a:lnTo>
                  <a:pt x="426" y="339"/>
                </a:lnTo>
                <a:lnTo>
                  <a:pt x="457" y="344"/>
                </a:lnTo>
                <a:lnTo>
                  <a:pt x="485" y="352"/>
                </a:lnTo>
                <a:lnTo>
                  <a:pt x="510" y="364"/>
                </a:lnTo>
                <a:lnTo>
                  <a:pt x="530" y="379"/>
                </a:lnTo>
                <a:lnTo>
                  <a:pt x="547" y="400"/>
                </a:lnTo>
                <a:lnTo>
                  <a:pt x="554" y="412"/>
                </a:lnTo>
                <a:lnTo>
                  <a:pt x="559" y="425"/>
                </a:lnTo>
                <a:lnTo>
                  <a:pt x="563" y="440"/>
                </a:lnTo>
                <a:lnTo>
                  <a:pt x="567" y="455"/>
                </a:lnTo>
                <a:lnTo>
                  <a:pt x="570" y="490"/>
                </a:lnTo>
                <a:close/>
                <a:moveTo>
                  <a:pt x="460" y="479"/>
                </a:moveTo>
                <a:lnTo>
                  <a:pt x="459" y="452"/>
                </a:lnTo>
                <a:lnTo>
                  <a:pt x="454" y="431"/>
                </a:lnTo>
                <a:lnTo>
                  <a:pt x="446" y="412"/>
                </a:lnTo>
                <a:lnTo>
                  <a:pt x="433" y="397"/>
                </a:lnTo>
                <a:lnTo>
                  <a:pt x="417" y="386"/>
                </a:lnTo>
                <a:lnTo>
                  <a:pt x="396" y="377"/>
                </a:lnTo>
                <a:lnTo>
                  <a:pt x="368" y="372"/>
                </a:lnTo>
                <a:lnTo>
                  <a:pt x="334" y="369"/>
                </a:lnTo>
                <a:lnTo>
                  <a:pt x="150" y="364"/>
                </a:lnTo>
                <a:lnTo>
                  <a:pt x="150" y="580"/>
                </a:lnTo>
                <a:lnTo>
                  <a:pt x="336" y="580"/>
                </a:lnTo>
                <a:lnTo>
                  <a:pt x="368" y="577"/>
                </a:lnTo>
                <a:lnTo>
                  <a:pt x="394" y="572"/>
                </a:lnTo>
                <a:lnTo>
                  <a:pt x="417" y="563"/>
                </a:lnTo>
                <a:lnTo>
                  <a:pt x="433" y="551"/>
                </a:lnTo>
                <a:lnTo>
                  <a:pt x="445" y="536"/>
                </a:lnTo>
                <a:lnTo>
                  <a:pt x="454" y="519"/>
                </a:lnTo>
                <a:lnTo>
                  <a:pt x="459" y="500"/>
                </a:lnTo>
                <a:lnTo>
                  <a:pt x="460" y="479"/>
                </a:lnTo>
                <a:close/>
                <a:moveTo>
                  <a:pt x="440" y="188"/>
                </a:moveTo>
                <a:lnTo>
                  <a:pt x="439" y="165"/>
                </a:lnTo>
                <a:lnTo>
                  <a:pt x="435" y="145"/>
                </a:lnTo>
                <a:lnTo>
                  <a:pt x="427" y="129"/>
                </a:lnTo>
                <a:lnTo>
                  <a:pt x="416" y="116"/>
                </a:lnTo>
                <a:lnTo>
                  <a:pt x="402" y="106"/>
                </a:lnTo>
                <a:lnTo>
                  <a:pt x="386" y="99"/>
                </a:lnTo>
                <a:lnTo>
                  <a:pt x="364" y="95"/>
                </a:lnTo>
                <a:lnTo>
                  <a:pt x="340" y="94"/>
                </a:lnTo>
                <a:lnTo>
                  <a:pt x="150" y="94"/>
                </a:lnTo>
                <a:lnTo>
                  <a:pt x="150" y="294"/>
                </a:lnTo>
                <a:lnTo>
                  <a:pt x="333" y="286"/>
                </a:lnTo>
                <a:lnTo>
                  <a:pt x="358" y="284"/>
                </a:lnTo>
                <a:lnTo>
                  <a:pt x="379" y="280"/>
                </a:lnTo>
                <a:lnTo>
                  <a:pt x="397" y="272"/>
                </a:lnTo>
                <a:lnTo>
                  <a:pt x="413" y="262"/>
                </a:lnTo>
                <a:lnTo>
                  <a:pt x="425" y="250"/>
                </a:lnTo>
                <a:lnTo>
                  <a:pt x="433" y="233"/>
                </a:lnTo>
                <a:lnTo>
                  <a:pt x="439" y="212"/>
                </a:lnTo>
                <a:lnTo>
                  <a:pt x="440" y="188"/>
                </a:lnTo>
                <a:close/>
                <a:moveTo>
                  <a:pt x="916" y="253"/>
                </a:moveTo>
                <a:lnTo>
                  <a:pt x="915" y="258"/>
                </a:lnTo>
                <a:lnTo>
                  <a:pt x="914" y="264"/>
                </a:lnTo>
                <a:lnTo>
                  <a:pt x="910" y="266"/>
                </a:lnTo>
                <a:lnTo>
                  <a:pt x="903" y="267"/>
                </a:lnTo>
                <a:lnTo>
                  <a:pt x="864" y="267"/>
                </a:lnTo>
                <a:lnTo>
                  <a:pt x="829" y="271"/>
                </a:lnTo>
                <a:lnTo>
                  <a:pt x="770" y="281"/>
                </a:lnTo>
                <a:lnTo>
                  <a:pt x="770" y="646"/>
                </a:lnTo>
                <a:lnTo>
                  <a:pt x="769" y="651"/>
                </a:lnTo>
                <a:lnTo>
                  <a:pt x="766" y="657"/>
                </a:lnTo>
                <a:lnTo>
                  <a:pt x="761" y="659"/>
                </a:lnTo>
                <a:lnTo>
                  <a:pt x="756" y="660"/>
                </a:lnTo>
                <a:lnTo>
                  <a:pt x="683" y="660"/>
                </a:lnTo>
                <a:lnTo>
                  <a:pt x="675" y="657"/>
                </a:lnTo>
                <a:lnTo>
                  <a:pt x="672" y="651"/>
                </a:lnTo>
                <a:lnTo>
                  <a:pt x="669" y="646"/>
                </a:lnTo>
                <a:lnTo>
                  <a:pt x="669" y="274"/>
                </a:lnTo>
                <a:lnTo>
                  <a:pt x="673" y="251"/>
                </a:lnTo>
                <a:lnTo>
                  <a:pt x="677" y="242"/>
                </a:lnTo>
                <a:lnTo>
                  <a:pt x="682" y="235"/>
                </a:lnTo>
                <a:lnTo>
                  <a:pt x="698" y="223"/>
                </a:lnTo>
                <a:lnTo>
                  <a:pt x="723" y="213"/>
                </a:lnTo>
                <a:lnTo>
                  <a:pt x="755" y="204"/>
                </a:lnTo>
                <a:lnTo>
                  <a:pt x="794" y="197"/>
                </a:lnTo>
                <a:lnTo>
                  <a:pt x="871" y="189"/>
                </a:lnTo>
                <a:lnTo>
                  <a:pt x="886" y="189"/>
                </a:lnTo>
                <a:lnTo>
                  <a:pt x="898" y="189"/>
                </a:lnTo>
                <a:lnTo>
                  <a:pt x="906" y="190"/>
                </a:lnTo>
                <a:lnTo>
                  <a:pt x="912" y="194"/>
                </a:lnTo>
                <a:lnTo>
                  <a:pt x="915" y="198"/>
                </a:lnTo>
                <a:lnTo>
                  <a:pt x="916" y="204"/>
                </a:lnTo>
                <a:lnTo>
                  <a:pt x="916" y="253"/>
                </a:lnTo>
                <a:close/>
                <a:moveTo>
                  <a:pt x="1098" y="646"/>
                </a:moveTo>
                <a:lnTo>
                  <a:pt x="1096" y="651"/>
                </a:lnTo>
                <a:lnTo>
                  <a:pt x="1094" y="657"/>
                </a:lnTo>
                <a:lnTo>
                  <a:pt x="1089" y="659"/>
                </a:lnTo>
                <a:lnTo>
                  <a:pt x="1084" y="660"/>
                </a:lnTo>
                <a:lnTo>
                  <a:pt x="1012" y="660"/>
                </a:lnTo>
                <a:lnTo>
                  <a:pt x="1006" y="659"/>
                </a:lnTo>
                <a:lnTo>
                  <a:pt x="1002" y="657"/>
                </a:lnTo>
                <a:lnTo>
                  <a:pt x="999" y="651"/>
                </a:lnTo>
                <a:lnTo>
                  <a:pt x="998" y="646"/>
                </a:lnTo>
                <a:lnTo>
                  <a:pt x="998" y="217"/>
                </a:lnTo>
                <a:lnTo>
                  <a:pt x="999" y="212"/>
                </a:lnTo>
                <a:lnTo>
                  <a:pt x="1002" y="208"/>
                </a:lnTo>
                <a:lnTo>
                  <a:pt x="1012" y="204"/>
                </a:lnTo>
                <a:lnTo>
                  <a:pt x="1084" y="204"/>
                </a:lnTo>
                <a:lnTo>
                  <a:pt x="1094" y="208"/>
                </a:lnTo>
                <a:lnTo>
                  <a:pt x="1096" y="212"/>
                </a:lnTo>
                <a:lnTo>
                  <a:pt x="1098" y="217"/>
                </a:lnTo>
                <a:lnTo>
                  <a:pt x="1098" y="646"/>
                </a:lnTo>
                <a:close/>
                <a:moveTo>
                  <a:pt x="1098" y="115"/>
                </a:moveTo>
                <a:lnTo>
                  <a:pt x="1096" y="122"/>
                </a:lnTo>
                <a:lnTo>
                  <a:pt x="1092" y="129"/>
                </a:lnTo>
                <a:lnTo>
                  <a:pt x="1086" y="131"/>
                </a:lnTo>
                <a:lnTo>
                  <a:pt x="1079" y="133"/>
                </a:lnTo>
                <a:lnTo>
                  <a:pt x="1017" y="133"/>
                </a:lnTo>
                <a:lnTo>
                  <a:pt x="1009" y="131"/>
                </a:lnTo>
                <a:lnTo>
                  <a:pt x="1003" y="129"/>
                </a:lnTo>
                <a:lnTo>
                  <a:pt x="999" y="122"/>
                </a:lnTo>
                <a:lnTo>
                  <a:pt x="998" y="115"/>
                </a:lnTo>
                <a:lnTo>
                  <a:pt x="998" y="18"/>
                </a:lnTo>
                <a:lnTo>
                  <a:pt x="999" y="10"/>
                </a:lnTo>
                <a:lnTo>
                  <a:pt x="1003" y="5"/>
                </a:lnTo>
                <a:lnTo>
                  <a:pt x="1009" y="2"/>
                </a:lnTo>
                <a:lnTo>
                  <a:pt x="1017" y="0"/>
                </a:lnTo>
                <a:lnTo>
                  <a:pt x="1079" y="0"/>
                </a:lnTo>
                <a:lnTo>
                  <a:pt x="1086" y="2"/>
                </a:lnTo>
                <a:lnTo>
                  <a:pt x="1092" y="5"/>
                </a:lnTo>
                <a:lnTo>
                  <a:pt x="1096" y="10"/>
                </a:lnTo>
                <a:lnTo>
                  <a:pt x="1098" y="18"/>
                </a:lnTo>
                <a:lnTo>
                  <a:pt x="1098" y="115"/>
                </a:lnTo>
                <a:close/>
                <a:moveTo>
                  <a:pt x="1632" y="646"/>
                </a:moveTo>
                <a:lnTo>
                  <a:pt x="1631" y="651"/>
                </a:lnTo>
                <a:lnTo>
                  <a:pt x="1628" y="657"/>
                </a:lnTo>
                <a:lnTo>
                  <a:pt x="1624" y="659"/>
                </a:lnTo>
                <a:lnTo>
                  <a:pt x="1619" y="660"/>
                </a:lnTo>
                <a:lnTo>
                  <a:pt x="1546" y="660"/>
                </a:lnTo>
                <a:lnTo>
                  <a:pt x="1540" y="659"/>
                </a:lnTo>
                <a:lnTo>
                  <a:pt x="1536" y="657"/>
                </a:lnTo>
                <a:lnTo>
                  <a:pt x="1534" y="651"/>
                </a:lnTo>
                <a:lnTo>
                  <a:pt x="1532" y="646"/>
                </a:lnTo>
                <a:lnTo>
                  <a:pt x="1532" y="332"/>
                </a:lnTo>
                <a:lnTo>
                  <a:pt x="1531" y="313"/>
                </a:lnTo>
                <a:lnTo>
                  <a:pt x="1528" y="298"/>
                </a:lnTo>
                <a:lnTo>
                  <a:pt x="1522" y="285"/>
                </a:lnTo>
                <a:lnTo>
                  <a:pt x="1516" y="275"/>
                </a:lnTo>
                <a:lnTo>
                  <a:pt x="1506" y="269"/>
                </a:lnTo>
                <a:lnTo>
                  <a:pt x="1493" y="264"/>
                </a:lnTo>
                <a:lnTo>
                  <a:pt x="1478" y="261"/>
                </a:lnTo>
                <a:lnTo>
                  <a:pt x="1460" y="260"/>
                </a:lnTo>
                <a:lnTo>
                  <a:pt x="1413" y="262"/>
                </a:lnTo>
                <a:lnTo>
                  <a:pt x="1371" y="269"/>
                </a:lnTo>
                <a:lnTo>
                  <a:pt x="1331" y="279"/>
                </a:lnTo>
                <a:lnTo>
                  <a:pt x="1331" y="646"/>
                </a:lnTo>
                <a:lnTo>
                  <a:pt x="1329" y="651"/>
                </a:lnTo>
                <a:lnTo>
                  <a:pt x="1327" y="657"/>
                </a:lnTo>
                <a:lnTo>
                  <a:pt x="1322" y="659"/>
                </a:lnTo>
                <a:lnTo>
                  <a:pt x="1317" y="660"/>
                </a:lnTo>
                <a:lnTo>
                  <a:pt x="1244" y="660"/>
                </a:lnTo>
                <a:lnTo>
                  <a:pt x="1235" y="657"/>
                </a:lnTo>
                <a:lnTo>
                  <a:pt x="1231" y="651"/>
                </a:lnTo>
                <a:lnTo>
                  <a:pt x="1230" y="646"/>
                </a:lnTo>
                <a:lnTo>
                  <a:pt x="1230" y="274"/>
                </a:lnTo>
                <a:lnTo>
                  <a:pt x="1231" y="262"/>
                </a:lnTo>
                <a:lnTo>
                  <a:pt x="1232" y="252"/>
                </a:lnTo>
                <a:lnTo>
                  <a:pt x="1242" y="236"/>
                </a:lnTo>
                <a:lnTo>
                  <a:pt x="1250" y="230"/>
                </a:lnTo>
                <a:lnTo>
                  <a:pt x="1260" y="223"/>
                </a:lnTo>
                <a:lnTo>
                  <a:pt x="1289" y="213"/>
                </a:lnTo>
                <a:lnTo>
                  <a:pt x="1328" y="203"/>
                </a:lnTo>
                <a:lnTo>
                  <a:pt x="1375" y="196"/>
                </a:lnTo>
                <a:lnTo>
                  <a:pt x="1424" y="190"/>
                </a:lnTo>
                <a:lnTo>
                  <a:pt x="1469" y="188"/>
                </a:lnTo>
                <a:lnTo>
                  <a:pt x="1507" y="189"/>
                </a:lnTo>
                <a:lnTo>
                  <a:pt x="1540" y="194"/>
                </a:lnTo>
                <a:lnTo>
                  <a:pt x="1568" y="203"/>
                </a:lnTo>
                <a:lnTo>
                  <a:pt x="1590" y="216"/>
                </a:lnTo>
                <a:lnTo>
                  <a:pt x="1600" y="223"/>
                </a:lnTo>
                <a:lnTo>
                  <a:pt x="1608" y="233"/>
                </a:lnTo>
                <a:lnTo>
                  <a:pt x="1615" y="243"/>
                </a:lnTo>
                <a:lnTo>
                  <a:pt x="1622" y="256"/>
                </a:lnTo>
                <a:lnTo>
                  <a:pt x="1626" y="270"/>
                </a:lnTo>
                <a:lnTo>
                  <a:pt x="1629" y="285"/>
                </a:lnTo>
                <a:lnTo>
                  <a:pt x="1632" y="319"/>
                </a:lnTo>
                <a:lnTo>
                  <a:pt x="1632" y="646"/>
                </a:lnTo>
                <a:close/>
                <a:moveTo>
                  <a:pt x="2203" y="245"/>
                </a:moveTo>
                <a:lnTo>
                  <a:pt x="2204" y="250"/>
                </a:lnTo>
                <a:lnTo>
                  <a:pt x="2203" y="252"/>
                </a:lnTo>
                <a:lnTo>
                  <a:pt x="2199" y="256"/>
                </a:lnTo>
                <a:lnTo>
                  <a:pt x="2169" y="271"/>
                </a:lnTo>
                <a:lnTo>
                  <a:pt x="2153" y="275"/>
                </a:lnTo>
                <a:lnTo>
                  <a:pt x="2137" y="276"/>
                </a:lnTo>
                <a:lnTo>
                  <a:pt x="2122" y="275"/>
                </a:lnTo>
                <a:lnTo>
                  <a:pt x="2102" y="270"/>
                </a:lnTo>
                <a:lnTo>
                  <a:pt x="2109" y="279"/>
                </a:lnTo>
                <a:lnTo>
                  <a:pt x="2122" y="296"/>
                </a:lnTo>
                <a:lnTo>
                  <a:pt x="2128" y="308"/>
                </a:lnTo>
                <a:lnTo>
                  <a:pt x="2133" y="323"/>
                </a:lnTo>
                <a:lnTo>
                  <a:pt x="2137" y="357"/>
                </a:lnTo>
                <a:lnTo>
                  <a:pt x="2137" y="378"/>
                </a:lnTo>
                <a:lnTo>
                  <a:pt x="2133" y="397"/>
                </a:lnTo>
                <a:lnTo>
                  <a:pt x="2123" y="430"/>
                </a:lnTo>
                <a:lnTo>
                  <a:pt x="2107" y="456"/>
                </a:lnTo>
                <a:lnTo>
                  <a:pt x="2096" y="468"/>
                </a:lnTo>
                <a:lnTo>
                  <a:pt x="2084" y="476"/>
                </a:lnTo>
                <a:lnTo>
                  <a:pt x="2055" y="492"/>
                </a:lnTo>
                <a:lnTo>
                  <a:pt x="2024" y="502"/>
                </a:lnTo>
                <a:lnTo>
                  <a:pt x="1986" y="508"/>
                </a:lnTo>
                <a:lnTo>
                  <a:pt x="1946" y="509"/>
                </a:lnTo>
                <a:lnTo>
                  <a:pt x="1913" y="509"/>
                </a:lnTo>
                <a:lnTo>
                  <a:pt x="1886" y="509"/>
                </a:lnTo>
                <a:lnTo>
                  <a:pt x="1874" y="510"/>
                </a:lnTo>
                <a:lnTo>
                  <a:pt x="1862" y="513"/>
                </a:lnTo>
                <a:lnTo>
                  <a:pt x="1847" y="522"/>
                </a:lnTo>
                <a:lnTo>
                  <a:pt x="1844" y="528"/>
                </a:lnTo>
                <a:lnTo>
                  <a:pt x="1840" y="534"/>
                </a:lnTo>
                <a:lnTo>
                  <a:pt x="1837" y="551"/>
                </a:lnTo>
                <a:lnTo>
                  <a:pt x="1838" y="562"/>
                </a:lnTo>
                <a:lnTo>
                  <a:pt x="1842" y="571"/>
                </a:lnTo>
                <a:lnTo>
                  <a:pt x="1847" y="578"/>
                </a:lnTo>
                <a:lnTo>
                  <a:pt x="1855" y="583"/>
                </a:lnTo>
                <a:lnTo>
                  <a:pt x="1875" y="590"/>
                </a:lnTo>
                <a:lnTo>
                  <a:pt x="1903" y="591"/>
                </a:lnTo>
                <a:lnTo>
                  <a:pt x="2012" y="591"/>
                </a:lnTo>
                <a:lnTo>
                  <a:pt x="2043" y="592"/>
                </a:lnTo>
                <a:lnTo>
                  <a:pt x="2070" y="596"/>
                </a:lnTo>
                <a:lnTo>
                  <a:pt x="2084" y="600"/>
                </a:lnTo>
                <a:lnTo>
                  <a:pt x="2097" y="604"/>
                </a:lnTo>
                <a:lnTo>
                  <a:pt x="2119" y="614"/>
                </a:lnTo>
                <a:lnTo>
                  <a:pt x="2130" y="620"/>
                </a:lnTo>
                <a:lnTo>
                  <a:pt x="2140" y="629"/>
                </a:lnTo>
                <a:lnTo>
                  <a:pt x="2153" y="648"/>
                </a:lnTo>
                <a:lnTo>
                  <a:pt x="2162" y="673"/>
                </a:lnTo>
                <a:lnTo>
                  <a:pt x="2165" y="688"/>
                </a:lnTo>
                <a:lnTo>
                  <a:pt x="2166" y="703"/>
                </a:lnTo>
                <a:lnTo>
                  <a:pt x="2165" y="723"/>
                </a:lnTo>
                <a:lnTo>
                  <a:pt x="2164" y="732"/>
                </a:lnTo>
                <a:lnTo>
                  <a:pt x="2161" y="741"/>
                </a:lnTo>
                <a:lnTo>
                  <a:pt x="2156" y="759"/>
                </a:lnTo>
                <a:lnTo>
                  <a:pt x="2150" y="774"/>
                </a:lnTo>
                <a:lnTo>
                  <a:pt x="2141" y="787"/>
                </a:lnTo>
                <a:lnTo>
                  <a:pt x="2131" y="799"/>
                </a:lnTo>
                <a:lnTo>
                  <a:pt x="2118" y="810"/>
                </a:lnTo>
                <a:lnTo>
                  <a:pt x="2104" y="819"/>
                </a:lnTo>
                <a:lnTo>
                  <a:pt x="2088" y="828"/>
                </a:lnTo>
                <a:lnTo>
                  <a:pt x="2072" y="834"/>
                </a:lnTo>
                <a:lnTo>
                  <a:pt x="2034" y="844"/>
                </a:lnTo>
                <a:lnTo>
                  <a:pt x="1992" y="850"/>
                </a:lnTo>
                <a:lnTo>
                  <a:pt x="1946" y="853"/>
                </a:lnTo>
                <a:lnTo>
                  <a:pt x="1894" y="852"/>
                </a:lnTo>
                <a:lnTo>
                  <a:pt x="1850" y="847"/>
                </a:lnTo>
                <a:lnTo>
                  <a:pt x="1812" y="839"/>
                </a:lnTo>
                <a:lnTo>
                  <a:pt x="1796" y="834"/>
                </a:lnTo>
                <a:lnTo>
                  <a:pt x="1780" y="828"/>
                </a:lnTo>
                <a:lnTo>
                  <a:pt x="1768" y="821"/>
                </a:lnTo>
                <a:lnTo>
                  <a:pt x="1757" y="813"/>
                </a:lnTo>
                <a:lnTo>
                  <a:pt x="1748" y="804"/>
                </a:lnTo>
                <a:lnTo>
                  <a:pt x="1740" y="793"/>
                </a:lnTo>
                <a:lnTo>
                  <a:pt x="1734" y="781"/>
                </a:lnTo>
                <a:lnTo>
                  <a:pt x="1730" y="767"/>
                </a:lnTo>
                <a:lnTo>
                  <a:pt x="1728" y="753"/>
                </a:lnTo>
                <a:lnTo>
                  <a:pt x="1726" y="737"/>
                </a:lnTo>
                <a:lnTo>
                  <a:pt x="1728" y="721"/>
                </a:lnTo>
                <a:lnTo>
                  <a:pt x="1730" y="706"/>
                </a:lnTo>
                <a:lnTo>
                  <a:pt x="1735" y="693"/>
                </a:lnTo>
                <a:lnTo>
                  <a:pt x="1741" y="683"/>
                </a:lnTo>
                <a:lnTo>
                  <a:pt x="1750" y="674"/>
                </a:lnTo>
                <a:lnTo>
                  <a:pt x="1758" y="667"/>
                </a:lnTo>
                <a:lnTo>
                  <a:pt x="1778" y="657"/>
                </a:lnTo>
                <a:lnTo>
                  <a:pt x="1798" y="651"/>
                </a:lnTo>
                <a:lnTo>
                  <a:pt x="1818" y="646"/>
                </a:lnTo>
                <a:lnTo>
                  <a:pt x="1818" y="634"/>
                </a:lnTo>
                <a:lnTo>
                  <a:pt x="1780" y="625"/>
                </a:lnTo>
                <a:lnTo>
                  <a:pt x="1773" y="622"/>
                </a:lnTo>
                <a:lnTo>
                  <a:pt x="1765" y="617"/>
                </a:lnTo>
                <a:lnTo>
                  <a:pt x="1753" y="605"/>
                </a:lnTo>
                <a:lnTo>
                  <a:pt x="1744" y="586"/>
                </a:lnTo>
                <a:lnTo>
                  <a:pt x="1741" y="558"/>
                </a:lnTo>
                <a:lnTo>
                  <a:pt x="1743" y="539"/>
                </a:lnTo>
                <a:lnTo>
                  <a:pt x="1748" y="524"/>
                </a:lnTo>
                <a:lnTo>
                  <a:pt x="1755" y="512"/>
                </a:lnTo>
                <a:lnTo>
                  <a:pt x="1767" y="503"/>
                </a:lnTo>
                <a:lnTo>
                  <a:pt x="1780" y="495"/>
                </a:lnTo>
                <a:lnTo>
                  <a:pt x="1796" y="489"/>
                </a:lnTo>
                <a:lnTo>
                  <a:pt x="1835" y="481"/>
                </a:lnTo>
                <a:lnTo>
                  <a:pt x="1816" y="474"/>
                </a:lnTo>
                <a:lnTo>
                  <a:pt x="1794" y="465"/>
                </a:lnTo>
                <a:lnTo>
                  <a:pt x="1783" y="458"/>
                </a:lnTo>
                <a:lnTo>
                  <a:pt x="1773" y="450"/>
                </a:lnTo>
                <a:lnTo>
                  <a:pt x="1764" y="439"/>
                </a:lnTo>
                <a:lnTo>
                  <a:pt x="1755" y="427"/>
                </a:lnTo>
                <a:lnTo>
                  <a:pt x="1744" y="396"/>
                </a:lnTo>
                <a:lnTo>
                  <a:pt x="1739" y="352"/>
                </a:lnTo>
                <a:lnTo>
                  <a:pt x="1740" y="330"/>
                </a:lnTo>
                <a:lnTo>
                  <a:pt x="1743" y="310"/>
                </a:lnTo>
                <a:lnTo>
                  <a:pt x="1753" y="275"/>
                </a:lnTo>
                <a:lnTo>
                  <a:pt x="1770" y="246"/>
                </a:lnTo>
                <a:lnTo>
                  <a:pt x="1780" y="235"/>
                </a:lnTo>
                <a:lnTo>
                  <a:pt x="1793" y="224"/>
                </a:lnTo>
                <a:lnTo>
                  <a:pt x="1823" y="208"/>
                </a:lnTo>
                <a:lnTo>
                  <a:pt x="1840" y="202"/>
                </a:lnTo>
                <a:lnTo>
                  <a:pt x="1856" y="197"/>
                </a:lnTo>
                <a:lnTo>
                  <a:pt x="1895" y="190"/>
                </a:lnTo>
                <a:lnTo>
                  <a:pt x="1917" y="188"/>
                </a:lnTo>
                <a:lnTo>
                  <a:pt x="1939" y="188"/>
                </a:lnTo>
                <a:lnTo>
                  <a:pt x="1975" y="189"/>
                </a:lnTo>
                <a:lnTo>
                  <a:pt x="2002" y="193"/>
                </a:lnTo>
                <a:lnTo>
                  <a:pt x="2050" y="206"/>
                </a:lnTo>
                <a:lnTo>
                  <a:pt x="2065" y="208"/>
                </a:lnTo>
                <a:lnTo>
                  <a:pt x="2083" y="209"/>
                </a:lnTo>
                <a:lnTo>
                  <a:pt x="2104" y="208"/>
                </a:lnTo>
                <a:lnTo>
                  <a:pt x="2125" y="204"/>
                </a:lnTo>
                <a:lnTo>
                  <a:pt x="2148" y="194"/>
                </a:lnTo>
                <a:lnTo>
                  <a:pt x="2170" y="184"/>
                </a:lnTo>
                <a:lnTo>
                  <a:pt x="2174" y="183"/>
                </a:lnTo>
                <a:lnTo>
                  <a:pt x="2177" y="182"/>
                </a:lnTo>
                <a:lnTo>
                  <a:pt x="2181" y="183"/>
                </a:lnTo>
                <a:lnTo>
                  <a:pt x="2184" y="189"/>
                </a:lnTo>
                <a:lnTo>
                  <a:pt x="2203" y="245"/>
                </a:lnTo>
                <a:close/>
                <a:moveTo>
                  <a:pt x="2043" y="348"/>
                </a:moveTo>
                <a:lnTo>
                  <a:pt x="2041" y="324"/>
                </a:lnTo>
                <a:lnTo>
                  <a:pt x="2036" y="304"/>
                </a:lnTo>
                <a:lnTo>
                  <a:pt x="2029" y="286"/>
                </a:lnTo>
                <a:lnTo>
                  <a:pt x="2017" y="274"/>
                </a:lnTo>
                <a:lnTo>
                  <a:pt x="2002" y="264"/>
                </a:lnTo>
                <a:lnTo>
                  <a:pt x="1985" y="256"/>
                </a:lnTo>
                <a:lnTo>
                  <a:pt x="1964" y="251"/>
                </a:lnTo>
                <a:lnTo>
                  <a:pt x="1939" y="250"/>
                </a:lnTo>
                <a:lnTo>
                  <a:pt x="1915" y="251"/>
                </a:lnTo>
                <a:lnTo>
                  <a:pt x="1894" y="256"/>
                </a:lnTo>
                <a:lnTo>
                  <a:pt x="1885" y="258"/>
                </a:lnTo>
                <a:lnTo>
                  <a:pt x="1876" y="264"/>
                </a:lnTo>
                <a:lnTo>
                  <a:pt x="1862" y="274"/>
                </a:lnTo>
                <a:lnTo>
                  <a:pt x="1851" y="286"/>
                </a:lnTo>
                <a:lnTo>
                  <a:pt x="1847" y="295"/>
                </a:lnTo>
                <a:lnTo>
                  <a:pt x="1844" y="304"/>
                </a:lnTo>
                <a:lnTo>
                  <a:pt x="1838" y="324"/>
                </a:lnTo>
                <a:lnTo>
                  <a:pt x="1837" y="348"/>
                </a:lnTo>
                <a:lnTo>
                  <a:pt x="1838" y="373"/>
                </a:lnTo>
                <a:lnTo>
                  <a:pt x="1844" y="393"/>
                </a:lnTo>
                <a:lnTo>
                  <a:pt x="1851" y="410"/>
                </a:lnTo>
                <a:lnTo>
                  <a:pt x="1856" y="417"/>
                </a:lnTo>
                <a:lnTo>
                  <a:pt x="1862" y="423"/>
                </a:lnTo>
                <a:lnTo>
                  <a:pt x="1876" y="434"/>
                </a:lnTo>
                <a:lnTo>
                  <a:pt x="1894" y="441"/>
                </a:lnTo>
                <a:lnTo>
                  <a:pt x="1915" y="445"/>
                </a:lnTo>
                <a:lnTo>
                  <a:pt x="1939" y="446"/>
                </a:lnTo>
                <a:lnTo>
                  <a:pt x="1964" y="445"/>
                </a:lnTo>
                <a:lnTo>
                  <a:pt x="1985" y="441"/>
                </a:lnTo>
                <a:lnTo>
                  <a:pt x="1995" y="437"/>
                </a:lnTo>
                <a:lnTo>
                  <a:pt x="2002" y="434"/>
                </a:lnTo>
                <a:lnTo>
                  <a:pt x="2017" y="423"/>
                </a:lnTo>
                <a:lnTo>
                  <a:pt x="2029" y="410"/>
                </a:lnTo>
                <a:lnTo>
                  <a:pt x="2033" y="402"/>
                </a:lnTo>
                <a:lnTo>
                  <a:pt x="2036" y="393"/>
                </a:lnTo>
                <a:lnTo>
                  <a:pt x="2041" y="373"/>
                </a:lnTo>
                <a:lnTo>
                  <a:pt x="2043" y="348"/>
                </a:lnTo>
                <a:close/>
                <a:moveTo>
                  <a:pt x="2069" y="717"/>
                </a:moveTo>
                <a:lnTo>
                  <a:pt x="2067" y="702"/>
                </a:lnTo>
                <a:lnTo>
                  <a:pt x="2061" y="691"/>
                </a:lnTo>
                <a:lnTo>
                  <a:pt x="2054" y="680"/>
                </a:lnTo>
                <a:lnTo>
                  <a:pt x="2044" y="675"/>
                </a:lnTo>
                <a:lnTo>
                  <a:pt x="2020" y="669"/>
                </a:lnTo>
                <a:lnTo>
                  <a:pt x="1991" y="668"/>
                </a:lnTo>
                <a:lnTo>
                  <a:pt x="1900" y="668"/>
                </a:lnTo>
                <a:lnTo>
                  <a:pt x="1885" y="668"/>
                </a:lnTo>
                <a:lnTo>
                  <a:pt x="1871" y="670"/>
                </a:lnTo>
                <a:lnTo>
                  <a:pt x="1859" y="673"/>
                </a:lnTo>
                <a:lnTo>
                  <a:pt x="1847" y="678"/>
                </a:lnTo>
                <a:lnTo>
                  <a:pt x="1837" y="685"/>
                </a:lnTo>
                <a:lnTo>
                  <a:pt x="1830" y="696"/>
                </a:lnTo>
                <a:lnTo>
                  <a:pt x="1825" y="709"/>
                </a:lnTo>
                <a:lnTo>
                  <a:pt x="1823" y="726"/>
                </a:lnTo>
                <a:lnTo>
                  <a:pt x="1826" y="743"/>
                </a:lnTo>
                <a:lnTo>
                  <a:pt x="1832" y="757"/>
                </a:lnTo>
                <a:lnTo>
                  <a:pt x="1842" y="769"/>
                </a:lnTo>
                <a:lnTo>
                  <a:pt x="1850" y="774"/>
                </a:lnTo>
                <a:lnTo>
                  <a:pt x="1857" y="776"/>
                </a:lnTo>
                <a:lnTo>
                  <a:pt x="1876" y="782"/>
                </a:lnTo>
                <a:lnTo>
                  <a:pt x="1896" y="785"/>
                </a:lnTo>
                <a:lnTo>
                  <a:pt x="1947" y="787"/>
                </a:lnTo>
                <a:lnTo>
                  <a:pt x="1976" y="786"/>
                </a:lnTo>
                <a:lnTo>
                  <a:pt x="2004" y="782"/>
                </a:lnTo>
                <a:lnTo>
                  <a:pt x="2016" y="780"/>
                </a:lnTo>
                <a:lnTo>
                  <a:pt x="2029" y="775"/>
                </a:lnTo>
                <a:lnTo>
                  <a:pt x="2040" y="770"/>
                </a:lnTo>
                <a:lnTo>
                  <a:pt x="2049" y="762"/>
                </a:lnTo>
                <a:lnTo>
                  <a:pt x="2054" y="759"/>
                </a:lnTo>
                <a:lnTo>
                  <a:pt x="2058" y="755"/>
                </a:lnTo>
                <a:lnTo>
                  <a:pt x="2063" y="743"/>
                </a:lnTo>
                <a:lnTo>
                  <a:pt x="2067" y="732"/>
                </a:lnTo>
                <a:lnTo>
                  <a:pt x="2069" y="717"/>
                </a:lnTo>
                <a:close/>
                <a:moveTo>
                  <a:pt x="2378" y="646"/>
                </a:moveTo>
                <a:lnTo>
                  <a:pt x="2377" y="651"/>
                </a:lnTo>
                <a:lnTo>
                  <a:pt x="2374" y="657"/>
                </a:lnTo>
                <a:lnTo>
                  <a:pt x="2369" y="659"/>
                </a:lnTo>
                <a:lnTo>
                  <a:pt x="2364" y="660"/>
                </a:lnTo>
                <a:lnTo>
                  <a:pt x="2292" y="660"/>
                </a:lnTo>
                <a:lnTo>
                  <a:pt x="2287" y="659"/>
                </a:lnTo>
                <a:lnTo>
                  <a:pt x="2282" y="657"/>
                </a:lnTo>
                <a:lnTo>
                  <a:pt x="2279" y="651"/>
                </a:lnTo>
                <a:lnTo>
                  <a:pt x="2278" y="646"/>
                </a:lnTo>
                <a:lnTo>
                  <a:pt x="2278" y="217"/>
                </a:lnTo>
                <a:lnTo>
                  <a:pt x="2279" y="212"/>
                </a:lnTo>
                <a:lnTo>
                  <a:pt x="2282" y="208"/>
                </a:lnTo>
                <a:lnTo>
                  <a:pt x="2292" y="204"/>
                </a:lnTo>
                <a:lnTo>
                  <a:pt x="2364" y="204"/>
                </a:lnTo>
                <a:lnTo>
                  <a:pt x="2374" y="208"/>
                </a:lnTo>
                <a:lnTo>
                  <a:pt x="2377" y="212"/>
                </a:lnTo>
                <a:lnTo>
                  <a:pt x="2378" y="217"/>
                </a:lnTo>
                <a:lnTo>
                  <a:pt x="2378" y="646"/>
                </a:lnTo>
                <a:close/>
                <a:moveTo>
                  <a:pt x="2378" y="115"/>
                </a:moveTo>
                <a:lnTo>
                  <a:pt x="2377" y="122"/>
                </a:lnTo>
                <a:lnTo>
                  <a:pt x="2373" y="129"/>
                </a:lnTo>
                <a:lnTo>
                  <a:pt x="2366" y="131"/>
                </a:lnTo>
                <a:lnTo>
                  <a:pt x="2359" y="133"/>
                </a:lnTo>
                <a:lnTo>
                  <a:pt x="2297" y="133"/>
                </a:lnTo>
                <a:lnTo>
                  <a:pt x="2290" y="131"/>
                </a:lnTo>
                <a:lnTo>
                  <a:pt x="2283" y="129"/>
                </a:lnTo>
                <a:lnTo>
                  <a:pt x="2279" y="122"/>
                </a:lnTo>
                <a:lnTo>
                  <a:pt x="2278" y="115"/>
                </a:lnTo>
                <a:lnTo>
                  <a:pt x="2278" y="18"/>
                </a:lnTo>
                <a:lnTo>
                  <a:pt x="2279" y="10"/>
                </a:lnTo>
                <a:lnTo>
                  <a:pt x="2283" y="5"/>
                </a:lnTo>
                <a:lnTo>
                  <a:pt x="2290" y="2"/>
                </a:lnTo>
                <a:lnTo>
                  <a:pt x="2297" y="0"/>
                </a:lnTo>
                <a:lnTo>
                  <a:pt x="2359" y="0"/>
                </a:lnTo>
                <a:lnTo>
                  <a:pt x="2366" y="2"/>
                </a:lnTo>
                <a:lnTo>
                  <a:pt x="2373" y="5"/>
                </a:lnTo>
                <a:lnTo>
                  <a:pt x="2377" y="10"/>
                </a:lnTo>
                <a:lnTo>
                  <a:pt x="2378" y="18"/>
                </a:lnTo>
                <a:lnTo>
                  <a:pt x="2378" y="115"/>
                </a:lnTo>
                <a:close/>
                <a:moveTo>
                  <a:pt x="2912" y="646"/>
                </a:moveTo>
                <a:lnTo>
                  <a:pt x="2911" y="651"/>
                </a:lnTo>
                <a:lnTo>
                  <a:pt x="2908" y="657"/>
                </a:lnTo>
                <a:lnTo>
                  <a:pt x="2904" y="659"/>
                </a:lnTo>
                <a:lnTo>
                  <a:pt x="2899" y="660"/>
                </a:lnTo>
                <a:lnTo>
                  <a:pt x="2826" y="660"/>
                </a:lnTo>
                <a:lnTo>
                  <a:pt x="2820" y="659"/>
                </a:lnTo>
                <a:lnTo>
                  <a:pt x="2816" y="657"/>
                </a:lnTo>
                <a:lnTo>
                  <a:pt x="2814" y="651"/>
                </a:lnTo>
                <a:lnTo>
                  <a:pt x="2813" y="646"/>
                </a:lnTo>
                <a:lnTo>
                  <a:pt x="2813" y="332"/>
                </a:lnTo>
                <a:lnTo>
                  <a:pt x="2811" y="313"/>
                </a:lnTo>
                <a:lnTo>
                  <a:pt x="2809" y="298"/>
                </a:lnTo>
                <a:lnTo>
                  <a:pt x="2804" y="285"/>
                </a:lnTo>
                <a:lnTo>
                  <a:pt x="2796" y="275"/>
                </a:lnTo>
                <a:lnTo>
                  <a:pt x="2786" y="269"/>
                </a:lnTo>
                <a:lnTo>
                  <a:pt x="2773" y="264"/>
                </a:lnTo>
                <a:lnTo>
                  <a:pt x="2758" y="261"/>
                </a:lnTo>
                <a:lnTo>
                  <a:pt x="2741" y="260"/>
                </a:lnTo>
                <a:lnTo>
                  <a:pt x="2693" y="262"/>
                </a:lnTo>
                <a:lnTo>
                  <a:pt x="2651" y="269"/>
                </a:lnTo>
                <a:lnTo>
                  <a:pt x="2611" y="279"/>
                </a:lnTo>
                <a:lnTo>
                  <a:pt x="2611" y="646"/>
                </a:lnTo>
                <a:lnTo>
                  <a:pt x="2610" y="651"/>
                </a:lnTo>
                <a:lnTo>
                  <a:pt x="2607" y="657"/>
                </a:lnTo>
                <a:lnTo>
                  <a:pt x="2602" y="659"/>
                </a:lnTo>
                <a:lnTo>
                  <a:pt x="2597" y="660"/>
                </a:lnTo>
                <a:lnTo>
                  <a:pt x="2525" y="660"/>
                </a:lnTo>
                <a:lnTo>
                  <a:pt x="2515" y="657"/>
                </a:lnTo>
                <a:lnTo>
                  <a:pt x="2511" y="651"/>
                </a:lnTo>
                <a:lnTo>
                  <a:pt x="2510" y="646"/>
                </a:lnTo>
                <a:lnTo>
                  <a:pt x="2510" y="274"/>
                </a:lnTo>
                <a:lnTo>
                  <a:pt x="2511" y="262"/>
                </a:lnTo>
                <a:lnTo>
                  <a:pt x="2513" y="252"/>
                </a:lnTo>
                <a:lnTo>
                  <a:pt x="2523" y="236"/>
                </a:lnTo>
                <a:lnTo>
                  <a:pt x="2530" y="230"/>
                </a:lnTo>
                <a:lnTo>
                  <a:pt x="2540" y="223"/>
                </a:lnTo>
                <a:lnTo>
                  <a:pt x="2569" y="213"/>
                </a:lnTo>
                <a:lnTo>
                  <a:pt x="2608" y="203"/>
                </a:lnTo>
                <a:lnTo>
                  <a:pt x="2655" y="196"/>
                </a:lnTo>
                <a:lnTo>
                  <a:pt x="2704" y="190"/>
                </a:lnTo>
                <a:lnTo>
                  <a:pt x="2750" y="188"/>
                </a:lnTo>
                <a:lnTo>
                  <a:pt x="2787" y="189"/>
                </a:lnTo>
                <a:lnTo>
                  <a:pt x="2820" y="194"/>
                </a:lnTo>
                <a:lnTo>
                  <a:pt x="2848" y="203"/>
                </a:lnTo>
                <a:lnTo>
                  <a:pt x="2870" y="216"/>
                </a:lnTo>
                <a:lnTo>
                  <a:pt x="2881" y="223"/>
                </a:lnTo>
                <a:lnTo>
                  <a:pt x="2889" y="233"/>
                </a:lnTo>
                <a:lnTo>
                  <a:pt x="2896" y="243"/>
                </a:lnTo>
                <a:lnTo>
                  <a:pt x="2902" y="256"/>
                </a:lnTo>
                <a:lnTo>
                  <a:pt x="2906" y="270"/>
                </a:lnTo>
                <a:lnTo>
                  <a:pt x="2910" y="285"/>
                </a:lnTo>
                <a:lnTo>
                  <a:pt x="2912" y="319"/>
                </a:lnTo>
                <a:lnTo>
                  <a:pt x="2912" y="646"/>
                </a:lnTo>
                <a:close/>
                <a:moveTo>
                  <a:pt x="3483" y="245"/>
                </a:moveTo>
                <a:lnTo>
                  <a:pt x="3484" y="250"/>
                </a:lnTo>
                <a:lnTo>
                  <a:pt x="3483" y="252"/>
                </a:lnTo>
                <a:lnTo>
                  <a:pt x="3479" y="256"/>
                </a:lnTo>
                <a:lnTo>
                  <a:pt x="3449" y="271"/>
                </a:lnTo>
                <a:lnTo>
                  <a:pt x="3434" y="275"/>
                </a:lnTo>
                <a:lnTo>
                  <a:pt x="3419" y="276"/>
                </a:lnTo>
                <a:lnTo>
                  <a:pt x="3402" y="275"/>
                </a:lnTo>
                <a:lnTo>
                  <a:pt x="3382" y="270"/>
                </a:lnTo>
                <a:lnTo>
                  <a:pt x="3391" y="279"/>
                </a:lnTo>
                <a:lnTo>
                  <a:pt x="3402" y="296"/>
                </a:lnTo>
                <a:lnTo>
                  <a:pt x="3409" y="308"/>
                </a:lnTo>
                <a:lnTo>
                  <a:pt x="3414" y="323"/>
                </a:lnTo>
                <a:lnTo>
                  <a:pt x="3419" y="357"/>
                </a:lnTo>
                <a:lnTo>
                  <a:pt x="3417" y="378"/>
                </a:lnTo>
                <a:lnTo>
                  <a:pt x="3414" y="397"/>
                </a:lnTo>
                <a:lnTo>
                  <a:pt x="3403" y="430"/>
                </a:lnTo>
                <a:lnTo>
                  <a:pt x="3387" y="456"/>
                </a:lnTo>
                <a:lnTo>
                  <a:pt x="3377" y="468"/>
                </a:lnTo>
                <a:lnTo>
                  <a:pt x="3364" y="476"/>
                </a:lnTo>
                <a:lnTo>
                  <a:pt x="3335" y="492"/>
                </a:lnTo>
                <a:lnTo>
                  <a:pt x="3304" y="502"/>
                </a:lnTo>
                <a:lnTo>
                  <a:pt x="3267" y="508"/>
                </a:lnTo>
                <a:lnTo>
                  <a:pt x="3226" y="509"/>
                </a:lnTo>
                <a:lnTo>
                  <a:pt x="3193" y="509"/>
                </a:lnTo>
                <a:lnTo>
                  <a:pt x="3167" y="509"/>
                </a:lnTo>
                <a:lnTo>
                  <a:pt x="3154" y="510"/>
                </a:lnTo>
                <a:lnTo>
                  <a:pt x="3143" y="513"/>
                </a:lnTo>
                <a:lnTo>
                  <a:pt x="3129" y="522"/>
                </a:lnTo>
                <a:lnTo>
                  <a:pt x="3124" y="528"/>
                </a:lnTo>
                <a:lnTo>
                  <a:pt x="3120" y="534"/>
                </a:lnTo>
                <a:lnTo>
                  <a:pt x="3119" y="551"/>
                </a:lnTo>
                <a:lnTo>
                  <a:pt x="3119" y="562"/>
                </a:lnTo>
                <a:lnTo>
                  <a:pt x="3122" y="571"/>
                </a:lnTo>
                <a:lnTo>
                  <a:pt x="3128" y="578"/>
                </a:lnTo>
                <a:lnTo>
                  <a:pt x="3135" y="583"/>
                </a:lnTo>
                <a:lnTo>
                  <a:pt x="3155" y="590"/>
                </a:lnTo>
                <a:lnTo>
                  <a:pt x="3183" y="591"/>
                </a:lnTo>
                <a:lnTo>
                  <a:pt x="3293" y="591"/>
                </a:lnTo>
                <a:lnTo>
                  <a:pt x="3323" y="592"/>
                </a:lnTo>
                <a:lnTo>
                  <a:pt x="3351" y="596"/>
                </a:lnTo>
                <a:lnTo>
                  <a:pt x="3364" y="600"/>
                </a:lnTo>
                <a:lnTo>
                  <a:pt x="3377" y="604"/>
                </a:lnTo>
                <a:lnTo>
                  <a:pt x="3400" y="614"/>
                </a:lnTo>
                <a:lnTo>
                  <a:pt x="3410" y="620"/>
                </a:lnTo>
                <a:lnTo>
                  <a:pt x="3420" y="629"/>
                </a:lnTo>
                <a:lnTo>
                  <a:pt x="3434" y="648"/>
                </a:lnTo>
                <a:lnTo>
                  <a:pt x="3443" y="673"/>
                </a:lnTo>
                <a:lnTo>
                  <a:pt x="3445" y="688"/>
                </a:lnTo>
                <a:lnTo>
                  <a:pt x="3446" y="703"/>
                </a:lnTo>
                <a:lnTo>
                  <a:pt x="3445" y="723"/>
                </a:lnTo>
                <a:lnTo>
                  <a:pt x="3444" y="732"/>
                </a:lnTo>
                <a:lnTo>
                  <a:pt x="3441" y="741"/>
                </a:lnTo>
                <a:lnTo>
                  <a:pt x="3436" y="759"/>
                </a:lnTo>
                <a:lnTo>
                  <a:pt x="3430" y="774"/>
                </a:lnTo>
                <a:lnTo>
                  <a:pt x="3421" y="787"/>
                </a:lnTo>
                <a:lnTo>
                  <a:pt x="3411" y="799"/>
                </a:lnTo>
                <a:lnTo>
                  <a:pt x="3398" y="810"/>
                </a:lnTo>
                <a:lnTo>
                  <a:pt x="3385" y="819"/>
                </a:lnTo>
                <a:lnTo>
                  <a:pt x="3368" y="828"/>
                </a:lnTo>
                <a:lnTo>
                  <a:pt x="3352" y="834"/>
                </a:lnTo>
                <a:lnTo>
                  <a:pt x="3314" y="844"/>
                </a:lnTo>
                <a:lnTo>
                  <a:pt x="3272" y="850"/>
                </a:lnTo>
                <a:lnTo>
                  <a:pt x="3226" y="853"/>
                </a:lnTo>
                <a:lnTo>
                  <a:pt x="3174" y="852"/>
                </a:lnTo>
                <a:lnTo>
                  <a:pt x="3130" y="847"/>
                </a:lnTo>
                <a:lnTo>
                  <a:pt x="3092" y="839"/>
                </a:lnTo>
                <a:lnTo>
                  <a:pt x="3076" y="834"/>
                </a:lnTo>
                <a:lnTo>
                  <a:pt x="3061" y="828"/>
                </a:lnTo>
                <a:lnTo>
                  <a:pt x="3048" y="821"/>
                </a:lnTo>
                <a:lnTo>
                  <a:pt x="3037" y="813"/>
                </a:lnTo>
                <a:lnTo>
                  <a:pt x="3028" y="804"/>
                </a:lnTo>
                <a:lnTo>
                  <a:pt x="3020" y="793"/>
                </a:lnTo>
                <a:lnTo>
                  <a:pt x="3014" y="781"/>
                </a:lnTo>
                <a:lnTo>
                  <a:pt x="3010" y="767"/>
                </a:lnTo>
                <a:lnTo>
                  <a:pt x="3008" y="753"/>
                </a:lnTo>
                <a:lnTo>
                  <a:pt x="3007" y="737"/>
                </a:lnTo>
                <a:lnTo>
                  <a:pt x="3008" y="721"/>
                </a:lnTo>
                <a:lnTo>
                  <a:pt x="3012" y="706"/>
                </a:lnTo>
                <a:lnTo>
                  <a:pt x="3015" y="693"/>
                </a:lnTo>
                <a:lnTo>
                  <a:pt x="3022" y="683"/>
                </a:lnTo>
                <a:lnTo>
                  <a:pt x="3031" y="674"/>
                </a:lnTo>
                <a:lnTo>
                  <a:pt x="3038" y="667"/>
                </a:lnTo>
                <a:lnTo>
                  <a:pt x="3058" y="657"/>
                </a:lnTo>
                <a:lnTo>
                  <a:pt x="3078" y="651"/>
                </a:lnTo>
                <a:lnTo>
                  <a:pt x="3099" y="646"/>
                </a:lnTo>
                <a:lnTo>
                  <a:pt x="3099" y="634"/>
                </a:lnTo>
                <a:lnTo>
                  <a:pt x="3061" y="625"/>
                </a:lnTo>
                <a:lnTo>
                  <a:pt x="3053" y="622"/>
                </a:lnTo>
                <a:lnTo>
                  <a:pt x="3046" y="617"/>
                </a:lnTo>
                <a:lnTo>
                  <a:pt x="3033" y="605"/>
                </a:lnTo>
                <a:lnTo>
                  <a:pt x="3024" y="586"/>
                </a:lnTo>
                <a:lnTo>
                  <a:pt x="3022" y="558"/>
                </a:lnTo>
                <a:lnTo>
                  <a:pt x="3023" y="539"/>
                </a:lnTo>
                <a:lnTo>
                  <a:pt x="3028" y="524"/>
                </a:lnTo>
                <a:lnTo>
                  <a:pt x="3036" y="512"/>
                </a:lnTo>
                <a:lnTo>
                  <a:pt x="3047" y="503"/>
                </a:lnTo>
                <a:lnTo>
                  <a:pt x="3061" y="495"/>
                </a:lnTo>
                <a:lnTo>
                  <a:pt x="3076" y="489"/>
                </a:lnTo>
                <a:lnTo>
                  <a:pt x="3115" y="481"/>
                </a:lnTo>
                <a:lnTo>
                  <a:pt x="3096" y="474"/>
                </a:lnTo>
                <a:lnTo>
                  <a:pt x="3075" y="465"/>
                </a:lnTo>
                <a:lnTo>
                  <a:pt x="3063" y="458"/>
                </a:lnTo>
                <a:lnTo>
                  <a:pt x="3053" y="450"/>
                </a:lnTo>
                <a:lnTo>
                  <a:pt x="3044" y="439"/>
                </a:lnTo>
                <a:lnTo>
                  <a:pt x="3036" y="427"/>
                </a:lnTo>
                <a:lnTo>
                  <a:pt x="3024" y="396"/>
                </a:lnTo>
                <a:lnTo>
                  <a:pt x="3019" y="352"/>
                </a:lnTo>
                <a:lnTo>
                  <a:pt x="3020" y="330"/>
                </a:lnTo>
                <a:lnTo>
                  <a:pt x="3023" y="310"/>
                </a:lnTo>
                <a:lnTo>
                  <a:pt x="3033" y="275"/>
                </a:lnTo>
                <a:lnTo>
                  <a:pt x="3051" y="246"/>
                </a:lnTo>
                <a:lnTo>
                  <a:pt x="3061" y="235"/>
                </a:lnTo>
                <a:lnTo>
                  <a:pt x="3073" y="224"/>
                </a:lnTo>
                <a:lnTo>
                  <a:pt x="3104" y="208"/>
                </a:lnTo>
                <a:lnTo>
                  <a:pt x="3120" y="202"/>
                </a:lnTo>
                <a:lnTo>
                  <a:pt x="3138" y="197"/>
                </a:lnTo>
                <a:lnTo>
                  <a:pt x="3175" y="190"/>
                </a:lnTo>
                <a:lnTo>
                  <a:pt x="3197" y="188"/>
                </a:lnTo>
                <a:lnTo>
                  <a:pt x="3220" y="188"/>
                </a:lnTo>
                <a:lnTo>
                  <a:pt x="3255" y="189"/>
                </a:lnTo>
                <a:lnTo>
                  <a:pt x="3283" y="193"/>
                </a:lnTo>
                <a:lnTo>
                  <a:pt x="3330" y="206"/>
                </a:lnTo>
                <a:lnTo>
                  <a:pt x="3346" y="208"/>
                </a:lnTo>
                <a:lnTo>
                  <a:pt x="3363" y="209"/>
                </a:lnTo>
                <a:lnTo>
                  <a:pt x="3385" y="208"/>
                </a:lnTo>
                <a:lnTo>
                  <a:pt x="3405" y="204"/>
                </a:lnTo>
                <a:lnTo>
                  <a:pt x="3429" y="194"/>
                </a:lnTo>
                <a:lnTo>
                  <a:pt x="3450" y="184"/>
                </a:lnTo>
                <a:lnTo>
                  <a:pt x="3454" y="183"/>
                </a:lnTo>
                <a:lnTo>
                  <a:pt x="3458" y="182"/>
                </a:lnTo>
                <a:lnTo>
                  <a:pt x="3461" y="183"/>
                </a:lnTo>
                <a:lnTo>
                  <a:pt x="3464" y="189"/>
                </a:lnTo>
                <a:lnTo>
                  <a:pt x="3483" y="245"/>
                </a:lnTo>
                <a:close/>
                <a:moveTo>
                  <a:pt x="3323" y="348"/>
                </a:moveTo>
                <a:lnTo>
                  <a:pt x="3322" y="324"/>
                </a:lnTo>
                <a:lnTo>
                  <a:pt x="3317" y="304"/>
                </a:lnTo>
                <a:lnTo>
                  <a:pt x="3309" y="286"/>
                </a:lnTo>
                <a:lnTo>
                  <a:pt x="3298" y="274"/>
                </a:lnTo>
                <a:lnTo>
                  <a:pt x="3283" y="264"/>
                </a:lnTo>
                <a:lnTo>
                  <a:pt x="3265" y="256"/>
                </a:lnTo>
                <a:lnTo>
                  <a:pt x="3245" y="251"/>
                </a:lnTo>
                <a:lnTo>
                  <a:pt x="3220" y="250"/>
                </a:lnTo>
                <a:lnTo>
                  <a:pt x="3196" y="251"/>
                </a:lnTo>
                <a:lnTo>
                  <a:pt x="3174" y="256"/>
                </a:lnTo>
                <a:lnTo>
                  <a:pt x="3165" y="258"/>
                </a:lnTo>
                <a:lnTo>
                  <a:pt x="3157" y="264"/>
                </a:lnTo>
                <a:lnTo>
                  <a:pt x="3143" y="274"/>
                </a:lnTo>
                <a:lnTo>
                  <a:pt x="3131" y="286"/>
                </a:lnTo>
                <a:lnTo>
                  <a:pt x="3128" y="295"/>
                </a:lnTo>
                <a:lnTo>
                  <a:pt x="3124" y="304"/>
                </a:lnTo>
                <a:lnTo>
                  <a:pt x="3119" y="324"/>
                </a:lnTo>
                <a:lnTo>
                  <a:pt x="3117" y="348"/>
                </a:lnTo>
                <a:lnTo>
                  <a:pt x="3119" y="373"/>
                </a:lnTo>
                <a:lnTo>
                  <a:pt x="3124" y="393"/>
                </a:lnTo>
                <a:lnTo>
                  <a:pt x="3131" y="410"/>
                </a:lnTo>
                <a:lnTo>
                  <a:pt x="3136" y="417"/>
                </a:lnTo>
                <a:lnTo>
                  <a:pt x="3143" y="423"/>
                </a:lnTo>
                <a:lnTo>
                  <a:pt x="3157" y="434"/>
                </a:lnTo>
                <a:lnTo>
                  <a:pt x="3174" y="441"/>
                </a:lnTo>
                <a:lnTo>
                  <a:pt x="3196" y="445"/>
                </a:lnTo>
                <a:lnTo>
                  <a:pt x="3220" y="446"/>
                </a:lnTo>
                <a:lnTo>
                  <a:pt x="3245" y="445"/>
                </a:lnTo>
                <a:lnTo>
                  <a:pt x="3265" y="441"/>
                </a:lnTo>
                <a:lnTo>
                  <a:pt x="3275" y="437"/>
                </a:lnTo>
                <a:lnTo>
                  <a:pt x="3283" y="434"/>
                </a:lnTo>
                <a:lnTo>
                  <a:pt x="3298" y="423"/>
                </a:lnTo>
                <a:lnTo>
                  <a:pt x="3309" y="410"/>
                </a:lnTo>
                <a:lnTo>
                  <a:pt x="3313" y="402"/>
                </a:lnTo>
                <a:lnTo>
                  <a:pt x="3317" y="393"/>
                </a:lnTo>
                <a:lnTo>
                  <a:pt x="3322" y="373"/>
                </a:lnTo>
                <a:lnTo>
                  <a:pt x="3323" y="348"/>
                </a:lnTo>
                <a:close/>
                <a:moveTo>
                  <a:pt x="3349" y="717"/>
                </a:moveTo>
                <a:lnTo>
                  <a:pt x="3347" y="702"/>
                </a:lnTo>
                <a:lnTo>
                  <a:pt x="3342" y="691"/>
                </a:lnTo>
                <a:lnTo>
                  <a:pt x="3334" y="680"/>
                </a:lnTo>
                <a:lnTo>
                  <a:pt x="3324" y="675"/>
                </a:lnTo>
                <a:lnTo>
                  <a:pt x="3300" y="669"/>
                </a:lnTo>
                <a:lnTo>
                  <a:pt x="3271" y="668"/>
                </a:lnTo>
                <a:lnTo>
                  <a:pt x="3180" y="668"/>
                </a:lnTo>
                <a:lnTo>
                  <a:pt x="3165" y="668"/>
                </a:lnTo>
                <a:lnTo>
                  <a:pt x="3151" y="670"/>
                </a:lnTo>
                <a:lnTo>
                  <a:pt x="3139" y="673"/>
                </a:lnTo>
                <a:lnTo>
                  <a:pt x="3128" y="678"/>
                </a:lnTo>
                <a:lnTo>
                  <a:pt x="3117" y="685"/>
                </a:lnTo>
                <a:lnTo>
                  <a:pt x="3110" y="696"/>
                </a:lnTo>
                <a:lnTo>
                  <a:pt x="3105" y="709"/>
                </a:lnTo>
                <a:lnTo>
                  <a:pt x="3104" y="726"/>
                </a:lnTo>
                <a:lnTo>
                  <a:pt x="3106" y="743"/>
                </a:lnTo>
                <a:lnTo>
                  <a:pt x="3112" y="757"/>
                </a:lnTo>
                <a:lnTo>
                  <a:pt x="3122" y="769"/>
                </a:lnTo>
                <a:lnTo>
                  <a:pt x="3130" y="774"/>
                </a:lnTo>
                <a:lnTo>
                  <a:pt x="3138" y="776"/>
                </a:lnTo>
                <a:lnTo>
                  <a:pt x="3157" y="782"/>
                </a:lnTo>
                <a:lnTo>
                  <a:pt x="3177" y="785"/>
                </a:lnTo>
                <a:lnTo>
                  <a:pt x="3228" y="787"/>
                </a:lnTo>
                <a:lnTo>
                  <a:pt x="3256" y="786"/>
                </a:lnTo>
                <a:lnTo>
                  <a:pt x="3284" y="782"/>
                </a:lnTo>
                <a:lnTo>
                  <a:pt x="3296" y="780"/>
                </a:lnTo>
                <a:lnTo>
                  <a:pt x="3309" y="775"/>
                </a:lnTo>
                <a:lnTo>
                  <a:pt x="3320" y="770"/>
                </a:lnTo>
                <a:lnTo>
                  <a:pt x="3329" y="762"/>
                </a:lnTo>
                <a:lnTo>
                  <a:pt x="3334" y="759"/>
                </a:lnTo>
                <a:lnTo>
                  <a:pt x="3338" y="755"/>
                </a:lnTo>
                <a:lnTo>
                  <a:pt x="3344" y="743"/>
                </a:lnTo>
                <a:lnTo>
                  <a:pt x="3347" y="732"/>
                </a:lnTo>
                <a:lnTo>
                  <a:pt x="3349" y="717"/>
                </a:lnTo>
                <a:close/>
                <a:moveTo>
                  <a:pt x="4255" y="85"/>
                </a:moveTo>
                <a:lnTo>
                  <a:pt x="4255" y="90"/>
                </a:lnTo>
                <a:lnTo>
                  <a:pt x="4252" y="95"/>
                </a:lnTo>
                <a:lnTo>
                  <a:pt x="4241" y="99"/>
                </a:lnTo>
                <a:lnTo>
                  <a:pt x="3944" y="99"/>
                </a:lnTo>
                <a:lnTo>
                  <a:pt x="3944" y="323"/>
                </a:lnTo>
                <a:lnTo>
                  <a:pt x="4214" y="323"/>
                </a:lnTo>
                <a:lnTo>
                  <a:pt x="4224" y="327"/>
                </a:lnTo>
                <a:lnTo>
                  <a:pt x="4226" y="332"/>
                </a:lnTo>
                <a:lnTo>
                  <a:pt x="4228" y="337"/>
                </a:lnTo>
                <a:lnTo>
                  <a:pt x="4228" y="396"/>
                </a:lnTo>
                <a:lnTo>
                  <a:pt x="4226" y="401"/>
                </a:lnTo>
                <a:lnTo>
                  <a:pt x="4224" y="406"/>
                </a:lnTo>
                <a:lnTo>
                  <a:pt x="4214" y="410"/>
                </a:lnTo>
                <a:lnTo>
                  <a:pt x="3944" y="410"/>
                </a:lnTo>
                <a:lnTo>
                  <a:pt x="3944" y="645"/>
                </a:lnTo>
                <a:lnTo>
                  <a:pt x="3943" y="651"/>
                </a:lnTo>
                <a:lnTo>
                  <a:pt x="3939" y="655"/>
                </a:lnTo>
                <a:lnTo>
                  <a:pt x="3929" y="660"/>
                </a:lnTo>
                <a:lnTo>
                  <a:pt x="3852" y="660"/>
                </a:lnTo>
                <a:lnTo>
                  <a:pt x="3841" y="655"/>
                </a:lnTo>
                <a:lnTo>
                  <a:pt x="3837" y="645"/>
                </a:lnTo>
                <a:lnTo>
                  <a:pt x="3837" y="27"/>
                </a:lnTo>
                <a:lnTo>
                  <a:pt x="3838" y="22"/>
                </a:lnTo>
                <a:lnTo>
                  <a:pt x="3841" y="17"/>
                </a:lnTo>
                <a:lnTo>
                  <a:pt x="3852" y="13"/>
                </a:lnTo>
                <a:lnTo>
                  <a:pt x="4241" y="13"/>
                </a:lnTo>
                <a:lnTo>
                  <a:pt x="4252" y="17"/>
                </a:lnTo>
                <a:lnTo>
                  <a:pt x="4255" y="22"/>
                </a:lnTo>
                <a:lnTo>
                  <a:pt x="4255" y="27"/>
                </a:lnTo>
                <a:lnTo>
                  <a:pt x="4255" y="85"/>
                </a:lnTo>
                <a:close/>
                <a:moveTo>
                  <a:pt x="4449" y="646"/>
                </a:moveTo>
                <a:lnTo>
                  <a:pt x="4448" y="651"/>
                </a:lnTo>
                <a:lnTo>
                  <a:pt x="4446" y="657"/>
                </a:lnTo>
                <a:lnTo>
                  <a:pt x="4442" y="659"/>
                </a:lnTo>
                <a:lnTo>
                  <a:pt x="4437" y="660"/>
                </a:lnTo>
                <a:lnTo>
                  <a:pt x="4365" y="660"/>
                </a:lnTo>
                <a:lnTo>
                  <a:pt x="4359" y="659"/>
                </a:lnTo>
                <a:lnTo>
                  <a:pt x="4354" y="657"/>
                </a:lnTo>
                <a:lnTo>
                  <a:pt x="4351" y="651"/>
                </a:lnTo>
                <a:lnTo>
                  <a:pt x="4350" y="646"/>
                </a:lnTo>
                <a:lnTo>
                  <a:pt x="4350" y="217"/>
                </a:lnTo>
                <a:lnTo>
                  <a:pt x="4351" y="212"/>
                </a:lnTo>
                <a:lnTo>
                  <a:pt x="4355" y="208"/>
                </a:lnTo>
                <a:lnTo>
                  <a:pt x="4365" y="204"/>
                </a:lnTo>
                <a:lnTo>
                  <a:pt x="4437" y="204"/>
                </a:lnTo>
                <a:lnTo>
                  <a:pt x="4446" y="208"/>
                </a:lnTo>
                <a:lnTo>
                  <a:pt x="4448" y="212"/>
                </a:lnTo>
                <a:lnTo>
                  <a:pt x="4449" y="217"/>
                </a:lnTo>
                <a:lnTo>
                  <a:pt x="4449" y="646"/>
                </a:lnTo>
                <a:close/>
                <a:moveTo>
                  <a:pt x="4449" y="115"/>
                </a:moveTo>
                <a:lnTo>
                  <a:pt x="4448" y="122"/>
                </a:lnTo>
                <a:lnTo>
                  <a:pt x="4444" y="129"/>
                </a:lnTo>
                <a:lnTo>
                  <a:pt x="4438" y="131"/>
                </a:lnTo>
                <a:lnTo>
                  <a:pt x="4430" y="133"/>
                </a:lnTo>
                <a:lnTo>
                  <a:pt x="4369" y="133"/>
                </a:lnTo>
                <a:lnTo>
                  <a:pt x="4361" y="131"/>
                </a:lnTo>
                <a:lnTo>
                  <a:pt x="4355" y="129"/>
                </a:lnTo>
                <a:lnTo>
                  <a:pt x="4351" y="122"/>
                </a:lnTo>
                <a:lnTo>
                  <a:pt x="4350" y="115"/>
                </a:lnTo>
                <a:lnTo>
                  <a:pt x="4350" y="18"/>
                </a:lnTo>
                <a:lnTo>
                  <a:pt x="4351" y="10"/>
                </a:lnTo>
                <a:lnTo>
                  <a:pt x="4355" y="5"/>
                </a:lnTo>
                <a:lnTo>
                  <a:pt x="4361" y="2"/>
                </a:lnTo>
                <a:lnTo>
                  <a:pt x="4369" y="0"/>
                </a:lnTo>
                <a:lnTo>
                  <a:pt x="4430" y="0"/>
                </a:lnTo>
                <a:lnTo>
                  <a:pt x="4438" y="2"/>
                </a:lnTo>
                <a:lnTo>
                  <a:pt x="4444" y="5"/>
                </a:lnTo>
                <a:lnTo>
                  <a:pt x="4448" y="10"/>
                </a:lnTo>
                <a:lnTo>
                  <a:pt x="4449" y="18"/>
                </a:lnTo>
                <a:lnTo>
                  <a:pt x="4449" y="115"/>
                </a:lnTo>
                <a:close/>
                <a:moveTo>
                  <a:pt x="4984" y="646"/>
                </a:moveTo>
                <a:lnTo>
                  <a:pt x="4984" y="651"/>
                </a:lnTo>
                <a:lnTo>
                  <a:pt x="4981" y="657"/>
                </a:lnTo>
                <a:lnTo>
                  <a:pt x="4976" y="659"/>
                </a:lnTo>
                <a:lnTo>
                  <a:pt x="4971" y="660"/>
                </a:lnTo>
                <a:lnTo>
                  <a:pt x="4898" y="660"/>
                </a:lnTo>
                <a:lnTo>
                  <a:pt x="4893" y="659"/>
                </a:lnTo>
                <a:lnTo>
                  <a:pt x="4888" y="657"/>
                </a:lnTo>
                <a:lnTo>
                  <a:pt x="4885" y="651"/>
                </a:lnTo>
                <a:lnTo>
                  <a:pt x="4884" y="646"/>
                </a:lnTo>
                <a:lnTo>
                  <a:pt x="4884" y="332"/>
                </a:lnTo>
                <a:lnTo>
                  <a:pt x="4883" y="313"/>
                </a:lnTo>
                <a:lnTo>
                  <a:pt x="4880" y="298"/>
                </a:lnTo>
                <a:lnTo>
                  <a:pt x="4875" y="285"/>
                </a:lnTo>
                <a:lnTo>
                  <a:pt x="4868" y="275"/>
                </a:lnTo>
                <a:lnTo>
                  <a:pt x="4858" y="269"/>
                </a:lnTo>
                <a:lnTo>
                  <a:pt x="4845" y="264"/>
                </a:lnTo>
                <a:lnTo>
                  <a:pt x="4830" y="261"/>
                </a:lnTo>
                <a:lnTo>
                  <a:pt x="4812" y="260"/>
                </a:lnTo>
                <a:lnTo>
                  <a:pt x="4764" y="262"/>
                </a:lnTo>
                <a:lnTo>
                  <a:pt x="4723" y="269"/>
                </a:lnTo>
                <a:lnTo>
                  <a:pt x="4682" y="279"/>
                </a:lnTo>
                <a:lnTo>
                  <a:pt x="4682" y="646"/>
                </a:lnTo>
                <a:lnTo>
                  <a:pt x="4681" y="651"/>
                </a:lnTo>
                <a:lnTo>
                  <a:pt x="4679" y="657"/>
                </a:lnTo>
                <a:lnTo>
                  <a:pt x="4675" y="659"/>
                </a:lnTo>
                <a:lnTo>
                  <a:pt x="4670" y="660"/>
                </a:lnTo>
                <a:lnTo>
                  <a:pt x="4597" y="660"/>
                </a:lnTo>
                <a:lnTo>
                  <a:pt x="4587" y="657"/>
                </a:lnTo>
                <a:lnTo>
                  <a:pt x="4584" y="651"/>
                </a:lnTo>
                <a:lnTo>
                  <a:pt x="4583" y="646"/>
                </a:lnTo>
                <a:lnTo>
                  <a:pt x="4583" y="274"/>
                </a:lnTo>
                <a:lnTo>
                  <a:pt x="4583" y="262"/>
                </a:lnTo>
                <a:lnTo>
                  <a:pt x="4585" y="252"/>
                </a:lnTo>
                <a:lnTo>
                  <a:pt x="4594" y="236"/>
                </a:lnTo>
                <a:lnTo>
                  <a:pt x="4602" y="230"/>
                </a:lnTo>
                <a:lnTo>
                  <a:pt x="4612" y="223"/>
                </a:lnTo>
                <a:lnTo>
                  <a:pt x="4641" y="213"/>
                </a:lnTo>
                <a:lnTo>
                  <a:pt x="4680" y="203"/>
                </a:lnTo>
                <a:lnTo>
                  <a:pt x="4727" y="196"/>
                </a:lnTo>
                <a:lnTo>
                  <a:pt x="4776" y="190"/>
                </a:lnTo>
                <a:lnTo>
                  <a:pt x="4821" y="188"/>
                </a:lnTo>
                <a:lnTo>
                  <a:pt x="4859" y="189"/>
                </a:lnTo>
                <a:lnTo>
                  <a:pt x="4892" y="194"/>
                </a:lnTo>
                <a:lnTo>
                  <a:pt x="4919" y="203"/>
                </a:lnTo>
                <a:lnTo>
                  <a:pt x="4943" y="216"/>
                </a:lnTo>
                <a:lnTo>
                  <a:pt x="4952" y="223"/>
                </a:lnTo>
                <a:lnTo>
                  <a:pt x="4961" y="233"/>
                </a:lnTo>
                <a:lnTo>
                  <a:pt x="4967" y="243"/>
                </a:lnTo>
                <a:lnTo>
                  <a:pt x="4974" y="256"/>
                </a:lnTo>
                <a:lnTo>
                  <a:pt x="4979" y="270"/>
                </a:lnTo>
                <a:lnTo>
                  <a:pt x="4981" y="285"/>
                </a:lnTo>
                <a:lnTo>
                  <a:pt x="4984" y="319"/>
                </a:lnTo>
                <a:lnTo>
                  <a:pt x="4984" y="646"/>
                </a:lnTo>
                <a:close/>
                <a:moveTo>
                  <a:pt x="5286" y="643"/>
                </a:moveTo>
                <a:lnTo>
                  <a:pt x="5286" y="645"/>
                </a:lnTo>
                <a:lnTo>
                  <a:pt x="5284" y="654"/>
                </a:lnTo>
                <a:lnTo>
                  <a:pt x="5280" y="657"/>
                </a:lnTo>
                <a:lnTo>
                  <a:pt x="5256" y="663"/>
                </a:lnTo>
                <a:lnTo>
                  <a:pt x="5234" y="667"/>
                </a:lnTo>
                <a:lnTo>
                  <a:pt x="5207" y="668"/>
                </a:lnTo>
                <a:lnTo>
                  <a:pt x="5183" y="665"/>
                </a:lnTo>
                <a:lnTo>
                  <a:pt x="5160" y="660"/>
                </a:lnTo>
                <a:lnTo>
                  <a:pt x="5142" y="653"/>
                </a:lnTo>
                <a:lnTo>
                  <a:pt x="5127" y="640"/>
                </a:lnTo>
                <a:lnTo>
                  <a:pt x="5115" y="626"/>
                </a:lnTo>
                <a:lnTo>
                  <a:pt x="5106" y="607"/>
                </a:lnTo>
                <a:lnTo>
                  <a:pt x="5101" y="587"/>
                </a:lnTo>
                <a:lnTo>
                  <a:pt x="5100" y="562"/>
                </a:lnTo>
                <a:lnTo>
                  <a:pt x="5100" y="29"/>
                </a:lnTo>
                <a:lnTo>
                  <a:pt x="5100" y="23"/>
                </a:lnTo>
                <a:lnTo>
                  <a:pt x="5102" y="19"/>
                </a:lnTo>
                <a:lnTo>
                  <a:pt x="5112" y="14"/>
                </a:lnTo>
                <a:lnTo>
                  <a:pt x="5184" y="0"/>
                </a:lnTo>
                <a:lnTo>
                  <a:pt x="5188" y="0"/>
                </a:lnTo>
                <a:lnTo>
                  <a:pt x="5195" y="4"/>
                </a:lnTo>
                <a:lnTo>
                  <a:pt x="5198" y="8"/>
                </a:lnTo>
                <a:lnTo>
                  <a:pt x="5199" y="14"/>
                </a:lnTo>
                <a:lnTo>
                  <a:pt x="5199" y="556"/>
                </a:lnTo>
                <a:lnTo>
                  <a:pt x="5200" y="567"/>
                </a:lnTo>
                <a:lnTo>
                  <a:pt x="5202" y="576"/>
                </a:lnTo>
                <a:lnTo>
                  <a:pt x="5205" y="582"/>
                </a:lnTo>
                <a:lnTo>
                  <a:pt x="5210" y="587"/>
                </a:lnTo>
                <a:lnTo>
                  <a:pt x="5223" y="592"/>
                </a:lnTo>
                <a:lnTo>
                  <a:pt x="5236" y="594"/>
                </a:lnTo>
                <a:lnTo>
                  <a:pt x="5253" y="594"/>
                </a:lnTo>
                <a:lnTo>
                  <a:pt x="5266" y="591"/>
                </a:lnTo>
                <a:lnTo>
                  <a:pt x="5270" y="591"/>
                </a:lnTo>
                <a:lnTo>
                  <a:pt x="5275" y="592"/>
                </a:lnTo>
                <a:lnTo>
                  <a:pt x="5277" y="599"/>
                </a:lnTo>
                <a:lnTo>
                  <a:pt x="5286" y="643"/>
                </a:lnTo>
                <a:close/>
                <a:moveTo>
                  <a:pt x="5745" y="567"/>
                </a:moveTo>
                <a:lnTo>
                  <a:pt x="5745" y="588"/>
                </a:lnTo>
                <a:lnTo>
                  <a:pt x="5741" y="607"/>
                </a:lnTo>
                <a:lnTo>
                  <a:pt x="5736" y="621"/>
                </a:lnTo>
                <a:lnTo>
                  <a:pt x="5728" y="633"/>
                </a:lnTo>
                <a:lnTo>
                  <a:pt x="5718" y="640"/>
                </a:lnTo>
                <a:lnTo>
                  <a:pt x="5704" y="648"/>
                </a:lnTo>
                <a:lnTo>
                  <a:pt x="5688" y="654"/>
                </a:lnTo>
                <a:lnTo>
                  <a:pt x="5667" y="659"/>
                </a:lnTo>
                <a:lnTo>
                  <a:pt x="5615" y="668"/>
                </a:lnTo>
                <a:lnTo>
                  <a:pt x="5583" y="670"/>
                </a:lnTo>
                <a:lnTo>
                  <a:pt x="5548" y="672"/>
                </a:lnTo>
                <a:lnTo>
                  <a:pt x="5503" y="670"/>
                </a:lnTo>
                <a:lnTo>
                  <a:pt x="5479" y="668"/>
                </a:lnTo>
                <a:lnTo>
                  <a:pt x="5456" y="664"/>
                </a:lnTo>
                <a:lnTo>
                  <a:pt x="5432" y="659"/>
                </a:lnTo>
                <a:lnTo>
                  <a:pt x="5412" y="650"/>
                </a:lnTo>
                <a:lnTo>
                  <a:pt x="5392" y="639"/>
                </a:lnTo>
                <a:lnTo>
                  <a:pt x="5376" y="624"/>
                </a:lnTo>
                <a:lnTo>
                  <a:pt x="5360" y="606"/>
                </a:lnTo>
                <a:lnTo>
                  <a:pt x="5350" y="583"/>
                </a:lnTo>
                <a:lnTo>
                  <a:pt x="5344" y="556"/>
                </a:lnTo>
                <a:lnTo>
                  <a:pt x="5340" y="524"/>
                </a:lnTo>
                <a:lnTo>
                  <a:pt x="5343" y="498"/>
                </a:lnTo>
                <a:lnTo>
                  <a:pt x="5347" y="475"/>
                </a:lnTo>
                <a:lnTo>
                  <a:pt x="5353" y="455"/>
                </a:lnTo>
                <a:lnTo>
                  <a:pt x="5362" y="440"/>
                </a:lnTo>
                <a:lnTo>
                  <a:pt x="5372" y="427"/>
                </a:lnTo>
                <a:lnTo>
                  <a:pt x="5384" y="417"/>
                </a:lnTo>
                <a:lnTo>
                  <a:pt x="5398" y="408"/>
                </a:lnTo>
                <a:lnTo>
                  <a:pt x="5415" y="402"/>
                </a:lnTo>
                <a:lnTo>
                  <a:pt x="5449" y="393"/>
                </a:lnTo>
                <a:lnTo>
                  <a:pt x="5486" y="386"/>
                </a:lnTo>
                <a:lnTo>
                  <a:pt x="5646" y="359"/>
                </a:lnTo>
                <a:lnTo>
                  <a:pt x="5646" y="328"/>
                </a:lnTo>
                <a:lnTo>
                  <a:pt x="5645" y="309"/>
                </a:lnTo>
                <a:lnTo>
                  <a:pt x="5644" y="301"/>
                </a:lnTo>
                <a:lnTo>
                  <a:pt x="5641" y="294"/>
                </a:lnTo>
                <a:lnTo>
                  <a:pt x="5640" y="290"/>
                </a:lnTo>
                <a:lnTo>
                  <a:pt x="5639" y="286"/>
                </a:lnTo>
                <a:lnTo>
                  <a:pt x="5634" y="281"/>
                </a:lnTo>
                <a:lnTo>
                  <a:pt x="5619" y="271"/>
                </a:lnTo>
                <a:lnTo>
                  <a:pt x="5606" y="267"/>
                </a:lnTo>
                <a:lnTo>
                  <a:pt x="5590" y="265"/>
                </a:lnTo>
                <a:lnTo>
                  <a:pt x="5547" y="262"/>
                </a:lnTo>
                <a:lnTo>
                  <a:pt x="5500" y="265"/>
                </a:lnTo>
                <a:lnTo>
                  <a:pt x="5456" y="272"/>
                </a:lnTo>
                <a:lnTo>
                  <a:pt x="5392" y="287"/>
                </a:lnTo>
                <a:lnTo>
                  <a:pt x="5389" y="287"/>
                </a:lnTo>
                <a:lnTo>
                  <a:pt x="5386" y="287"/>
                </a:lnTo>
                <a:lnTo>
                  <a:pt x="5381" y="286"/>
                </a:lnTo>
                <a:lnTo>
                  <a:pt x="5377" y="281"/>
                </a:lnTo>
                <a:lnTo>
                  <a:pt x="5367" y="232"/>
                </a:lnTo>
                <a:lnTo>
                  <a:pt x="5367" y="230"/>
                </a:lnTo>
                <a:lnTo>
                  <a:pt x="5367" y="224"/>
                </a:lnTo>
                <a:lnTo>
                  <a:pt x="5369" y="221"/>
                </a:lnTo>
                <a:lnTo>
                  <a:pt x="5376" y="217"/>
                </a:lnTo>
                <a:lnTo>
                  <a:pt x="5403" y="209"/>
                </a:lnTo>
                <a:lnTo>
                  <a:pt x="5447" y="199"/>
                </a:lnTo>
                <a:lnTo>
                  <a:pt x="5474" y="194"/>
                </a:lnTo>
                <a:lnTo>
                  <a:pt x="5502" y="192"/>
                </a:lnTo>
                <a:lnTo>
                  <a:pt x="5565" y="188"/>
                </a:lnTo>
                <a:lnTo>
                  <a:pt x="5607" y="189"/>
                </a:lnTo>
                <a:lnTo>
                  <a:pt x="5643" y="194"/>
                </a:lnTo>
                <a:lnTo>
                  <a:pt x="5672" y="202"/>
                </a:lnTo>
                <a:lnTo>
                  <a:pt x="5696" y="212"/>
                </a:lnTo>
                <a:lnTo>
                  <a:pt x="5709" y="222"/>
                </a:lnTo>
                <a:lnTo>
                  <a:pt x="5722" y="233"/>
                </a:lnTo>
                <a:lnTo>
                  <a:pt x="5731" y="246"/>
                </a:lnTo>
                <a:lnTo>
                  <a:pt x="5737" y="260"/>
                </a:lnTo>
                <a:lnTo>
                  <a:pt x="5743" y="291"/>
                </a:lnTo>
                <a:lnTo>
                  <a:pt x="5745" y="325"/>
                </a:lnTo>
                <a:lnTo>
                  <a:pt x="5745" y="567"/>
                </a:lnTo>
                <a:close/>
                <a:moveTo>
                  <a:pt x="5646" y="588"/>
                </a:moveTo>
                <a:lnTo>
                  <a:pt x="5646" y="429"/>
                </a:lnTo>
                <a:lnTo>
                  <a:pt x="5517" y="450"/>
                </a:lnTo>
                <a:lnTo>
                  <a:pt x="5489" y="455"/>
                </a:lnTo>
                <a:lnTo>
                  <a:pt x="5465" y="465"/>
                </a:lnTo>
                <a:lnTo>
                  <a:pt x="5456" y="474"/>
                </a:lnTo>
                <a:lnTo>
                  <a:pt x="5449" y="485"/>
                </a:lnTo>
                <a:lnTo>
                  <a:pt x="5445" y="502"/>
                </a:lnTo>
                <a:lnTo>
                  <a:pt x="5442" y="522"/>
                </a:lnTo>
                <a:lnTo>
                  <a:pt x="5444" y="539"/>
                </a:lnTo>
                <a:lnTo>
                  <a:pt x="5447" y="554"/>
                </a:lnTo>
                <a:lnTo>
                  <a:pt x="5452" y="567"/>
                </a:lnTo>
                <a:lnTo>
                  <a:pt x="5460" y="577"/>
                </a:lnTo>
                <a:lnTo>
                  <a:pt x="5469" y="585"/>
                </a:lnTo>
                <a:lnTo>
                  <a:pt x="5479" y="591"/>
                </a:lnTo>
                <a:lnTo>
                  <a:pt x="5502" y="599"/>
                </a:lnTo>
                <a:lnTo>
                  <a:pt x="5527" y="602"/>
                </a:lnTo>
                <a:lnTo>
                  <a:pt x="5551" y="602"/>
                </a:lnTo>
                <a:lnTo>
                  <a:pt x="5602" y="599"/>
                </a:lnTo>
                <a:lnTo>
                  <a:pt x="5646" y="588"/>
                </a:lnTo>
                <a:close/>
                <a:moveTo>
                  <a:pt x="6263" y="646"/>
                </a:moveTo>
                <a:lnTo>
                  <a:pt x="6261" y="651"/>
                </a:lnTo>
                <a:lnTo>
                  <a:pt x="6259" y="657"/>
                </a:lnTo>
                <a:lnTo>
                  <a:pt x="6255" y="659"/>
                </a:lnTo>
                <a:lnTo>
                  <a:pt x="6249" y="660"/>
                </a:lnTo>
                <a:lnTo>
                  <a:pt x="6177" y="660"/>
                </a:lnTo>
                <a:lnTo>
                  <a:pt x="6171" y="659"/>
                </a:lnTo>
                <a:lnTo>
                  <a:pt x="6166" y="657"/>
                </a:lnTo>
                <a:lnTo>
                  <a:pt x="6163" y="651"/>
                </a:lnTo>
                <a:lnTo>
                  <a:pt x="6162" y="646"/>
                </a:lnTo>
                <a:lnTo>
                  <a:pt x="6162" y="332"/>
                </a:lnTo>
                <a:lnTo>
                  <a:pt x="6162" y="313"/>
                </a:lnTo>
                <a:lnTo>
                  <a:pt x="6158" y="298"/>
                </a:lnTo>
                <a:lnTo>
                  <a:pt x="6153" y="285"/>
                </a:lnTo>
                <a:lnTo>
                  <a:pt x="6145" y="275"/>
                </a:lnTo>
                <a:lnTo>
                  <a:pt x="6137" y="269"/>
                </a:lnTo>
                <a:lnTo>
                  <a:pt x="6124" y="264"/>
                </a:lnTo>
                <a:lnTo>
                  <a:pt x="6109" y="261"/>
                </a:lnTo>
                <a:lnTo>
                  <a:pt x="6090" y="260"/>
                </a:lnTo>
                <a:lnTo>
                  <a:pt x="6043" y="262"/>
                </a:lnTo>
                <a:lnTo>
                  <a:pt x="6002" y="269"/>
                </a:lnTo>
                <a:lnTo>
                  <a:pt x="5960" y="279"/>
                </a:lnTo>
                <a:lnTo>
                  <a:pt x="5960" y="646"/>
                </a:lnTo>
                <a:lnTo>
                  <a:pt x="5960" y="651"/>
                </a:lnTo>
                <a:lnTo>
                  <a:pt x="5956" y="657"/>
                </a:lnTo>
                <a:lnTo>
                  <a:pt x="5953" y="659"/>
                </a:lnTo>
                <a:lnTo>
                  <a:pt x="5948" y="660"/>
                </a:lnTo>
                <a:lnTo>
                  <a:pt x="5875" y="660"/>
                </a:lnTo>
                <a:lnTo>
                  <a:pt x="5864" y="657"/>
                </a:lnTo>
                <a:lnTo>
                  <a:pt x="5862" y="651"/>
                </a:lnTo>
                <a:lnTo>
                  <a:pt x="5861" y="646"/>
                </a:lnTo>
                <a:lnTo>
                  <a:pt x="5861" y="274"/>
                </a:lnTo>
                <a:lnTo>
                  <a:pt x="5861" y="262"/>
                </a:lnTo>
                <a:lnTo>
                  <a:pt x="5863" y="252"/>
                </a:lnTo>
                <a:lnTo>
                  <a:pt x="5872" y="236"/>
                </a:lnTo>
                <a:lnTo>
                  <a:pt x="5880" y="230"/>
                </a:lnTo>
                <a:lnTo>
                  <a:pt x="5891" y="223"/>
                </a:lnTo>
                <a:lnTo>
                  <a:pt x="5920" y="213"/>
                </a:lnTo>
                <a:lnTo>
                  <a:pt x="5959" y="203"/>
                </a:lnTo>
                <a:lnTo>
                  <a:pt x="6006" y="196"/>
                </a:lnTo>
                <a:lnTo>
                  <a:pt x="6053" y="190"/>
                </a:lnTo>
                <a:lnTo>
                  <a:pt x="6099" y="188"/>
                </a:lnTo>
                <a:lnTo>
                  <a:pt x="6137" y="189"/>
                </a:lnTo>
                <a:lnTo>
                  <a:pt x="6169" y="194"/>
                </a:lnTo>
                <a:lnTo>
                  <a:pt x="6198" y="203"/>
                </a:lnTo>
                <a:lnTo>
                  <a:pt x="6221" y="216"/>
                </a:lnTo>
                <a:lnTo>
                  <a:pt x="6231" y="223"/>
                </a:lnTo>
                <a:lnTo>
                  <a:pt x="6239" y="233"/>
                </a:lnTo>
                <a:lnTo>
                  <a:pt x="6246" y="243"/>
                </a:lnTo>
                <a:lnTo>
                  <a:pt x="6251" y="256"/>
                </a:lnTo>
                <a:lnTo>
                  <a:pt x="6256" y="270"/>
                </a:lnTo>
                <a:lnTo>
                  <a:pt x="6260" y="285"/>
                </a:lnTo>
                <a:lnTo>
                  <a:pt x="6263" y="319"/>
                </a:lnTo>
                <a:lnTo>
                  <a:pt x="6263" y="646"/>
                </a:lnTo>
                <a:close/>
                <a:moveTo>
                  <a:pt x="6773" y="585"/>
                </a:moveTo>
                <a:lnTo>
                  <a:pt x="6772" y="605"/>
                </a:lnTo>
                <a:lnTo>
                  <a:pt x="6765" y="624"/>
                </a:lnTo>
                <a:lnTo>
                  <a:pt x="6759" y="633"/>
                </a:lnTo>
                <a:lnTo>
                  <a:pt x="6750" y="640"/>
                </a:lnTo>
                <a:lnTo>
                  <a:pt x="6736" y="646"/>
                </a:lnTo>
                <a:lnTo>
                  <a:pt x="6719" y="653"/>
                </a:lnTo>
                <a:lnTo>
                  <a:pt x="6691" y="659"/>
                </a:lnTo>
                <a:lnTo>
                  <a:pt x="6660" y="665"/>
                </a:lnTo>
                <a:lnTo>
                  <a:pt x="6641" y="668"/>
                </a:lnTo>
                <a:lnTo>
                  <a:pt x="6622" y="669"/>
                </a:lnTo>
                <a:lnTo>
                  <a:pt x="6578" y="672"/>
                </a:lnTo>
                <a:lnTo>
                  <a:pt x="6537" y="669"/>
                </a:lnTo>
                <a:lnTo>
                  <a:pt x="6502" y="665"/>
                </a:lnTo>
                <a:lnTo>
                  <a:pt x="6472" y="658"/>
                </a:lnTo>
                <a:lnTo>
                  <a:pt x="6445" y="648"/>
                </a:lnTo>
                <a:lnTo>
                  <a:pt x="6423" y="634"/>
                </a:lnTo>
                <a:lnTo>
                  <a:pt x="6404" y="616"/>
                </a:lnTo>
                <a:lnTo>
                  <a:pt x="6389" y="595"/>
                </a:lnTo>
                <a:lnTo>
                  <a:pt x="6382" y="583"/>
                </a:lnTo>
                <a:lnTo>
                  <a:pt x="6377" y="571"/>
                </a:lnTo>
                <a:lnTo>
                  <a:pt x="6368" y="542"/>
                </a:lnTo>
                <a:lnTo>
                  <a:pt x="6362" y="509"/>
                </a:lnTo>
                <a:lnTo>
                  <a:pt x="6358" y="473"/>
                </a:lnTo>
                <a:lnTo>
                  <a:pt x="6358" y="431"/>
                </a:lnTo>
                <a:lnTo>
                  <a:pt x="6360" y="374"/>
                </a:lnTo>
                <a:lnTo>
                  <a:pt x="6362" y="349"/>
                </a:lnTo>
                <a:lnTo>
                  <a:pt x="6367" y="325"/>
                </a:lnTo>
                <a:lnTo>
                  <a:pt x="6380" y="284"/>
                </a:lnTo>
                <a:lnTo>
                  <a:pt x="6389" y="266"/>
                </a:lnTo>
                <a:lnTo>
                  <a:pt x="6399" y="250"/>
                </a:lnTo>
                <a:lnTo>
                  <a:pt x="6410" y="235"/>
                </a:lnTo>
                <a:lnTo>
                  <a:pt x="6425" y="223"/>
                </a:lnTo>
                <a:lnTo>
                  <a:pt x="6442" y="212"/>
                </a:lnTo>
                <a:lnTo>
                  <a:pt x="6459" y="203"/>
                </a:lnTo>
                <a:lnTo>
                  <a:pt x="6481" y="197"/>
                </a:lnTo>
                <a:lnTo>
                  <a:pt x="6503" y="192"/>
                </a:lnTo>
                <a:lnTo>
                  <a:pt x="6528" y="189"/>
                </a:lnTo>
                <a:lnTo>
                  <a:pt x="6556" y="188"/>
                </a:lnTo>
                <a:lnTo>
                  <a:pt x="6598" y="190"/>
                </a:lnTo>
                <a:lnTo>
                  <a:pt x="6634" y="194"/>
                </a:lnTo>
                <a:lnTo>
                  <a:pt x="6683" y="204"/>
                </a:lnTo>
                <a:lnTo>
                  <a:pt x="6675" y="153"/>
                </a:lnTo>
                <a:lnTo>
                  <a:pt x="6675" y="31"/>
                </a:lnTo>
                <a:lnTo>
                  <a:pt x="6675" y="24"/>
                </a:lnTo>
                <a:lnTo>
                  <a:pt x="6677" y="19"/>
                </a:lnTo>
                <a:lnTo>
                  <a:pt x="6687" y="14"/>
                </a:lnTo>
                <a:lnTo>
                  <a:pt x="6759" y="0"/>
                </a:lnTo>
                <a:lnTo>
                  <a:pt x="6762" y="0"/>
                </a:lnTo>
                <a:lnTo>
                  <a:pt x="6770" y="4"/>
                </a:lnTo>
                <a:lnTo>
                  <a:pt x="6773" y="8"/>
                </a:lnTo>
                <a:lnTo>
                  <a:pt x="6773" y="14"/>
                </a:lnTo>
                <a:lnTo>
                  <a:pt x="6773" y="585"/>
                </a:lnTo>
                <a:close/>
                <a:moveTo>
                  <a:pt x="6675" y="587"/>
                </a:moveTo>
                <a:lnTo>
                  <a:pt x="6675" y="272"/>
                </a:lnTo>
                <a:lnTo>
                  <a:pt x="6644" y="266"/>
                </a:lnTo>
                <a:lnTo>
                  <a:pt x="6613" y="262"/>
                </a:lnTo>
                <a:lnTo>
                  <a:pt x="6578" y="260"/>
                </a:lnTo>
                <a:lnTo>
                  <a:pt x="6557" y="260"/>
                </a:lnTo>
                <a:lnTo>
                  <a:pt x="6540" y="262"/>
                </a:lnTo>
                <a:lnTo>
                  <a:pt x="6523" y="266"/>
                </a:lnTo>
                <a:lnTo>
                  <a:pt x="6510" y="271"/>
                </a:lnTo>
                <a:lnTo>
                  <a:pt x="6497" y="279"/>
                </a:lnTo>
                <a:lnTo>
                  <a:pt x="6487" y="289"/>
                </a:lnTo>
                <a:lnTo>
                  <a:pt x="6478" y="303"/>
                </a:lnTo>
                <a:lnTo>
                  <a:pt x="6472" y="319"/>
                </a:lnTo>
                <a:lnTo>
                  <a:pt x="6465" y="340"/>
                </a:lnTo>
                <a:lnTo>
                  <a:pt x="6463" y="366"/>
                </a:lnTo>
                <a:lnTo>
                  <a:pt x="6460" y="395"/>
                </a:lnTo>
                <a:lnTo>
                  <a:pt x="6459" y="429"/>
                </a:lnTo>
                <a:lnTo>
                  <a:pt x="6460" y="464"/>
                </a:lnTo>
                <a:lnTo>
                  <a:pt x="6463" y="494"/>
                </a:lnTo>
                <a:lnTo>
                  <a:pt x="6467" y="520"/>
                </a:lnTo>
                <a:lnTo>
                  <a:pt x="6473" y="541"/>
                </a:lnTo>
                <a:lnTo>
                  <a:pt x="6481" y="558"/>
                </a:lnTo>
                <a:lnTo>
                  <a:pt x="6489" y="572"/>
                </a:lnTo>
                <a:lnTo>
                  <a:pt x="6501" y="582"/>
                </a:lnTo>
                <a:lnTo>
                  <a:pt x="6513" y="590"/>
                </a:lnTo>
                <a:lnTo>
                  <a:pt x="6527" y="594"/>
                </a:lnTo>
                <a:lnTo>
                  <a:pt x="6544" y="597"/>
                </a:lnTo>
                <a:lnTo>
                  <a:pt x="6580" y="600"/>
                </a:lnTo>
                <a:lnTo>
                  <a:pt x="6615" y="597"/>
                </a:lnTo>
                <a:lnTo>
                  <a:pt x="6646" y="594"/>
                </a:lnTo>
                <a:lnTo>
                  <a:pt x="6675" y="587"/>
                </a:lnTo>
                <a:close/>
                <a:moveTo>
                  <a:pt x="7545" y="567"/>
                </a:moveTo>
                <a:lnTo>
                  <a:pt x="7544" y="588"/>
                </a:lnTo>
                <a:lnTo>
                  <a:pt x="7542" y="607"/>
                </a:lnTo>
                <a:lnTo>
                  <a:pt x="7537" y="621"/>
                </a:lnTo>
                <a:lnTo>
                  <a:pt x="7529" y="633"/>
                </a:lnTo>
                <a:lnTo>
                  <a:pt x="7519" y="640"/>
                </a:lnTo>
                <a:lnTo>
                  <a:pt x="7505" y="648"/>
                </a:lnTo>
                <a:lnTo>
                  <a:pt x="7487" y="654"/>
                </a:lnTo>
                <a:lnTo>
                  <a:pt x="7467" y="659"/>
                </a:lnTo>
                <a:lnTo>
                  <a:pt x="7416" y="668"/>
                </a:lnTo>
                <a:lnTo>
                  <a:pt x="7384" y="670"/>
                </a:lnTo>
                <a:lnTo>
                  <a:pt x="7349" y="672"/>
                </a:lnTo>
                <a:lnTo>
                  <a:pt x="7303" y="670"/>
                </a:lnTo>
                <a:lnTo>
                  <a:pt x="7280" y="668"/>
                </a:lnTo>
                <a:lnTo>
                  <a:pt x="7256" y="664"/>
                </a:lnTo>
                <a:lnTo>
                  <a:pt x="7233" y="659"/>
                </a:lnTo>
                <a:lnTo>
                  <a:pt x="7211" y="650"/>
                </a:lnTo>
                <a:lnTo>
                  <a:pt x="7193" y="639"/>
                </a:lnTo>
                <a:lnTo>
                  <a:pt x="7175" y="624"/>
                </a:lnTo>
                <a:lnTo>
                  <a:pt x="7161" y="606"/>
                </a:lnTo>
                <a:lnTo>
                  <a:pt x="7150" y="583"/>
                </a:lnTo>
                <a:lnTo>
                  <a:pt x="7143" y="556"/>
                </a:lnTo>
                <a:lnTo>
                  <a:pt x="7141" y="524"/>
                </a:lnTo>
                <a:lnTo>
                  <a:pt x="7142" y="498"/>
                </a:lnTo>
                <a:lnTo>
                  <a:pt x="7146" y="475"/>
                </a:lnTo>
                <a:lnTo>
                  <a:pt x="7152" y="455"/>
                </a:lnTo>
                <a:lnTo>
                  <a:pt x="7161" y="440"/>
                </a:lnTo>
                <a:lnTo>
                  <a:pt x="7172" y="427"/>
                </a:lnTo>
                <a:lnTo>
                  <a:pt x="7185" y="417"/>
                </a:lnTo>
                <a:lnTo>
                  <a:pt x="7199" y="408"/>
                </a:lnTo>
                <a:lnTo>
                  <a:pt x="7214" y="402"/>
                </a:lnTo>
                <a:lnTo>
                  <a:pt x="7249" y="393"/>
                </a:lnTo>
                <a:lnTo>
                  <a:pt x="7286" y="386"/>
                </a:lnTo>
                <a:lnTo>
                  <a:pt x="7446" y="359"/>
                </a:lnTo>
                <a:lnTo>
                  <a:pt x="7446" y="328"/>
                </a:lnTo>
                <a:lnTo>
                  <a:pt x="7446" y="309"/>
                </a:lnTo>
                <a:lnTo>
                  <a:pt x="7445" y="301"/>
                </a:lnTo>
                <a:lnTo>
                  <a:pt x="7442" y="294"/>
                </a:lnTo>
                <a:lnTo>
                  <a:pt x="7441" y="290"/>
                </a:lnTo>
                <a:lnTo>
                  <a:pt x="7438" y="286"/>
                </a:lnTo>
                <a:lnTo>
                  <a:pt x="7434" y="281"/>
                </a:lnTo>
                <a:lnTo>
                  <a:pt x="7419" y="271"/>
                </a:lnTo>
                <a:lnTo>
                  <a:pt x="7407" y="267"/>
                </a:lnTo>
                <a:lnTo>
                  <a:pt x="7390" y="265"/>
                </a:lnTo>
                <a:lnTo>
                  <a:pt x="7348" y="262"/>
                </a:lnTo>
                <a:lnTo>
                  <a:pt x="7300" y="265"/>
                </a:lnTo>
                <a:lnTo>
                  <a:pt x="7257" y="272"/>
                </a:lnTo>
                <a:lnTo>
                  <a:pt x="7191" y="287"/>
                </a:lnTo>
                <a:lnTo>
                  <a:pt x="7189" y="287"/>
                </a:lnTo>
                <a:lnTo>
                  <a:pt x="7185" y="287"/>
                </a:lnTo>
                <a:lnTo>
                  <a:pt x="7180" y="286"/>
                </a:lnTo>
                <a:lnTo>
                  <a:pt x="7177" y="281"/>
                </a:lnTo>
                <a:lnTo>
                  <a:pt x="7166" y="232"/>
                </a:lnTo>
                <a:lnTo>
                  <a:pt x="7166" y="230"/>
                </a:lnTo>
                <a:lnTo>
                  <a:pt x="7167" y="224"/>
                </a:lnTo>
                <a:lnTo>
                  <a:pt x="7170" y="221"/>
                </a:lnTo>
                <a:lnTo>
                  <a:pt x="7176" y="217"/>
                </a:lnTo>
                <a:lnTo>
                  <a:pt x="7204" y="209"/>
                </a:lnTo>
                <a:lnTo>
                  <a:pt x="7247" y="199"/>
                </a:lnTo>
                <a:lnTo>
                  <a:pt x="7273" y="194"/>
                </a:lnTo>
                <a:lnTo>
                  <a:pt x="7302" y="192"/>
                </a:lnTo>
                <a:lnTo>
                  <a:pt x="7364" y="188"/>
                </a:lnTo>
                <a:lnTo>
                  <a:pt x="7408" y="189"/>
                </a:lnTo>
                <a:lnTo>
                  <a:pt x="7443" y="194"/>
                </a:lnTo>
                <a:lnTo>
                  <a:pt x="7472" y="202"/>
                </a:lnTo>
                <a:lnTo>
                  <a:pt x="7495" y="212"/>
                </a:lnTo>
                <a:lnTo>
                  <a:pt x="7510" y="222"/>
                </a:lnTo>
                <a:lnTo>
                  <a:pt x="7523" y="233"/>
                </a:lnTo>
                <a:lnTo>
                  <a:pt x="7532" y="246"/>
                </a:lnTo>
                <a:lnTo>
                  <a:pt x="7538" y="260"/>
                </a:lnTo>
                <a:lnTo>
                  <a:pt x="7544" y="291"/>
                </a:lnTo>
                <a:lnTo>
                  <a:pt x="7545" y="325"/>
                </a:lnTo>
                <a:lnTo>
                  <a:pt x="7545" y="567"/>
                </a:lnTo>
                <a:close/>
                <a:moveTo>
                  <a:pt x="7446" y="588"/>
                </a:moveTo>
                <a:lnTo>
                  <a:pt x="7446" y="429"/>
                </a:lnTo>
                <a:lnTo>
                  <a:pt x="7317" y="450"/>
                </a:lnTo>
                <a:lnTo>
                  <a:pt x="7290" y="455"/>
                </a:lnTo>
                <a:lnTo>
                  <a:pt x="7266" y="465"/>
                </a:lnTo>
                <a:lnTo>
                  <a:pt x="7256" y="474"/>
                </a:lnTo>
                <a:lnTo>
                  <a:pt x="7249" y="485"/>
                </a:lnTo>
                <a:lnTo>
                  <a:pt x="7244" y="502"/>
                </a:lnTo>
                <a:lnTo>
                  <a:pt x="7243" y="522"/>
                </a:lnTo>
                <a:lnTo>
                  <a:pt x="7244" y="539"/>
                </a:lnTo>
                <a:lnTo>
                  <a:pt x="7247" y="554"/>
                </a:lnTo>
                <a:lnTo>
                  <a:pt x="7253" y="567"/>
                </a:lnTo>
                <a:lnTo>
                  <a:pt x="7261" y="577"/>
                </a:lnTo>
                <a:lnTo>
                  <a:pt x="7269" y="585"/>
                </a:lnTo>
                <a:lnTo>
                  <a:pt x="7280" y="591"/>
                </a:lnTo>
                <a:lnTo>
                  <a:pt x="7302" y="599"/>
                </a:lnTo>
                <a:lnTo>
                  <a:pt x="7327" y="602"/>
                </a:lnTo>
                <a:lnTo>
                  <a:pt x="7351" y="602"/>
                </a:lnTo>
                <a:lnTo>
                  <a:pt x="7403" y="599"/>
                </a:lnTo>
                <a:lnTo>
                  <a:pt x="7446" y="588"/>
                </a:lnTo>
                <a:close/>
                <a:moveTo>
                  <a:pt x="7998" y="524"/>
                </a:moveTo>
                <a:lnTo>
                  <a:pt x="7996" y="544"/>
                </a:lnTo>
                <a:lnTo>
                  <a:pt x="7993" y="563"/>
                </a:lnTo>
                <a:lnTo>
                  <a:pt x="7989" y="581"/>
                </a:lnTo>
                <a:lnTo>
                  <a:pt x="7983" y="596"/>
                </a:lnTo>
                <a:lnTo>
                  <a:pt x="7975" y="610"/>
                </a:lnTo>
                <a:lnTo>
                  <a:pt x="7965" y="621"/>
                </a:lnTo>
                <a:lnTo>
                  <a:pt x="7954" y="631"/>
                </a:lnTo>
                <a:lnTo>
                  <a:pt x="7941" y="640"/>
                </a:lnTo>
                <a:lnTo>
                  <a:pt x="7912" y="654"/>
                </a:lnTo>
                <a:lnTo>
                  <a:pt x="7881" y="664"/>
                </a:lnTo>
                <a:lnTo>
                  <a:pt x="7845" y="669"/>
                </a:lnTo>
                <a:lnTo>
                  <a:pt x="7807" y="672"/>
                </a:lnTo>
                <a:lnTo>
                  <a:pt x="7778" y="670"/>
                </a:lnTo>
                <a:lnTo>
                  <a:pt x="7752" y="668"/>
                </a:lnTo>
                <a:lnTo>
                  <a:pt x="7704" y="659"/>
                </a:lnTo>
                <a:lnTo>
                  <a:pt x="7669" y="650"/>
                </a:lnTo>
                <a:lnTo>
                  <a:pt x="7649" y="643"/>
                </a:lnTo>
                <a:lnTo>
                  <a:pt x="7644" y="640"/>
                </a:lnTo>
                <a:lnTo>
                  <a:pt x="7641" y="633"/>
                </a:lnTo>
                <a:lnTo>
                  <a:pt x="7641" y="628"/>
                </a:lnTo>
                <a:lnTo>
                  <a:pt x="7650" y="585"/>
                </a:lnTo>
                <a:lnTo>
                  <a:pt x="7654" y="577"/>
                </a:lnTo>
                <a:lnTo>
                  <a:pt x="7660" y="575"/>
                </a:lnTo>
                <a:lnTo>
                  <a:pt x="7663" y="575"/>
                </a:lnTo>
                <a:lnTo>
                  <a:pt x="7664" y="576"/>
                </a:lnTo>
                <a:lnTo>
                  <a:pt x="7712" y="588"/>
                </a:lnTo>
                <a:lnTo>
                  <a:pt x="7753" y="595"/>
                </a:lnTo>
                <a:lnTo>
                  <a:pt x="7801" y="599"/>
                </a:lnTo>
                <a:lnTo>
                  <a:pt x="7823" y="597"/>
                </a:lnTo>
                <a:lnTo>
                  <a:pt x="7840" y="595"/>
                </a:lnTo>
                <a:lnTo>
                  <a:pt x="7858" y="590"/>
                </a:lnTo>
                <a:lnTo>
                  <a:pt x="7872" y="583"/>
                </a:lnTo>
                <a:lnTo>
                  <a:pt x="7883" y="575"/>
                </a:lnTo>
                <a:lnTo>
                  <a:pt x="7892" y="563"/>
                </a:lnTo>
                <a:lnTo>
                  <a:pt x="7897" y="549"/>
                </a:lnTo>
                <a:lnTo>
                  <a:pt x="7898" y="533"/>
                </a:lnTo>
                <a:lnTo>
                  <a:pt x="7897" y="514"/>
                </a:lnTo>
                <a:lnTo>
                  <a:pt x="7891" y="499"/>
                </a:lnTo>
                <a:lnTo>
                  <a:pt x="7882" y="488"/>
                </a:lnTo>
                <a:lnTo>
                  <a:pt x="7869" y="481"/>
                </a:lnTo>
                <a:lnTo>
                  <a:pt x="7838" y="471"/>
                </a:lnTo>
                <a:lnTo>
                  <a:pt x="7797" y="465"/>
                </a:lnTo>
                <a:lnTo>
                  <a:pt x="7768" y="460"/>
                </a:lnTo>
                <a:lnTo>
                  <a:pt x="7736" y="452"/>
                </a:lnTo>
                <a:lnTo>
                  <a:pt x="7718" y="446"/>
                </a:lnTo>
                <a:lnTo>
                  <a:pt x="7703" y="439"/>
                </a:lnTo>
                <a:lnTo>
                  <a:pt x="7688" y="429"/>
                </a:lnTo>
                <a:lnTo>
                  <a:pt x="7674" y="415"/>
                </a:lnTo>
                <a:lnTo>
                  <a:pt x="7668" y="407"/>
                </a:lnTo>
                <a:lnTo>
                  <a:pt x="7661" y="400"/>
                </a:lnTo>
                <a:lnTo>
                  <a:pt x="7652" y="379"/>
                </a:lnTo>
                <a:lnTo>
                  <a:pt x="7647" y="355"/>
                </a:lnTo>
                <a:lnTo>
                  <a:pt x="7645" y="328"/>
                </a:lnTo>
                <a:lnTo>
                  <a:pt x="7647" y="300"/>
                </a:lnTo>
                <a:lnTo>
                  <a:pt x="7654" y="276"/>
                </a:lnTo>
                <a:lnTo>
                  <a:pt x="7663" y="256"/>
                </a:lnTo>
                <a:lnTo>
                  <a:pt x="7675" y="238"/>
                </a:lnTo>
                <a:lnTo>
                  <a:pt x="7692" y="224"/>
                </a:lnTo>
                <a:lnTo>
                  <a:pt x="7708" y="213"/>
                </a:lnTo>
                <a:lnTo>
                  <a:pt x="7727" y="204"/>
                </a:lnTo>
                <a:lnTo>
                  <a:pt x="7747" y="198"/>
                </a:lnTo>
                <a:lnTo>
                  <a:pt x="7789" y="190"/>
                </a:lnTo>
                <a:lnTo>
                  <a:pt x="7829" y="188"/>
                </a:lnTo>
                <a:lnTo>
                  <a:pt x="7881" y="190"/>
                </a:lnTo>
                <a:lnTo>
                  <a:pt x="7923" y="197"/>
                </a:lnTo>
                <a:lnTo>
                  <a:pt x="7971" y="207"/>
                </a:lnTo>
                <a:lnTo>
                  <a:pt x="7979" y="212"/>
                </a:lnTo>
                <a:lnTo>
                  <a:pt x="7981" y="218"/>
                </a:lnTo>
                <a:lnTo>
                  <a:pt x="7981" y="221"/>
                </a:lnTo>
                <a:lnTo>
                  <a:pt x="7973" y="267"/>
                </a:lnTo>
                <a:lnTo>
                  <a:pt x="7971" y="271"/>
                </a:lnTo>
                <a:lnTo>
                  <a:pt x="7970" y="274"/>
                </a:lnTo>
                <a:lnTo>
                  <a:pt x="7964" y="276"/>
                </a:lnTo>
                <a:lnTo>
                  <a:pt x="7961" y="276"/>
                </a:lnTo>
                <a:lnTo>
                  <a:pt x="7916" y="267"/>
                </a:lnTo>
                <a:lnTo>
                  <a:pt x="7879" y="262"/>
                </a:lnTo>
                <a:lnTo>
                  <a:pt x="7842" y="261"/>
                </a:lnTo>
                <a:lnTo>
                  <a:pt x="7805" y="264"/>
                </a:lnTo>
                <a:lnTo>
                  <a:pt x="7789" y="267"/>
                </a:lnTo>
                <a:lnTo>
                  <a:pt x="7773" y="272"/>
                </a:lnTo>
                <a:lnTo>
                  <a:pt x="7762" y="281"/>
                </a:lnTo>
                <a:lnTo>
                  <a:pt x="7752" y="291"/>
                </a:lnTo>
                <a:lnTo>
                  <a:pt x="7747" y="305"/>
                </a:lnTo>
                <a:lnTo>
                  <a:pt x="7744" y="321"/>
                </a:lnTo>
                <a:lnTo>
                  <a:pt x="7747" y="339"/>
                </a:lnTo>
                <a:lnTo>
                  <a:pt x="7753" y="353"/>
                </a:lnTo>
                <a:lnTo>
                  <a:pt x="7763" y="363"/>
                </a:lnTo>
                <a:lnTo>
                  <a:pt x="7776" y="371"/>
                </a:lnTo>
                <a:lnTo>
                  <a:pt x="7809" y="379"/>
                </a:lnTo>
                <a:lnTo>
                  <a:pt x="7847" y="386"/>
                </a:lnTo>
                <a:lnTo>
                  <a:pt x="7882" y="392"/>
                </a:lnTo>
                <a:lnTo>
                  <a:pt x="7917" y="401"/>
                </a:lnTo>
                <a:lnTo>
                  <a:pt x="7933" y="407"/>
                </a:lnTo>
                <a:lnTo>
                  <a:pt x="7949" y="416"/>
                </a:lnTo>
                <a:lnTo>
                  <a:pt x="7962" y="427"/>
                </a:lnTo>
                <a:lnTo>
                  <a:pt x="7975" y="440"/>
                </a:lnTo>
                <a:lnTo>
                  <a:pt x="7984" y="455"/>
                </a:lnTo>
                <a:lnTo>
                  <a:pt x="7991" y="475"/>
                </a:lnTo>
                <a:lnTo>
                  <a:pt x="7995" y="498"/>
                </a:lnTo>
                <a:lnTo>
                  <a:pt x="7998" y="524"/>
                </a:lnTo>
                <a:close/>
                <a:moveTo>
                  <a:pt x="8744" y="567"/>
                </a:moveTo>
                <a:lnTo>
                  <a:pt x="8744" y="588"/>
                </a:lnTo>
                <a:lnTo>
                  <a:pt x="8741" y="607"/>
                </a:lnTo>
                <a:lnTo>
                  <a:pt x="8735" y="621"/>
                </a:lnTo>
                <a:lnTo>
                  <a:pt x="8729" y="633"/>
                </a:lnTo>
                <a:lnTo>
                  <a:pt x="8717" y="640"/>
                </a:lnTo>
                <a:lnTo>
                  <a:pt x="8705" y="648"/>
                </a:lnTo>
                <a:lnTo>
                  <a:pt x="8687" y="654"/>
                </a:lnTo>
                <a:lnTo>
                  <a:pt x="8667" y="659"/>
                </a:lnTo>
                <a:lnTo>
                  <a:pt x="8614" y="668"/>
                </a:lnTo>
                <a:lnTo>
                  <a:pt x="8582" y="670"/>
                </a:lnTo>
                <a:lnTo>
                  <a:pt x="8548" y="672"/>
                </a:lnTo>
                <a:lnTo>
                  <a:pt x="8502" y="670"/>
                </a:lnTo>
                <a:lnTo>
                  <a:pt x="8479" y="668"/>
                </a:lnTo>
                <a:lnTo>
                  <a:pt x="8455" y="664"/>
                </a:lnTo>
                <a:lnTo>
                  <a:pt x="8432" y="659"/>
                </a:lnTo>
                <a:lnTo>
                  <a:pt x="8411" y="650"/>
                </a:lnTo>
                <a:lnTo>
                  <a:pt x="8392" y="639"/>
                </a:lnTo>
                <a:lnTo>
                  <a:pt x="8375" y="624"/>
                </a:lnTo>
                <a:lnTo>
                  <a:pt x="8359" y="606"/>
                </a:lnTo>
                <a:lnTo>
                  <a:pt x="8349" y="583"/>
                </a:lnTo>
                <a:lnTo>
                  <a:pt x="8343" y="556"/>
                </a:lnTo>
                <a:lnTo>
                  <a:pt x="8340" y="524"/>
                </a:lnTo>
                <a:lnTo>
                  <a:pt x="8342" y="498"/>
                </a:lnTo>
                <a:lnTo>
                  <a:pt x="8346" y="475"/>
                </a:lnTo>
                <a:lnTo>
                  <a:pt x="8352" y="455"/>
                </a:lnTo>
                <a:lnTo>
                  <a:pt x="8361" y="440"/>
                </a:lnTo>
                <a:lnTo>
                  <a:pt x="8372" y="427"/>
                </a:lnTo>
                <a:lnTo>
                  <a:pt x="8383" y="417"/>
                </a:lnTo>
                <a:lnTo>
                  <a:pt x="8398" y="408"/>
                </a:lnTo>
                <a:lnTo>
                  <a:pt x="8414" y="402"/>
                </a:lnTo>
                <a:lnTo>
                  <a:pt x="8448" y="393"/>
                </a:lnTo>
                <a:lnTo>
                  <a:pt x="8485" y="386"/>
                </a:lnTo>
                <a:lnTo>
                  <a:pt x="8645" y="359"/>
                </a:lnTo>
                <a:lnTo>
                  <a:pt x="8645" y="328"/>
                </a:lnTo>
                <a:lnTo>
                  <a:pt x="8644" y="309"/>
                </a:lnTo>
                <a:lnTo>
                  <a:pt x="8643" y="301"/>
                </a:lnTo>
                <a:lnTo>
                  <a:pt x="8642" y="294"/>
                </a:lnTo>
                <a:lnTo>
                  <a:pt x="8640" y="290"/>
                </a:lnTo>
                <a:lnTo>
                  <a:pt x="8638" y="286"/>
                </a:lnTo>
                <a:lnTo>
                  <a:pt x="8633" y="281"/>
                </a:lnTo>
                <a:lnTo>
                  <a:pt x="8618" y="271"/>
                </a:lnTo>
                <a:lnTo>
                  <a:pt x="8605" y="267"/>
                </a:lnTo>
                <a:lnTo>
                  <a:pt x="8590" y="265"/>
                </a:lnTo>
                <a:lnTo>
                  <a:pt x="8546" y="262"/>
                </a:lnTo>
                <a:lnTo>
                  <a:pt x="8499" y="265"/>
                </a:lnTo>
                <a:lnTo>
                  <a:pt x="8456" y="272"/>
                </a:lnTo>
                <a:lnTo>
                  <a:pt x="8391" y="287"/>
                </a:lnTo>
                <a:lnTo>
                  <a:pt x="8388" y="287"/>
                </a:lnTo>
                <a:lnTo>
                  <a:pt x="8385" y="287"/>
                </a:lnTo>
                <a:lnTo>
                  <a:pt x="8380" y="286"/>
                </a:lnTo>
                <a:lnTo>
                  <a:pt x="8376" y="281"/>
                </a:lnTo>
                <a:lnTo>
                  <a:pt x="8366" y="232"/>
                </a:lnTo>
                <a:lnTo>
                  <a:pt x="8366" y="230"/>
                </a:lnTo>
                <a:lnTo>
                  <a:pt x="8367" y="224"/>
                </a:lnTo>
                <a:lnTo>
                  <a:pt x="8368" y="221"/>
                </a:lnTo>
                <a:lnTo>
                  <a:pt x="8376" y="217"/>
                </a:lnTo>
                <a:lnTo>
                  <a:pt x="8403" y="209"/>
                </a:lnTo>
                <a:lnTo>
                  <a:pt x="8446" y="199"/>
                </a:lnTo>
                <a:lnTo>
                  <a:pt x="8473" y="194"/>
                </a:lnTo>
                <a:lnTo>
                  <a:pt x="8502" y="192"/>
                </a:lnTo>
                <a:lnTo>
                  <a:pt x="8564" y="188"/>
                </a:lnTo>
                <a:lnTo>
                  <a:pt x="8606" y="189"/>
                </a:lnTo>
                <a:lnTo>
                  <a:pt x="8642" y="194"/>
                </a:lnTo>
                <a:lnTo>
                  <a:pt x="8672" y="202"/>
                </a:lnTo>
                <a:lnTo>
                  <a:pt x="8695" y="212"/>
                </a:lnTo>
                <a:lnTo>
                  <a:pt x="8710" y="222"/>
                </a:lnTo>
                <a:lnTo>
                  <a:pt x="8721" y="233"/>
                </a:lnTo>
                <a:lnTo>
                  <a:pt x="8730" y="246"/>
                </a:lnTo>
                <a:lnTo>
                  <a:pt x="8736" y="260"/>
                </a:lnTo>
                <a:lnTo>
                  <a:pt x="8742" y="291"/>
                </a:lnTo>
                <a:lnTo>
                  <a:pt x="8744" y="325"/>
                </a:lnTo>
                <a:lnTo>
                  <a:pt x="8744" y="567"/>
                </a:lnTo>
                <a:close/>
                <a:moveTo>
                  <a:pt x="8645" y="588"/>
                </a:moveTo>
                <a:lnTo>
                  <a:pt x="8645" y="429"/>
                </a:lnTo>
                <a:lnTo>
                  <a:pt x="8517" y="450"/>
                </a:lnTo>
                <a:lnTo>
                  <a:pt x="8489" y="455"/>
                </a:lnTo>
                <a:lnTo>
                  <a:pt x="8465" y="465"/>
                </a:lnTo>
                <a:lnTo>
                  <a:pt x="8455" y="474"/>
                </a:lnTo>
                <a:lnTo>
                  <a:pt x="8448" y="485"/>
                </a:lnTo>
                <a:lnTo>
                  <a:pt x="8444" y="502"/>
                </a:lnTo>
                <a:lnTo>
                  <a:pt x="8441" y="522"/>
                </a:lnTo>
                <a:lnTo>
                  <a:pt x="8443" y="539"/>
                </a:lnTo>
                <a:lnTo>
                  <a:pt x="8446" y="554"/>
                </a:lnTo>
                <a:lnTo>
                  <a:pt x="8451" y="567"/>
                </a:lnTo>
                <a:lnTo>
                  <a:pt x="8459" y="577"/>
                </a:lnTo>
                <a:lnTo>
                  <a:pt x="8469" y="585"/>
                </a:lnTo>
                <a:lnTo>
                  <a:pt x="8478" y="591"/>
                </a:lnTo>
                <a:lnTo>
                  <a:pt x="8502" y="599"/>
                </a:lnTo>
                <a:lnTo>
                  <a:pt x="8526" y="602"/>
                </a:lnTo>
                <a:lnTo>
                  <a:pt x="8551" y="602"/>
                </a:lnTo>
                <a:lnTo>
                  <a:pt x="8601" y="599"/>
                </a:lnTo>
                <a:lnTo>
                  <a:pt x="8645" y="588"/>
                </a:lnTo>
                <a:close/>
                <a:moveTo>
                  <a:pt x="9546" y="426"/>
                </a:moveTo>
                <a:lnTo>
                  <a:pt x="9546" y="466"/>
                </a:lnTo>
                <a:lnTo>
                  <a:pt x="9545" y="485"/>
                </a:lnTo>
                <a:lnTo>
                  <a:pt x="9543" y="503"/>
                </a:lnTo>
                <a:lnTo>
                  <a:pt x="9538" y="536"/>
                </a:lnTo>
                <a:lnTo>
                  <a:pt x="9529" y="565"/>
                </a:lnTo>
                <a:lnTo>
                  <a:pt x="9524" y="577"/>
                </a:lnTo>
                <a:lnTo>
                  <a:pt x="9519" y="590"/>
                </a:lnTo>
                <a:lnTo>
                  <a:pt x="9504" y="612"/>
                </a:lnTo>
                <a:lnTo>
                  <a:pt x="9486" y="630"/>
                </a:lnTo>
                <a:lnTo>
                  <a:pt x="9464" y="645"/>
                </a:lnTo>
                <a:lnTo>
                  <a:pt x="9439" y="657"/>
                </a:lnTo>
                <a:lnTo>
                  <a:pt x="9424" y="662"/>
                </a:lnTo>
                <a:lnTo>
                  <a:pt x="9409" y="664"/>
                </a:lnTo>
                <a:lnTo>
                  <a:pt x="9374" y="669"/>
                </a:lnTo>
                <a:lnTo>
                  <a:pt x="9335" y="672"/>
                </a:lnTo>
                <a:lnTo>
                  <a:pt x="9287" y="669"/>
                </a:lnTo>
                <a:lnTo>
                  <a:pt x="9244" y="664"/>
                </a:lnTo>
                <a:lnTo>
                  <a:pt x="9207" y="658"/>
                </a:lnTo>
                <a:lnTo>
                  <a:pt x="9180" y="651"/>
                </a:lnTo>
                <a:lnTo>
                  <a:pt x="9165" y="645"/>
                </a:lnTo>
                <a:lnTo>
                  <a:pt x="9152" y="639"/>
                </a:lnTo>
                <a:lnTo>
                  <a:pt x="9144" y="631"/>
                </a:lnTo>
                <a:lnTo>
                  <a:pt x="9138" y="622"/>
                </a:lnTo>
                <a:lnTo>
                  <a:pt x="9132" y="602"/>
                </a:lnTo>
                <a:lnTo>
                  <a:pt x="9131" y="578"/>
                </a:lnTo>
                <a:lnTo>
                  <a:pt x="9131" y="31"/>
                </a:lnTo>
                <a:lnTo>
                  <a:pt x="9132" y="24"/>
                </a:lnTo>
                <a:lnTo>
                  <a:pt x="9134" y="19"/>
                </a:lnTo>
                <a:lnTo>
                  <a:pt x="9144" y="14"/>
                </a:lnTo>
                <a:lnTo>
                  <a:pt x="9216" y="0"/>
                </a:lnTo>
                <a:lnTo>
                  <a:pt x="9219" y="0"/>
                </a:lnTo>
                <a:lnTo>
                  <a:pt x="9224" y="2"/>
                </a:lnTo>
                <a:lnTo>
                  <a:pt x="9228" y="4"/>
                </a:lnTo>
                <a:lnTo>
                  <a:pt x="9230" y="8"/>
                </a:lnTo>
                <a:lnTo>
                  <a:pt x="9231" y="14"/>
                </a:lnTo>
                <a:lnTo>
                  <a:pt x="9231" y="159"/>
                </a:lnTo>
                <a:lnTo>
                  <a:pt x="9221" y="211"/>
                </a:lnTo>
                <a:lnTo>
                  <a:pt x="9243" y="206"/>
                </a:lnTo>
                <a:lnTo>
                  <a:pt x="9296" y="194"/>
                </a:lnTo>
                <a:lnTo>
                  <a:pt x="9326" y="189"/>
                </a:lnTo>
                <a:lnTo>
                  <a:pt x="9359" y="188"/>
                </a:lnTo>
                <a:lnTo>
                  <a:pt x="9407" y="192"/>
                </a:lnTo>
                <a:lnTo>
                  <a:pt x="9428" y="196"/>
                </a:lnTo>
                <a:lnTo>
                  <a:pt x="9447" y="202"/>
                </a:lnTo>
                <a:lnTo>
                  <a:pt x="9464" y="209"/>
                </a:lnTo>
                <a:lnTo>
                  <a:pt x="9480" y="219"/>
                </a:lnTo>
                <a:lnTo>
                  <a:pt x="9493" y="231"/>
                </a:lnTo>
                <a:lnTo>
                  <a:pt x="9505" y="243"/>
                </a:lnTo>
                <a:lnTo>
                  <a:pt x="9515" y="258"/>
                </a:lnTo>
                <a:lnTo>
                  <a:pt x="9524" y="276"/>
                </a:lnTo>
                <a:lnTo>
                  <a:pt x="9531" y="295"/>
                </a:lnTo>
                <a:lnTo>
                  <a:pt x="9538" y="318"/>
                </a:lnTo>
                <a:lnTo>
                  <a:pt x="9541" y="342"/>
                </a:lnTo>
                <a:lnTo>
                  <a:pt x="9545" y="367"/>
                </a:lnTo>
                <a:lnTo>
                  <a:pt x="9546" y="426"/>
                </a:lnTo>
                <a:close/>
                <a:moveTo>
                  <a:pt x="9446" y="429"/>
                </a:moveTo>
                <a:lnTo>
                  <a:pt x="9444" y="383"/>
                </a:lnTo>
                <a:lnTo>
                  <a:pt x="9441" y="345"/>
                </a:lnTo>
                <a:lnTo>
                  <a:pt x="9434" y="316"/>
                </a:lnTo>
                <a:lnTo>
                  <a:pt x="9429" y="304"/>
                </a:lnTo>
                <a:lnTo>
                  <a:pt x="9424" y="294"/>
                </a:lnTo>
                <a:lnTo>
                  <a:pt x="9418" y="286"/>
                </a:lnTo>
                <a:lnTo>
                  <a:pt x="9410" y="279"/>
                </a:lnTo>
                <a:lnTo>
                  <a:pt x="9391" y="269"/>
                </a:lnTo>
                <a:lnTo>
                  <a:pt x="9367" y="262"/>
                </a:lnTo>
                <a:lnTo>
                  <a:pt x="9338" y="261"/>
                </a:lnTo>
                <a:lnTo>
                  <a:pt x="9291" y="265"/>
                </a:lnTo>
                <a:lnTo>
                  <a:pt x="9249" y="274"/>
                </a:lnTo>
                <a:lnTo>
                  <a:pt x="9231" y="277"/>
                </a:lnTo>
                <a:lnTo>
                  <a:pt x="9231" y="588"/>
                </a:lnTo>
                <a:lnTo>
                  <a:pt x="9258" y="594"/>
                </a:lnTo>
                <a:lnTo>
                  <a:pt x="9273" y="596"/>
                </a:lnTo>
                <a:lnTo>
                  <a:pt x="9289" y="599"/>
                </a:lnTo>
                <a:lnTo>
                  <a:pt x="9328" y="600"/>
                </a:lnTo>
                <a:lnTo>
                  <a:pt x="9359" y="599"/>
                </a:lnTo>
                <a:lnTo>
                  <a:pt x="9384" y="592"/>
                </a:lnTo>
                <a:lnTo>
                  <a:pt x="9394" y="587"/>
                </a:lnTo>
                <a:lnTo>
                  <a:pt x="9404" y="581"/>
                </a:lnTo>
                <a:lnTo>
                  <a:pt x="9413" y="573"/>
                </a:lnTo>
                <a:lnTo>
                  <a:pt x="9419" y="565"/>
                </a:lnTo>
                <a:lnTo>
                  <a:pt x="9425" y="554"/>
                </a:lnTo>
                <a:lnTo>
                  <a:pt x="9432" y="542"/>
                </a:lnTo>
                <a:lnTo>
                  <a:pt x="9436" y="528"/>
                </a:lnTo>
                <a:lnTo>
                  <a:pt x="9439" y="512"/>
                </a:lnTo>
                <a:lnTo>
                  <a:pt x="9444" y="474"/>
                </a:lnTo>
                <a:lnTo>
                  <a:pt x="9446" y="429"/>
                </a:lnTo>
                <a:close/>
                <a:moveTo>
                  <a:pt x="10040" y="495"/>
                </a:moveTo>
                <a:lnTo>
                  <a:pt x="10040" y="520"/>
                </a:lnTo>
                <a:lnTo>
                  <a:pt x="10037" y="543"/>
                </a:lnTo>
                <a:lnTo>
                  <a:pt x="10032" y="566"/>
                </a:lnTo>
                <a:lnTo>
                  <a:pt x="10025" y="586"/>
                </a:lnTo>
                <a:lnTo>
                  <a:pt x="10015" y="605"/>
                </a:lnTo>
                <a:lnTo>
                  <a:pt x="10001" y="621"/>
                </a:lnTo>
                <a:lnTo>
                  <a:pt x="9985" y="635"/>
                </a:lnTo>
                <a:lnTo>
                  <a:pt x="9965" y="648"/>
                </a:lnTo>
                <a:lnTo>
                  <a:pt x="9941" y="658"/>
                </a:lnTo>
                <a:lnTo>
                  <a:pt x="9912" y="665"/>
                </a:lnTo>
                <a:lnTo>
                  <a:pt x="9878" y="669"/>
                </a:lnTo>
                <a:lnTo>
                  <a:pt x="9840" y="672"/>
                </a:lnTo>
                <a:lnTo>
                  <a:pt x="9790" y="669"/>
                </a:lnTo>
                <a:lnTo>
                  <a:pt x="9767" y="665"/>
                </a:lnTo>
                <a:lnTo>
                  <a:pt x="9747" y="660"/>
                </a:lnTo>
                <a:lnTo>
                  <a:pt x="9711" y="648"/>
                </a:lnTo>
                <a:lnTo>
                  <a:pt x="9696" y="639"/>
                </a:lnTo>
                <a:lnTo>
                  <a:pt x="9684" y="629"/>
                </a:lnTo>
                <a:lnTo>
                  <a:pt x="9674" y="617"/>
                </a:lnTo>
                <a:lnTo>
                  <a:pt x="9664" y="605"/>
                </a:lnTo>
                <a:lnTo>
                  <a:pt x="9656" y="591"/>
                </a:lnTo>
                <a:lnTo>
                  <a:pt x="9650" y="575"/>
                </a:lnTo>
                <a:lnTo>
                  <a:pt x="9641" y="538"/>
                </a:lnTo>
                <a:lnTo>
                  <a:pt x="9638" y="497"/>
                </a:lnTo>
                <a:lnTo>
                  <a:pt x="9638" y="218"/>
                </a:lnTo>
                <a:lnTo>
                  <a:pt x="9640" y="212"/>
                </a:lnTo>
                <a:lnTo>
                  <a:pt x="9642" y="207"/>
                </a:lnTo>
                <a:lnTo>
                  <a:pt x="9654" y="202"/>
                </a:lnTo>
                <a:lnTo>
                  <a:pt x="9724" y="188"/>
                </a:lnTo>
                <a:lnTo>
                  <a:pt x="9728" y="188"/>
                </a:lnTo>
                <a:lnTo>
                  <a:pt x="9735" y="192"/>
                </a:lnTo>
                <a:lnTo>
                  <a:pt x="9738" y="196"/>
                </a:lnTo>
                <a:lnTo>
                  <a:pt x="9739" y="202"/>
                </a:lnTo>
                <a:lnTo>
                  <a:pt x="9739" y="503"/>
                </a:lnTo>
                <a:lnTo>
                  <a:pt x="9739" y="526"/>
                </a:lnTo>
                <a:lnTo>
                  <a:pt x="9743" y="546"/>
                </a:lnTo>
                <a:lnTo>
                  <a:pt x="9751" y="563"/>
                </a:lnTo>
                <a:lnTo>
                  <a:pt x="9759" y="576"/>
                </a:lnTo>
                <a:lnTo>
                  <a:pt x="9766" y="582"/>
                </a:lnTo>
                <a:lnTo>
                  <a:pt x="9773" y="587"/>
                </a:lnTo>
                <a:lnTo>
                  <a:pt x="9791" y="595"/>
                </a:lnTo>
                <a:lnTo>
                  <a:pt x="9814" y="599"/>
                </a:lnTo>
                <a:lnTo>
                  <a:pt x="9840" y="600"/>
                </a:lnTo>
                <a:lnTo>
                  <a:pt x="9860" y="600"/>
                </a:lnTo>
                <a:lnTo>
                  <a:pt x="9879" y="596"/>
                </a:lnTo>
                <a:lnTo>
                  <a:pt x="9894" y="592"/>
                </a:lnTo>
                <a:lnTo>
                  <a:pt x="9907" y="587"/>
                </a:lnTo>
                <a:lnTo>
                  <a:pt x="9917" y="580"/>
                </a:lnTo>
                <a:lnTo>
                  <a:pt x="9924" y="571"/>
                </a:lnTo>
                <a:lnTo>
                  <a:pt x="9931" y="562"/>
                </a:lnTo>
                <a:lnTo>
                  <a:pt x="9935" y="552"/>
                </a:lnTo>
                <a:lnTo>
                  <a:pt x="9940" y="528"/>
                </a:lnTo>
                <a:lnTo>
                  <a:pt x="9941" y="502"/>
                </a:lnTo>
                <a:lnTo>
                  <a:pt x="9941" y="218"/>
                </a:lnTo>
                <a:lnTo>
                  <a:pt x="9941" y="212"/>
                </a:lnTo>
                <a:lnTo>
                  <a:pt x="9943" y="207"/>
                </a:lnTo>
                <a:lnTo>
                  <a:pt x="9955" y="202"/>
                </a:lnTo>
                <a:lnTo>
                  <a:pt x="10025" y="188"/>
                </a:lnTo>
                <a:lnTo>
                  <a:pt x="10028" y="188"/>
                </a:lnTo>
                <a:lnTo>
                  <a:pt x="10033" y="189"/>
                </a:lnTo>
                <a:lnTo>
                  <a:pt x="10038" y="192"/>
                </a:lnTo>
                <a:lnTo>
                  <a:pt x="10039" y="196"/>
                </a:lnTo>
                <a:lnTo>
                  <a:pt x="10040" y="202"/>
                </a:lnTo>
                <a:lnTo>
                  <a:pt x="10040" y="495"/>
                </a:lnTo>
                <a:close/>
                <a:moveTo>
                  <a:pt x="10494" y="524"/>
                </a:moveTo>
                <a:lnTo>
                  <a:pt x="10493" y="544"/>
                </a:lnTo>
                <a:lnTo>
                  <a:pt x="10489" y="563"/>
                </a:lnTo>
                <a:lnTo>
                  <a:pt x="10485" y="581"/>
                </a:lnTo>
                <a:lnTo>
                  <a:pt x="10479" y="596"/>
                </a:lnTo>
                <a:lnTo>
                  <a:pt x="10471" y="610"/>
                </a:lnTo>
                <a:lnTo>
                  <a:pt x="10461" y="621"/>
                </a:lnTo>
                <a:lnTo>
                  <a:pt x="10450" y="631"/>
                </a:lnTo>
                <a:lnTo>
                  <a:pt x="10437" y="640"/>
                </a:lnTo>
                <a:lnTo>
                  <a:pt x="10408" y="654"/>
                </a:lnTo>
                <a:lnTo>
                  <a:pt x="10377" y="664"/>
                </a:lnTo>
                <a:lnTo>
                  <a:pt x="10342" y="669"/>
                </a:lnTo>
                <a:lnTo>
                  <a:pt x="10304" y="672"/>
                </a:lnTo>
                <a:lnTo>
                  <a:pt x="10275" y="670"/>
                </a:lnTo>
                <a:lnTo>
                  <a:pt x="10248" y="668"/>
                </a:lnTo>
                <a:lnTo>
                  <a:pt x="10200" y="659"/>
                </a:lnTo>
                <a:lnTo>
                  <a:pt x="10164" y="650"/>
                </a:lnTo>
                <a:lnTo>
                  <a:pt x="10145" y="643"/>
                </a:lnTo>
                <a:lnTo>
                  <a:pt x="10140" y="640"/>
                </a:lnTo>
                <a:lnTo>
                  <a:pt x="10137" y="633"/>
                </a:lnTo>
                <a:lnTo>
                  <a:pt x="10137" y="628"/>
                </a:lnTo>
                <a:lnTo>
                  <a:pt x="10146" y="585"/>
                </a:lnTo>
                <a:lnTo>
                  <a:pt x="10150" y="577"/>
                </a:lnTo>
                <a:lnTo>
                  <a:pt x="10156" y="575"/>
                </a:lnTo>
                <a:lnTo>
                  <a:pt x="10159" y="575"/>
                </a:lnTo>
                <a:lnTo>
                  <a:pt x="10160" y="576"/>
                </a:lnTo>
                <a:lnTo>
                  <a:pt x="10208" y="588"/>
                </a:lnTo>
                <a:lnTo>
                  <a:pt x="10250" y="595"/>
                </a:lnTo>
                <a:lnTo>
                  <a:pt x="10297" y="599"/>
                </a:lnTo>
                <a:lnTo>
                  <a:pt x="10319" y="597"/>
                </a:lnTo>
                <a:lnTo>
                  <a:pt x="10336" y="595"/>
                </a:lnTo>
                <a:lnTo>
                  <a:pt x="10354" y="590"/>
                </a:lnTo>
                <a:lnTo>
                  <a:pt x="10368" y="583"/>
                </a:lnTo>
                <a:lnTo>
                  <a:pt x="10379" y="575"/>
                </a:lnTo>
                <a:lnTo>
                  <a:pt x="10388" y="563"/>
                </a:lnTo>
                <a:lnTo>
                  <a:pt x="10393" y="549"/>
                </a:lnTo>
                <a:lnTo>
                  <a:pt x="10394" y="533"/>
                </a:lnTo>
                <a:lnTo>
                  <a:pt x="10393" y="514"/>
                </a:lnTo>
                <a:lnTo>
                  <a:pt x="10387" y="499"/>
                </a:lnTo>
                <a:lnTo>
                  <a:pt x="10378" y="488"/>
                </a:lnTo>
                <a:lnTo>
                  <a:pt x="10365" y="481"/>
                </a:lnTo>
                <a:lnTo>
                  <a:pt x="10334" y="471"/>
                </a:lnTo>
                <a:lnTo>
                  <a:pt x="10292" y="465"/>
                </a:lnTo>
                <a:lnTo>
                  <a:pt x="10265" y="460"/>
                </a:lnTo>
                <a:lnTo>
                  <a:pt x="10232" y="452"/>
                </a:lnTo>
                <a:lnTo>
                  <a:pt x="10214" y="446"/>
                </a:lnTo>
                <a:lnTo>
                  <a:pt x="10199" y="439"/>
                </a:lnTo>
                <a:lnTo>
                  <a:pt x="10184" y="429"/>
                </a:lnTo>
                <a:lnTo>
                  <a:pt x="10170" y="415"/>
                </a:lnTo>
                <a:lnTo>
                  <a:pt x="10164" y="407"/>
                </a:lnTo>
                <a:lnTo>
                  <a:pt x="10158" y="400"/>
                </a:lnTo>
                <a:lnTo>
                  <a:pt x="10149" y="379"/>
                </a:lnTo>
                <a:lnTo>
                  <a:pt x="10144" y="355"/>
                </a:lnTo>
                <a:lnTo>
                  <a:pt x="10141" y="328"/>
                </a:lnTo>
                <a:lnTo>
                  <a:pt x="10144" y="300"/>
                </a:lnTo>
                <a:lnTo>
                  <a:pt x="10150" y="276"/>
                </a:lnTo>
                <a:lnTo>
                  <a:pt x="10159" y="256"/>
                </a:lnTo>
                <a:lnTo>
                  <a:pt x="10171" y="238"/>
                </a:lnTo>
                <a:lnTo>
                  <a:pt x="10188" y="224"/>
                </a:lnTo>
                <a:lnTo>
                  <a:pt x="10204" y="213"/>
                </a:lnTo>
                <a:lnTo>
                  <a:pt x="10223" y="204"/>
                </a:lnTo>
                <a:lnTo>
                  <a:pt x="10243" y="198"/>
                </a:lnTo>
                <a:lnTo>
                  <a:pt x="10285" y="190"/>
                </a:lnTo>
                <a:lnTo>
                  <a:pt x="10325" y="188"/>
                </a:lnTo>
                <a:lnTo>
                  <a:pt x="10377" y="190"/>
                </a:lnTo>
                <a:lnTo>
                  <a:pt x="10420" y="197"/>
                </a:lnTo>
                <a:lnTo>
                  <a:pt x="10468" y="207"/>
                </a:lnTo>
                <a:lnTo>
                  <a:pt x="10475" y="212"/>
                </a:lnTo>
                <a:lnTo>
                  <a:pt x="10478" y="218"/>
                </a:lnTo>
                <a:lnTo>
                  <a:pt x="10478" y="221"/>
                </a:lnTo>
                <a:lnTo>
                  <a:pt x="10469" y="267"/>
                </a:lnTo>
                <a:lnTo>
                  <a:pt x="10468" y="271"/>
                </a:lnTo>
                <a:lnTo>
                  <a:pt x="10466" y="274"/>
                </a:lnTo>
                <a:lnTo>
                  <a:pt x="10460" y="276"/>
                </a:lnTo>
                <a:lnTo>
                  <a:pt x="10457" y="276"/>
                </a:lnTo>
                <a:lnTo>
                  <a:pt x="10412" y="267"/>
                </a:lnTo>
                <a:lnTo>
                  <a:pt x="10376" y="262"/>
                </a:lnTo>
                <a:lnTo>
                  <a:pt x="10338" y="261"/>
                </a:lnTo>
                <a:lnTo>
                  <a:pt x="10301" y="264"/>
                </a:lnTo>
                <a:lnTo>
                  <a:pt x="10285" y="267"/>
                </a:lnTo>
                <a:lnTo>
                  <a:pt x="10270" y="272"/>
                </a:lnTo>
                <a:lnTo>
                  <a:pt x="10257" y="281"/>
                </a:lnTo>
                <a:lnTo>
                  <a:pt x="10248" y="291"/>
                </a:lnTo>
                <a:lnTo>
                  <a:pt x="10243" y="305"/>
                </a:lnTo>
                <a:lnTo>
                  <a:pt x="10241" y="321"/>
                </a:lnTo>
                <a:lnTo>
                  <a:pt x="10243" y="339"/>
                </a:lnTo>
                <a:lnTo>
                  <a:pt x="10250" y="353"/>
                </a:lnTo>
                <a:lnTo>
                  <a:pt x="10260" y="363"/>
                </a:lnTo>
                <a:lnTo>
                  <a:pt x="10272" y="371"/>
                </a:lnTo>
                <a:lnTo>
                  <a:pt x="10305" y="379"/>
                </a:lnTo>
                <a:lnTo>
                  <a:pt x="10342" y="386"/>
                </a:lnTo>
                <a:lnTo>
                  <a:pt x="10378" y="392"/>
                </a:lnTo>
                <a:lnTo>
                  <a:pt x="10413" y="401"/>
                </a:lnTo>
                <a:lnTo>
                  <a:pt x="10430" y="407"/>
                </a:lnTo>
                <a:lnTo>
                  <a:pt x="10445" y="416"/>
                </a:lnTo>
                <a:lnTo>
                  <a:pt x="10459" y="427"/>
                </a:lnTo>
                <a:lnTo>
                  <a:pt x="10470" y="440"/>
                </a:lnTo>
                <a:lnTo>
                  <a:pt x="10480" y="455"/>
                </a:lnTo>
                <a:lnTo>
                  <a:pt x="10488" y="475"/>
                </a:lnTo>
                <a:lnTo>
                  <a:pt x="10491" y="498"/>
                </a:lnTo>
                <a:lnTo>
                  <a:pt x="10494" y="524"/>
                </a:lnTo>
                <a:close/>
                <a:moveTo>
                  <a:pt x="10701" y="646"/>
                </a:moveTo>
                <a:lnTo>
                  <a:pt x="10699" y="651"/>
                </a:lnTo>
                <a:lnTo>
                  <a:pt x="10697" y="657"/>
                </a:lnTo>
                <a:lnTo>
                  <a:pt x="10693" y="659"/>
                </a:lnTo>
                <a:lnTo>
                  <a:pt x="10687" y="660"/>
                </a:lnTo>
                <a:lnTo>
                  <a:pt x="10615" y="660"/>
                </a:lnTo>
                <a:lnTo>
                  <a:pt x="10610" y="659"/>
                </a:lnTo>
                <a:lnTo>
                  <a:pt x="10605" y="657"/>
                </a:lnTo>
                <a:lnTo>
                  <a:pt x="10602" y="651"/>
                </a:lnTo>
                <a:lnTo>
                  <a:pt x="10601" y="646"/>
                </a:lnTo>
                <a:lnTo>
                  <a:pt x="10601" y="217"/>
                </a:lnTo>
                <a:lnTo>
                  <a:pt x="10602" y="212"/>
                </a:lnTo>
                <a:lnTo>
                  <a:pt x="10605" y="208"/>
                </a:lnTo>
                <a:lnTo>
                  <a:pt x="10615" y="204"/>
                </a:lnTo>
                <a:lnTo>
                  <a:pt x="10687" y="204"/>
                </a:lnTo>
                <a:lnTo>
                  <a:pt x="10697" y="208"/>
                </a:lnTo>
                <a:lnTo>
                  <a:pt x="10699" y="212"/>
                </a:lnTo>
                <a:lnTo>
                  <a:pt x="10701" y="217"/>
                </a:lnTo>
                <a:lnTo>
                  <a:pt x="10701" y="646"/>
                </a:lnTo>
                <a:close/>
                <a:moveTo>
                  <a:pt x="10701" y="115"/>
                </a:moveTo>
                <a:lnTo>
                  <a:pt x="10699" y="122"/>
                </a:lnTo>
                <a:lnTo>
                  <a:pt x="10696" y="129"/>
                </a:lnTo>
                <a:lnTo>
                  <a:pt x="10689" y="131"/>
                </a:lnTo>
                <a:lnTo>
                  <a:pt x="10682" y="133"/>
                </a:lnTo>
                <a:lnTo>
                  <a:pt x="10620" y="133"/>
                </a:lnTo>
                <a:lnTo>
                  <a:pt x="10612" y="131"/>
                </a:lnTo>
                <a:lnTo>
                  <a:pt x="10606" y="129"/>
                </a:lnTo>
                <a:lnTo>
                  <a:pt x="10602" y="122"/>
                </a:lnTo>
                <a:lnTo>
                  <a:pt x="10601" y="115"/>
                </a:lnTo>
                <a:lnTo>
                  <a:pt x="10601" y="18"/>
                </a:lnTo>
                <a:lnTo>
                  <a:pt x="10602" y="10"/>
                </a:lnTo>
                <a:lnTo>
                  <a:pt x="10606" y="5"/>
                </a:lnTo>
                <a:lnTo>
                  <a:pt x="10612" y="2"/>
                </a:lnTo>
                <a:lnTo>
                  <a:pt x="10620" y="0"/>
                </a:lnTo>
                <a:lnTo>
                  <a:pt x="10682" y="0"/>
                </a:lnTo>
                <a:lnTo>
                  <a:pt x="10689" y="2"/>
                </a:lnTo>
                <a:lnTo>
                  <a:pt x="10696" y="5"/>
                </a:lnTo>
                <a:lnTo>
                  <a:pt x="10699" y="10"/>
                </a:lnTo>
                <a:lnTo>
                  <a:pt x="10701" y="18"/>
                </a:lnTo>
                <a:lnTo>
                  <a:pt x="10701" y="115"/>
                </a:lnTo>
                <a:close/>
                <a:moveTo>
                  <a:pt x="11235" y="646"/>
                </a:moveTo>
                <a:lnTo>
                  <a:pt x="11234" y="651"/>
                </a:lnTo>
                <a:lnTo>
                  <a:pt x="11231" y="657"/>
                </a:lnTo>
                <a:lnTo>
                  <a:pt x="11227" y="659"/>
                </a:lnTo>
                <a:lnTo>
                  <a:pt x="11222" y="660"/>
                </a:lnTo>
                <a:lnTo>
                  <a:pt x="11149" y="660"/>
                </a:lnTo>
                <a:lnTo>
                  <a:pt x="11143" y="659"/>
                </a:lnTo>
                <a:lnTo>
                  <a:pt x="11139" y="657"/>
                </a:lnTo>
                <a:lnTo>
                  <a:pt x="11137" y="651"/>
                </a:lnTo>
                <a:lnTo>
                  <a:pt x="11135" y="646"/>
                </a:lnTo>
                <a:lnTo>
                  <a:pt x="11135" y="332"/>
                </a:lnTo>
                <a:lnTo>
                  <a:pt x="11134" y="313"/>
                </a:lnTo>
                <a:lnTo>
                  <a:pt x="11132" y="298"/>
                </a:lnTo>
                <a:lnTo>
                  <a:pt x="11127" y="285"/>
                </a:lnTo>
                <a:lnTo>
                  <a:pt x="11119" y="275"/>
                </a:lnTo>
                <a:lnTo>
                  <a:pt x="11109" y="269"/>
                </a:lnTo>
                <a:lnTo>
                  <a:pt x="11096" y="264"/>
                </a:lnTo>
                <a:lnTo>
                  <a:pt x="11081" y="261"/>
                </a:lnTo>
                <a:lnTo>
                  <a:pt x="11064" y="260"/>
                </a:lnTo>
                <a:lnTo>
                  <a:pt x="11016" y="262"/>
                </a:lnTo>
                <a:lnTo>
                  <a:pt x="10974" y="269"/>
                </a:lnTo>
                <a:lnTo>
                  <a:pt x="10934" y="279"/>
                </a:lnTo>
                <a:lnTo>
                  <a:pt x="10934" y="646"/>
                </a:lnTo>
                <a:lnTo>
                  <a:pt x="10932" y="651"/>
                </a:lnTo>
                <a:lnTo>
                  <a:pt x="10930" y="657"/>
                </a:lnTo>
                <a:lnTo>
                  <a:pt x="10926" y="659"/>
                </a:lnTo>
                <a:lnTo>
                  <a:pt x="10920" y="660"/>
                </a:lnTo>
                <a:lnTo>
                  <a:pt x="10848" y="660"/>
                </a:lnTo>
                <a:lnTo>
                  <a:pt x="10838" y="657"/>
                </a:lnTo>
                <a:lnTo>
                  <a:pt x="10834" y="651"/>
                </a:lnTo>
                <a:lnTo>
                  <a:pt x="10833" y="646"/>
                </a:lnTo>
                <a:lnTo>
                  <a:pt x="10833" y="274"/>
                </a:lnTo>
                <a:lnTo>
                  <a:pt x="10834" y="262"/>
                </a:lnTo>
                <a:lnTo>
                  <a:pt x="10835" y="252"/>
                </a:lnTo>
                <a:lnTo>
                  <a:pt x="10846" y="236"/>
                </a:lnTo>
                <a:lnTo>
                  <a:pt x="10853" y="230"/>
                </a:lnTo>
                <a:lnTo>
                  <a:pt x="10863" y="223"/>
                </a:lnTo>
                <a:lnTo>
                  <a:pt x="10892" y="213"/>
                </a:lnTo>
                <a:lnTo>
                  <a:pt x="10931" y="203"/>
                </a:lnTo>
                <a:lnTo>
                  <a:pt x="10978" y="196"/>
                </a:lnTo>
                <a:lnTo>
                  <a:pt x="11027" y="190"/>
                </a:lnTo>
                <a:lnTo>
                  <a:pt x="11072" y="188"/>
                </a:lnTo>
                <a:lnTo>
                  <a:pt x="11110" y="189"/>
                </a:lnTo>
                <a:lnTo>
                  <a:pt x="11143" y="194"/>
                </a:lnTo>
                <a:lnTo>
                  <a:pt x="11171" y="203"/>
                </a:lnTo>
                <a:lnTo>
                  <a:pt x="11193" y="216"/>
                </a:lnTo>
                <a:lnTo>
                  <a:pt x="11203" y="223"/>
                </a:lnTo>
                <a:lnTo>
                  <a:pt x="11212" y="233"/>
                </a:lnTo>
                <a:lnTo>
                  <a:pt x="11219" y="243"/>
                </a:lnTo>
                <a:lnTo>
                  <a:pt x="11225" y="256"/>
                </a:lnTo>
                <a:lnTo>
                  <a:pt x="11229" y="270"/>
                </a:lnTo>
                <a:lnTo>
                  <a:pt x="11232" y="285"/>
                </a:lnTo>
                <a:lnTo>
                  <a:pt x="11235" y="319"/>
                </a:lnTo>
                <a:lnTo>
                  <a:pt x="11235" y="646"/>
                </a:lnTo>
                <a:close/>
                <a:moveTo>
                  <a:pt x="11753" y="421"/>
                </a:moveTo>
                <a:lnTo>
                  <a:pt x="11753" y="441"/>
                </a:lnTo>
                <a:lnTo>
                  <a:pt x="11752" y="464"/>
                </a:lnTo>
                <a:lnTo>
                  <a:pt x="11748" y="475"/>
                </a:lnTo>
                <a:lnTo>
                  <a:pt x="11743" y="479"/>
                </a:lnTo>
                <a:lnTo>
                  <a:pt x="11736" y="480"/>
                </a:lnTo>
                <a:lnTo>
                  <a:pt x="11431" y="480"/>
                </a:lnTo>
                <a:lnTo>
                  <a:pt x="11434" y="509"/>
                </a:lnTo>
                <a:lnTo>
                  <a:pt x="11440" y="532"/>
                </a:lnTo>
                <a:lnTo>
                  <a:pt x="11450" y="552"/>
                </a:lnTo>
                <a:lnTo>
                  <a:pt x="11464" y="567"/>
                </a:lnTo>
                <a:lnTo>
                  <a:pt x="11473" y="576"/>
                </a:lnTo>
                <a:lnTo>
                  <a:pt x="11484" y="582"/>
                </a:lnTo>
                <a:lnTo>
                  <a:pt x="11510" y="592"/>
                </a:lnTo>
                <a:lnTo>
                  <a:pt x="11541" y="597"/>
                </a:lnTo>
                <a:lnTo>
                  <a:pt x="11576" y="600"/>
                </a:lnTo>
                <a:lnTo>
                  <a:pt x="11615" y="597"/>
                </a:lnTo>
                <a:lnTo>
                  <a:pt x="11648" y="592"/>
                </a:lnTo>
                <a:lnTo>
                  <a:pt x="11702" y="578"/>
                </a:lnTo>
                <a:lnTo>
                  <a:pt x="11705" y="577"/>
                </a:lnTo>
                <a:lnTo>
                  <a:pt x="11706" y="577"/>
                </a:lnTo>
                <a:lnTo>
                  <a:pt x="11714" y="580"/>
                </a:lnTo>
                <a:lnTo>
                  <a:pt x="11719" y="588"/>
                </a:lnTo>
                <a:lnTo>
                  <a:pt x="11729" y="628"/>
                </a:lnTo>
                <a:lnTo>
                  <a:pt x="11729" y="630"/>
                </a:lnTo>
                <a:lnTo>
                  <a:pt x="11730" y="631"/>
                </a:lnTo>
                <a:lnTo>
                  <a:pt x="11726" y="639"/>
                </a:lnTo>
                <a:lnTo>
                  <a:pt x="11720" y="644"/>
                </a:lnTo>
                <a:lnTo>
                  <a:pt x="11691" y="654"/>
                </a:lnTo>
                <a:lnTo>
                  <a:pt x="11655" y="663"/>
                </a:lnTo>
                <a:lnTo>
                  <a:pt x="11610" y="669"/>
                </a:lnTo>
                <a:lnTo>
                  <a:pt x="11564" y="672"/>
                </a:lnTo>
                <a:lnTo>
                  <a:pt x="11534" y="670"/>
                </a:lnTo>
                <a:lnTo>
                  <a:pt x="11505" y="668"/>
                </a:lnTo>
                <a:lnTo>
                  <a:pt x="11455" y="657"/>
                </a:lnTo>
                <a:lnTo>
                  <a:pt x="11434" y="649"/>
                </a:lnTo>
                <a:lnTo>
                  <a:pt x="11414" y="639"/>
                </a:lnTo>
                <a:lnTo>
                  <a:pt x="11397" y="628"/>
                </a:lnTo>
                <a:lnTo>
                  <a:pt x="11382" y="614"/>
                </a:lnTo>
                <a:lnTo>
                  <a:pt x="11360" y="581"/>
                </a:lnTo>
                <a:lnTo>
                  <a:pt x="11351" y="561"/>
                </a:lnTo>
                <a:lnTo>
                  <a:pt x="11343" y="539"/>
                </a:lnTo>
                <a:lnTo>
                  <a:pt x="11333" y="489"/>
                </a:lnTo>
                <a:lnTo>
                  <a:pt x="11331" y="461"/>
                </a:lnTo>
                <a:lnTo>
                  <a:pt x="11331" y="431"/>
                </a:lnTo>
                <a:lnTo>
                  <a:pt x="11332" y="393"/>
                </a:lnTo>
                <a:lnTo>
                  <a:pt x="11334" y="358"/>
                </a:lnTo>
                <a:lnTo>
                  <a:pt x="11339" y="327"/>
                </a:lnTo>
                <a:lnTo>
                  <a:pt x="11347" y="298"/>
                </a:lnTo>
                <a:lnTo>
                  <a:pt x="11358" y="272"/>
                </a:lnTo>
                <a:lnTo>
                  <a:pt x="11372" y="250"/>
                </a:lnTo>
                <a:lnTo>
                  <a:pt x="11390" y="231"/>
                </a:lnTo>
                <a:lnTo>
                  <a:pt x="11400" y="223"/>
                </a:lnTo>
                <a:lnTo>
                  <a:pt x="11411" y="216"/>
                </a:lnTo>
                <a:lnTo>
                  <a:pt x="11437" y="204"/>
                </a:lnTo>
                <a:lnTo>
                  <a:pt x="11467" y="196"/>
                </a:lnTo>
                <a:lnTo>
                  <a:pt x="11502" y="190"/>
                </a:lnTo>
                <a:lnTo>
                  <a:pt x="11542" y="188"/>
                </a:lnTo>
                <a:lnTo>
                  <a:pt x="11575" y="189"/>
                </a:lnTo>
                <a:lnTo>
                  <a:pt x="11603" y="193"/>
                </a:lnTo>
                <a:lnTo>
                  <a:pt x="11629" y="198"/>
                </a:lnTo>
                <a:lnTo>
                  <a:pt x="11652" y="206"/>
                </a:lnTo>
                <a:lnTo>
                  <a:pt x="11689" y="228"/>
                </a:lnTo>
                <a:lnTo>
                  <a:pt x="11704" y="242"/>
                </a:lnTo>
                <a:lnTo>
                  <a:pt x="11716" y="258"/>
                </a:lnTo>
                <a:lnTo>
                  <a:pt x="11726" y="274"/>
                </a:lnTo>
                <a:lnTo>
                  <a:pt x="11734" y="291"/>
                </a:lnTo>
                <a:lnTo>
                  <a:pt x="11740" y="309"/>
                </a:lnTo>
                <a:lnTo>
                  <a:pt x="11745" y="329"/>
                </a:lnTo>
                <a:lnTo>
                  <a:pt x="11750" y="373"/>
                </a:lnTo>
                <a:lnTo>
                  <a:pt x="11753" y="421"/>
                </a:lnTo>
                <a:close/>
                <a:moveTo>
                  <a:pt x="11652" y="411"/>
                </a:moveTo>
                <a:lnTo>
                  <a:pt x="11651" y="368"/>
                </a:lnTo>
                <a:lnTo>
                  <a:pt x="11643" y="328"/>
                </a:lnTo>
                <a:lnTo>
                  <a:pt x="11638" y="310"/>
                </a:lnTo>
                <a:lnTo>
                  <a:pt x="11631" y="295"/>
                </a:lnTo>
                <a:lnTo>
                  <a:pt x="11622" y="282"/>
                </a:lnTo>
                <a:lnTo>
                  <a:pt x="11610" y="274"/>
                </a:lnTo>
                <a:lnTo>
                  <a:pt x="11597" y="267"/>
                </a:lnTo>
                <a:lnTo>
                  <a:pt x="11581" y="262"/>
                </a:lnTo>
                <a:lnTo>
                  <a:pt x="11564" y="260"/>
                </a:lnTo>
                <a:lnTo>
                  <a:pt x="11542" y="258"/>
                </a:lnTo>
                <a:lnTo>
                  <a:pt x="11521" y="260"/>
                </a:lnTo>
                <a:lnTo>
                  <a:pt x="11501" y="262"/>
                </a:lnTo>
                <a:lnTo>
                  <a:pt x="11484" y="267"/>
                </a:lnTo>
                <a:lnTo>
                  <a:pt x="11472" y="274"/>
                </a:lnTo>
                <a:lnTo>
                  <a:pt x="11460" y="282"/>
                </a:lnTo>
                <a:lnTo>
                  <a:pt x="11452" y="295"/>
                </a:lnTo>
                <a:lnTo>
                  <a:pt x="11439" y="325"/>
                </a:lnTo>
                <a:lnTo>
                  <a:pt x="11435" y="347"/>
                </a:lnTo>
                <a:lnTo>
                  <a:pt x="11433" y="368"/>
                </a:lnTo>
                <a:lnTo>
                  <a:pt x="11431" y="412"/>
                </a:lnTo>
                <a:lnTo>
                  <a:pt x="11652" y="411"/>
                </a:lnTo>
                <a:close/>
                <a:moveTo>
                  <a:pt x="12190" y="524"/>
                </a:moveTo>
                <a:lnTo>
                  <a:pt x="12188" y="544"/>
                </a:lnTo>
                <a:lnTo>
                  <a:pt x="12185" y="563"/>
                </a:lnTo>
                <a:lnTo>
                  <a:pt x="12180" y="581"/>
                </a:lnTo>
                <a:lnTo>
                  <a:pt x="12174" y="596"/>
                </a:lnTo>
                <a:lnTo>
                  <a:pt x="12166" y="610"/>
                </a:lnTo>
                <a:lnTo>
                  <a:pt x="12157" y="621"/>
                </a:lnTo>
                <a:lnTo>
                  <a:pt x="12146" y="631"/>
                </a:lnTo>
                <a:lnTo>
                  <a:pt x="12133" y="640"/>
                </a:lnTo>
                <a:lnTo>
                  <a:pt x="12104" y="654"/>
                </a:lnTo>
                <a:lnTo>
                  <a:pt x="12073" y="664"/>
                </a:lnTo>
                <a:lnTo>
                  <a:pt x="12038" y="669"/>
                </a:lnTo>
                <a:lnTo>
                  <a:pt x="12000" y="672"/>
                </a:lnTo>
                <a:lnTo>
                  <a:pt x="11971" y="670"/>
                </a:lnTo>
                <a:lnTo>
                  <a:pt x="11944" y="668"/>
                </a:lnTo>
                <a:lnTo>
                  <a:pt x="11896" y="659"/>
                </a:lnTo>
                <a:lnTo>
                  <a:pt x="11860" y="650"/>
                </a:lnTo>
                <a:lnTo>
                  <a:pt x="11841" y="643"/>
                </a:lnTo>
                <a:lnTo>
                  <a:pt x="11836" y="640"/>
                </a:lnTo>
                <a:lnTo>
                  <a:pt x="11832" y="633"/>
                </a:lnTo>
                <a:lnTo>
                  <a:pt x="11832" y="628"/>
                </a:lnTo>
                <a:lnTo>
                  <a:pt x="11842" y="585"/>
                </a:lnTo>
                <a:lnTo>
                  <a:pt x="11845" y="577"/>
                </a:lnTo>
                <a:lnTo>
                  <a:pt x="11852" y="575"/>
                </a:lnTo>
                <a:lnTo>
                  <a:pt x="11854" y="575"/>
                </a:lnTo>
                <a:lnTo>
                  <a:pt x="11856" y="576"/>
                </a:lnTo>
                <a:lnTo>
                  <a:pt x="11904" y="588"/>
                </a:lnTo>
                <a:lnTo>
                  <a:pt x="11946" y="595"/>
                </a:lnTo>
                <a:lnTo>
                  <a:pt x="11993" y="599"/>
                </a:lnTo>
                <a:lnTo>
                  <a:pt x="12014" y="597"/>
                </a:lnTo>
                <a:lnTo>
                  <a:pt x="12033" y="595"/>
                </a:lnTo>
                <a:lnTo>
                  <a:pt x="12049" y="590"/>
                </a:lnTo>
                <a:lnTo>
                  <a:pt x="12064" y="583"/>
                </a:lnTo>
                <a:lnTo>
                  <a:pt x="12075" y="575"/>
                </a:lnTo>
                <a:lnTo>
                  <a:pt x="12083" y="563"/>
                </a:lnTo>
                <a:lnTo>
                  <a:pt x="12088" y="549"/>
                </a:lnTo>
                <a:lnTo>
                  <a:pt x="12091" y="533"/>
                </a:lnTo>
                <a:lnTo>
                  <a:pt x="12088" y="514"/>
                </a:lnTo>
                <a:lnTo>
                  <a:pt x="12083" y="499"/>
                </a:lnTo>
                <a:lnTo>
                  <a:pt x="12074" y="488"/>
                </a:lnTo>
                <a:lnTo>
                  <a:pt x="12062" y="481"/>
                </a:lnTo>
                <a:lnTo>
                  <a:pt x="12029" y="471"/>
                </a:lnTo>
                <a:lnTo>
                  <a:pt x="11988" y="465"/>
                </a:lnTo>
                <a:lnTo>
                  <a:pt x="11961" y="460"/>
                </a:lnTo>
                <a:lnTo>
                  <a:pt x="11928" y="452"/>
                </a:lnTo>
                <a:lnTo>
                  <a:pt x="11910" y="446"/>
                </a:lnTo>
                <a:lnTo>
                  <a:pt x="11894" y="439"/>
                </a:lnTo>
                <a:lnTo>
                  <a:pt x="11879" y="429"/>
                </a:lnTo>
                <a:lnTo>
                  <a:pt x="11865" y="415"/>
                </a:lnTo>
                <a:lnTo>
                  <a:pt x="11859" y="407"/>
                </a:lnTo>
                <a:lnTo>
                  <a:pt x="11854" y="400"/>
                </a:lnTo>
                <a:lnTo>
                  <a:pt x="11845" y="379"/>
                </a:lnTo>
                <a:lnTo>
                  <a:pt x="11840" y="355"/>
                </a:lnTo>
                <a:lnTo>
                  <a:pt x="11837" y="328"/>
                </a:lnTo>
                <a:lnTo>
                  <a:pt x="11840" y="300"/>
                </a:lnTo>
                <a:lnTo>
                  <a:pt x="11845" y="276"/>
                </a:lnTo>
                <a:lnTo>
                  <a:pt x="11855" y="256"/>
                </a:lnTo>
                <a:lnTo>
                  <a:pt x="11867" y="238"/>
                </a:lnTo>
                <a:lnTo>
                  <a:pt x="11883" y="224"/>
                </a:lnTo>
                <a:lnTo>
                  <a:pt x="11900" y="213"/>
                </a:lnTo>
                <a:lnTo>
                  <a:pt x="11919" y="204"/>
                </a:lnTo>
                <a:lnTo>
                  <a:pt x="11939" y="198"/>
                </a:lnTo>
                <a:lnTo>
                  <a:pt x="11981" y="190"/>
                </a:lnTo>
                <a:lnTo>
                  <a:pt x="12021" y="188"/>
                </a:lnTo>
                <a:lnTo>
                  <a:pt x="12073" y="190"/>
                </a:lnTo>
                <a:lnTo>
                  <a:pt x="12114" y="197"/>
                </a:lnTo>
                <a:lnTo>
                  <a:pt x="12164" y="207"/>
                </a:lnTo>
                <a:lnTo>
                  <a:pt x="12171" y="212"/>
                </a:lnTo>
                <a:lnTo>
                  <a:pt x="12172" y="218"/>
                </a:lnTo>
                <a:lnTo>
                  <a:pt x="12172" y="221"/>
                </a:lnTo>
                <a:lnTo>
                  <a:pt x="12165" y="267"/>
                </a:lnTo>
                <a:lnTo>
                  <a:pt x="12164" y="271"/>
                </a:lnTo>
                <a:lnTo>
                  <a:pt x="12161" y="274"/>
                </a:lnTo>
                <a:lnTo>
                  <a:pt x="12155" y="276"/>
                </a:lnTo>
                <a:lnTo>
                  <a:pt x="12152" y="276"/>
                </a:lnTo>
                <a:lnTo>
                  <a:pt x="12107" y="267"/>
                </a:lnTo>
                <a:lnTo>
                  <a:pt x="12072" y="262"/>
                </a:lnTo>
                <a:lnTo>
                  <a:pt x="12034" y="261"/>
                </a:lnTo>
                <a:lnTo>
                  <a:pt x="11997" y="264"/>
                </a:lnTo>
                <a:lnTo>
                  <a:pt x="11981" y="267"/>
                </a:lnTo>
                <a:lnTo>
                  <a:pt x="11966" y="272"/>
                </a:lnTo>
                <a:lnTo>
                  <a:pt x="11953" y="281"/>
                </a:lnTo>
                <a:lnTo>
                  <a:pt x="11944" y="291"/>
                </a:lnTo>
                <a:lnTo>
                  <a:pt x="11938" y="305"/>
                </a:lnTo>
                <a:lnTo>
                  <a:pt x="11936" y="321"/>
                </a:lnTo>
                <a:lnTo>
                  <a:pt x="11938" y="339"/>
                </a:lnTo>
                <a:lnTo>
                  <a:pt x="11944" y="353"/>
                </a:lnTo>
                <a:lnTo>
                  <a:pt x="11954" y="363"/>
                </a:lnTo>
                <a:lnTo>
                  <a:pt x="11968" y="371"/>
                </a:lnTo>
                <a:lnTo>
                  <a:pt x="12001" y="379"/>
                </a:lnTo>
                <a:lnTo>
                  <a:pt x="12038" y="386"/>
                </a:lnTo>
                <a:lnTo>
                  <a:pt x="12074" y="392"/>
                </a:lnTo>
                <a:lnTo>
                  <a:pt x="12109" y="401"/>
                </a:lnTo>
                <a:lnTo>
                  <a:pt x="12126" y="407"/>
                </a:lnTo>
                <a:lnTo>
                  <a:pt x="12141" y="416"/>
                </a:lnTo>
                <a:lnTo>
                  <a:pt x="12155" y="427"/>
                </a:lnTo>
                <a:lnTo>
                  <a:pt x="12166" y="440"/>
                </a:lnTo>
                <a:lnTo>
                  <a:pt x="12176" y="455"/>
                </a:lnTo>
                <a:lnTo>
                  <a:pt x="12184" y="475"/>
                </a:lnTo>
                <a:lnTo>
                  <a:pt x="12188" y="498"/>
                </a:lnTo>
                <a:lnTo>
                  <a:pt x="12190" y="5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86280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224843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71443" y="1653739"/>
            <a:ext cx="9049113" cy="2767350"/>
            <a:chOff x="2316520" y="1653739"/>
            <a:chExt cx="9049113" cy="2767350"/>
          </a:xfrm>
        </p:grpSpPr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9284896" y="1653739"/>
              <a:ext cx="2080737" cy="2088000"/>
              <a:chOff x="5735638" y="4581525"/>
              <a:chExt cx="1819275" cy="18256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316520" y="2952652"/>
              <a:ext cx="6678612" cy="1468437"/>
            </a:xfrm>
            <a:custGeom>
              <a:avLst/>
              <a:gdLst>
                <a:gd name="T0" fmla="*/ 12539 w 12621"/>
                <a:gd name="T1" fmla="*/ 267 h 2775"/>
                <a:gd name="T2" fmla="*/ 427 w 12621"/>
                <a:gd name="T3" fmla="*/ 2534 h 2775"/>
                <a:gd name="T4" fmla="*/ 770 w 12621"/>
                <a:gd name="T5" fmla="*/ 2369 h 2775"/>
                <a:gd name="T6" fmla="*/ 1780 w 12621"/>
                <a:gd name="T7" fmla="*/ 2526 h 2775"/>
                <a:gd name="T8" fmla="*/ 1649 w 12621"/>
                <a:gd name="T9" fmla="*/ 2387 h 2775"/>
                <a:gd name="T10" fmla="*/ 2965 w 12621"/>
                <a:gd name="T11" fmla="*/ 2124 h 2775"/>
                <a:gd name="T12" fmla="*/ 3310 w 12621"/>
                <a:gd name="T13" fmla="*/ 2395 h 2775"/>
                <a:gd name="T14" fmla="*/ 4086 w 12621"/>
                <a:gd name="T15" fmla="*/ 2751 h 2775"/>
                <a:gd name="T16" fmla="*/ 4550 w 12621"/>
                <a:gd name="T17" fmla="*/ 2760 h 2775"/>
                <a:gd name="T18" fmla="*/ 5113 w 12621"/>
                <a:gd name="T19" fmla="*/ 2373 h 2775"/>
                <a:gd name="T20" fmla="*/ 5824 w 12621"/>
                <a:gd name="T21" fmla="*/ 2328 h 2775"/>
                <a:gd name="T22" fmla="*/ 6147 w 12621"/>
                <a:gd name="T23" fmla="*/ 2294 h 2775"/>
                <a:gd name="T24" fmla="*/ 6426 w 12621"/>
                <a:gd name="T25" fmla="*/ 2694 h 2775"/>
                <a:gd name="T26" fmla="*/ 6927 w 12621"/>
                <a:gd name="T27" fmla="*/ 2367 h 2775"/>
                <a:gd name="T28" fmla="*/ 8023 w 12621"/>
                <a:gd name="T29" fmla="*/ 2367 h 2775"/>
                <a:gd name="T30" fmla="*/ 8724 w 12621"/>
                <a:gd name="T31" fmla="*/ 2584 h 2775"/>
                <a:gd name="T32" fmla="*/ 8530 w 12621"/>
                <a:gd name="T33" fmla="*/ 2363 h 2775"/>
                <a:gd name="T34" fmla="*/ 9059 w 12621"/>
                <a:gd name="T35" fmla="*/ 2295 h 2775"/>
                <a:gd name="T36" fmla="*/ 29 w 12621"/>
                <a:gd name="T37" fmla="*/ 1633 h 2775"/>
                <a:gd name="T38" fmla="*/ 622 w 12621"/>
                <a:gd name="T39" fmla="*/ 1698 h 2775"/>
                <a:gd name="T40" fmla="*/ 1526 w 12621"/>
                <a:gd name="T41" fmla="*/ 1256 h 2775"/>
                <a:gd name="T42" fmla="*/ 2135 w 12621"/>
                <a:gd name="T43" fmla="*/ 1704 h 2775"/>
                <a:gd name="T44" fmla="*/ 2359 w 12621"/>
                <a:gd name="T45" fmla="*/ 1532 h 2775"/>
                <a:gd name="T46" fmla="*/ 3521 w 12621"/>
                <a:gd name="T47" fmla="*/ 1322 h 2775"/>
                <a:gd name="T48" fmla="*/ 4057 w 12621"/>
                <a:gd name="T49" fmla="*/ 1644 h 2775"/>
                <a:gd name="T50" fmla="*/ 3983 w 12621"/>
                <a:gd name="T51" fmla="*/ 1398 h 2775"/>
                <a:gd name="T52" fmla="*/ 4917 w 12621"/>
                <a:gd name="T53" fmla="*/ 1120 h 2775"/>
                <a:gd name="T54" fmla="*/ 5649 w 12621"/>
                <a:gd name="T55" fmla="*/ 1640 h 2775"/>
                <a:gd name="T56" fmla="*/ 5965 w 12621"/>
                <a:gd name="T57" fmla="*/ 1343 h 2775"/>
                <a:gd name="T58" fmla="*/ 6874 w 12621"/>
                <a:gd name="T59" fmla="*/ 1638 h 2775"/>
                <a:gd name="T60" fmla="*/ 7753 w 12621"/>
                <a:gd name="T61" fmla="*/ 1649 h 2775"/>
                <a:gd name="T62" fmla="*/ 7790 w 12621"/>
                <a:gd name="T63" fmla="*/ 1463 h 2775"/>
                <a:gd name="T64" fmla="*/ 8557 w 12621"/>
                <a:gd name="T65" fmla="*/ 1665 h 2775"/>
                <a:gd name="T66" fmla="*/ 9308 w 12621"/>
                <a:gd name="T67" fmla="*/ 1265 h 2775"/>
                <a:gd name="T68" fmla="*/ 9871 w 12621"/>
                <a:gd name="T69" fmla="*/ 1343 h 2775"/>
                <a:gd name="T70" fmla="*/ 10761 w 12621"/>
                <a:gd name="T71" fmla="*/ 1721 h 2775"/>
                <a:gd name="T72" fmla="*/ 10813 w 12621"/>
                <a:gd name="T73" fmla="*/ 1606 h 2775"/>
                <a:gd name="T74" fmla="*/ 524 w 12621"/>
                <a:gd name="T75" fmla="*/ 609 h 2775"/>
                <a:gd name="T76" fmla="*/ 364 w 12621"/>
                <a:gd name="T77" fmla="*/ 95 h 2775"/>
                <a:gd name="T78" fmla="*/ 999 w 12621"/>
                <a:gd name="T79" fmla="*/ 10 h 2775"/>
                <a:gd name="T80" fmla="*/ 2133 w 12621"/>
                <a:gd name="T81" fmla="*/ 323 h 2775"/>
                <a:gd name="T82" fmla="*/ 1773 w 12621"/>
                <a:gd name="T83" fmla="*/ 622 h 2775"/>
                <a:gd name="T84" fmla="*/ 1995 w 12621"/>
                <a:gd name="T85" fmla="*/ 437 h 2775"/>
                <a:gd name="T86" fmla="*/ 2297 w 12621"/>
                <a:gd name="T87" fmla="*/ 0 h 2775"/>
                <a:gd name="T88" fmla="*/ 3414 w 12621"/>
                <a:gd name="T89" fmla="*/ 397 h 2775"/>
                <a:gd name="T90" fmla="*/ 3024 w 12621"/>
                <a:gd name="T91" fmla="*/ 586 h 2775"/>
                <a:gd name="T92" fmla="*/ 3309 w 12621"/>
                <a:gd name="T93" fmla="*/ 410 h 2775"/>
                <a:gd name="T94" fmla="*/ 4365 w 12621"/>
                <a:gd name="T95" fmla="*/ 660 h 2775"/>
                <a:gd name="T96" fmla="*/ 4821 w 12621"/>
                <a:gd name="T97" fmla="*/ 188 h 2775"/>
                <a:gd name="T98" fmla="*/ 5362 w 12621"/>
                <a:gd name="T99" fmla="*/ 440 h 2775"/>
                <a:gd name="T100" fmla="*/ 6162 w 12621"/>
                <a:gd name="T101" fmla="*/ 646 h 2775"/>
                <a:gd name="T102" fmla="*/ 6410 w 12621"/>
                <a:gd name="T103" fmla="*/ 235 h 2775"/>
                <a:gd name="T104" fmla="*/ 7142 w 12621"/>
                <a:gd name="T105" fmla="*/ 498 h 2775"/>
                <a:gd name="T106" fmla="*/ 7965 w 12621"/>
                <a:gd name="T107" fmla="*/ 621 h 2775"/>
                <a:gd name="T108" fmla="*/ 7752 w 12621"/>
                <a:gd name="T109" fmla="*/ 291 h 2775"/>
                <a:gd name="T110" fmla="*/ 8403 w 12621"/>
                <a:gd name="T111" fmla="*/ 209 h 2775"/>
                <a:gd name="T112" fmla="*/ 9326 w 12621"/>
                <a:gd name="T113" fmla="*/ 189 h 2775"/>
                <a:gd name="T114" fmla="*/ 9724 w 12621"/>
                <a:gd name="T115" fmla="*/ 188 h 2775"/>
                <a:gd name="T116" fmla="*/ 10365 w 12621"/>
                <a:gd name="T117" fmla="*/ 481 h 2775"/>
                <a:gd name="T118" fmla="*/ 10697 w 12621"/>
                <a:gd name="T119" fmla="*/ 208 h 2775"/>
                <a:gd name="T120" fmla="*/ 11232 w 12621"/>
                <a:gd name="T121" fmla="*/ 285 h 2775"/>
                <a:gd name="T122" fmla="*/ 11643 w 12621"/>
                <a:gd name="T123" fmla="*/ 328 h 2775"/>
                <a:gd name="T124" fmla="*/ 11855 w 12621"/>
                <a:gd name="T125" fmla="*/ 256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21" h="2775">
                  <a:moveTo>
                    <a:pt x="12621" y="524"/>
                  </a:moveTo>
                  <a:lnTo>
                    <a:pt x="12618" y="544"/>
                  </a:lnTo>
                  <a:lnTo>
                    <a:pt x="12616" y="563"/>
                  </a:lnTo>
                  <a:lnTo>
                    <a:pt x="12611" y="581"/>
                  </a:lnTo>
                  <a:lnTo>
                    <a:pt x="12606" y="596"/>
                  </a:lnTo>
                  <a:lnTo>
                    <a:pt x="12597" y="610"/>
                  </a:lnTo>
                  <a:lnTo>
                    <a:pt x="12588" y="621"/>
                  </a:lnTo>
                  <a:lnTo>
                    <a:pt x="12577" y="631"/>
                  </a:lnTo>
                  <a:lnTo>
                    <a:pt x="12564" y="640"/>
                  </a:lnTo>
                  <a:lnTo>
                    <a:pt x="12535" y="654"/>
                  </a:lnTo>
                  <a:lnTo>
                    <a:pt x="12504" y="664"/>
                  </a:lnTo>
                  <a:lnTo>
                    <a:pt x="12469" y="669"/>
                  </a:lnTo>
                  <a:lnTo>
                    <a:pt x="12431" y="672"/>
                  </a:lnTo>
                  <a:lnTo>
                    <a:pt x="12402" y="670"/>
                  </a:lnTo>
                  <a:lnTo>
                    <a:pt x="12375" y="668"/>
                  </a:lnTo>
                  <a:lnTo>
                    <a:pt x="12327" y="659"/>
                  </a:lnTo>
                  <a:lnTo>
                    <a:pt x="12291" y="650"/>
                  </a:lnTo>
                  <a:lnTo>
                    <a:pt x="12272" y="643"/>
                  </a:lnTo>
                  <a:lnTo>
                    <a:pt x="12267" y="640"/>
                  </a:lnTo>
                  <a:lnTo>
                    <a:pt x="12263" y="633"/>
                  </a:lnTo>
                  <a:lnTo>
                    <a:pt x="12263" y="628"/>
                  </a:lnTo>
                  <a:lnTo>
                    <a:pt x="12273" y="585"/>
                  </a:lnTo>
                  <a:lnTo>
                    <a:pt x="12277" y="577"/>
                  </a:lnTo>
                  <a:lnTo>
                    <a:pt x="12283" y="575"/>
                  </a:lnTo>
                  <a:lnTo>
                    <a:pt x="12285" y="575"/>
                  </a:lnTo>
                  <a:lnTo>
                    <a:pt x="12287" y="576"/>
                  </a:lnTo>
                  <a:lnTo>
                    <a:pt x="12335" y="588"/>
                  </a:lnTo>
                  <a:lnTo>
                    <a:pt x="12377" y="595"/>
                  </a:lnTo>
                  <a:lnTo>
                    <a:pt x="12424" y="599"/>
                  </a:lnTo>
                  <a:lnTo>
                    <a:pt x="12445" y="597"/>
                  </a:lnTo>
                  <a:lnTo>
                    <a:pt x="12463" y="595"/>
                  </a:lnTo>
                  <a:lnTo>
                    <a:pt x="12480" y="590"/>
                  </a:lnTo>
                  <a:lnTo>
                    <a:pt x="12495" y="583"/>
                  </a:lnTo>
                  <a:lnTo>
                    <a:pt x="12506" y="575"/>
                  </a:lnTo>
                  <a:lnTo>
                    <a:pt x="12514" y="563"/>
                  </a:lnTo>
                  <a:lnTo>
                    <a:pt x="12519" y="549"/>
                  </a:lnTo>
                  <a:lnTo>
                    <a:pt x="12521" y="533"/>
                  </a:lnTo>
                  <a:lnTo>
                    <a:pt x="12519" y="514"/>
                  </a:lnTo>
                  <a:lnTo>
                    <a:pt x="12514" y="499"/>
                  </a:lnTo>
                  <a:lnTo>
                    <a:pt x="12505" y="488"/>
                  </a:lnTo>
                  <a:lnTo>
                    <a:pt x="12492" y="481"/>
                  </a:lnTo>
                  <a:lnTo>
                    <a:pt x="12461" y="471"/>
                  </a:lnTo>
                  <a:lnTo>
                    <a:pt x="12419" y="465"/>
                  </a:lnTo>
                  <a:lnTo>
                    <a:pt x="12392" y="460"/>
                  </a:lnTo>
                  <a:lnTo>
                    <a:pt x="12359" y="452"/>
                  </a:lnTo>
                  <a:lnTo>
                    <a:pt x="12341" y="446"/>
                  </a:lnTo>
                  <a:lnTo>
                    <a:pt x="12325" y="439"/>
                  </a:lnTo>
                  <a:lnTo>
                    <a:pt x="12310" y="429"/>
                  </a:lnTo>
                  <a:lnTo>
                    <a:pt x="12296" y="415"/>
                  </a:lnTo>
                  <a:lnTo>
                    <a:pt x="12290" y="407"/>
                  </a:lnTo>
                  <a:lnTo>
                    <a:pt x="12285" y="400"/>
                  </a:lnTo>
                  <a:lnTo>
                    <a:pt x="12276" y="379"/>
                  </a:lnTo>
                  <a:lnTo>
                    <a:pt x="12271" y="355"/>
                  </a:lnTo>
                  <a:lnTo>
                    <a:pt x="12268" y="328"/>
                  </a:lnTo>
                  <a:lnTo>
                    <a:pt x="12271" y="300"/>
                  </a:lnTo>
                  <a:lnTo>
                    <a:pt x="12276" y="276"/>
                  </a:lnTo>
                  <a:lnTo>
                    <a:pt x="12286" y="256"/>
                  </a:lnTo>
                  <a:lnTo>
                    <a:pt x="12298" y="238"/>
                  </a:lnTo>
                  <a:lnTo>
                    <a:pt x="12314" y="224"/>
                  </a:lnTo>
                  <a:lnTo>
                    <a:pt x="12331" y="213"/>
                  </a:lnTo>
                  <a:lnTo>
                    <a:pt x="12350" y="204"/>
                  </a:lnTo>
                  <a:lnTo>
                    <a:pt x="12370" y="198"/>
                  </a:lnTo>
                  <a:lnTo>
                    <a:pt x="12412" y="190"/>
                  </a:lnTo>
                  <a:lnTo>
                    <a:pt x="12452" y="188"/>
                  </a:lnTo>
                  <a:lnTo>
                    <a:pt x="12504" y="190"/>
                  </a:lnTo>
                  <a:lnTo>
                    <a:pt x="12545" y="197"/>
                  </a:lnTo>
                  <a:lnTo>
                    <a:pt x="12595" y="207"/>
                  </a:lnTo>
                  <a:lnTo>
                    <a:pt x="12602" y="212"/>
                  </a:lnTo>
                  <a:lnTo>
                    <a:pt x="12603" y="218"/>
                  </a:lnTo>
                  <a:lnTo>
                    <a:pt x="12603" y="221"/>
                  </a:lnTo>
                  <a:lnTo>
                    <a:pt x="12596" y="267"/>
                  </a:lnTo>
                  <a:lnTo>
                    <a:pt x="12595" y="271"/>
                  </a:lnTo>
                  <a:lnTo>
                    <a:pt x="12592" y="274"/>
                  </a:lnTo>
                  <a:lnTo>
                    <a:pt x="12586" y="276"/>
                  </a:lnTo>
                  <a:lnTo>
                    <a:pt x="12583" y="276"/>
                  </a:lnTo>
                  <a:lnTo>
                    <a:pt x="12539" y="267"/>
                  </a:lnTo>
                  <a:lnTo>
                    <a:pt x="12503" y="262"/>
                  </a:lnTo>
                  <a:lnTo>
                    <a:pt x="12465" y="261"/>
                  </a:lnTo>
                  <a:lnTo>
                    <a:pt x="12428" y="264"/>
                  </a:lnTo>
                  <a:lnTo>
                    <a:pt x="12412" y="267"/>
                  </a:lnTo>
                  <a:lnTo>
                    <a:pt x="12397" y="272"/>
                  </a:lnTo>
                  <a:lnTo>
                    <a:pt x="12384" y="281"/>
                  </a:lnTo>
                  <a:lnTo>
                    <a:pt x="12375" y="291"/>
                  </a:lnTo>
                  <a:lnTo>
                    <a:pt x="12369" y="305"/>
                  </a:lnTo>
                  <a:lnTo>
                    <a:pt x="12366" y="321"/>
                  </a:lnTo>
                  <a:lnTo>
                    <a:pt x="12370" y="339"/>
                  </a:lnTo>
                  <a:lnTo>
                    <a:pt x="12375" y="353"/>
                  </a:lnTo>
                  <a:lnTo>
                    <a:pt x="12385" y="363"/>
                  </a:lnTo>
                  <a:lnTo>
                    <a:pt x="12399" y="371"/>
                  </a:lnTo>
                  <a:lnTo>
                    <a:pt x="12432" y="379"/>
                  </a:lnTo>
                  <a:lnTo>
                    <a:pt x="12469" y="386"/>
                  </a:lnTo>
                  <a:lnTo>
                    <a:pt x="12505" y="392"/>
                  </a:lnTo>
                  <a:lnTo>
                    <a:pt x="12540" y="401"/>
                  </a:lnTo>
                  <a:lnTo>
                    <a:pt x="12557" y="407"/>
                  </a:lnTo>
                  <a:lnTo>
                    <a:pt x="12572" y="416"/>
                  </a:lnTo>
                  <a:lnTo>
                    <a:pt x="12586" y="427"/>
                  </a:lnTo>
                  <a:lnTo>
                    <a:pt x="12597" y="440"/>
                  </a:lnTo>
                  <a:lnTo>
                    <a:pt x="12607" y="455"/>
                  </a:lnTo>
                  <a:lnTo>
                    <a:pt x="12615" y="475"/>
                  </a:lnTo>
                  <a:lnTo>
                    <a:pt x="12618" y="498"/>
                  </a:lnTo>
                  <a:lnTo>
                    <a:pt x="12621" y="524"/>
                  </a:lnTo>
                  <a:close/>
                  <a:moveTo>
                    <a:pt x="427" y="2534"/>
                  </a:moveTo>
                  <a:lnTo>
                    <a:pt x="427" y="2567"/>
                  </a:lnTo>
                  <a:lnTo>
                    <a:pt x="425" y="2599"/>
                  </a:lnTo>
                  <a:lnTo>
                    <a:pt x="421" y="2628"/>
                  </a:lnTo>
                  <a:lnTo>
                    <a:pt x="415" y="2655"/>
                  </a:lnTo>
                  <a:lnTo>
                    <a:pt x="404" y="2682"/>
                  </a:lnTo>
                  <a:lnTo>
                    <a:pt x="392" y="2704"/>
                  </a:lnTo>
                  <a:lnTo>
                    <a:pt x="384" y="2715"/>
                  </a:lnTo>
                  <a:lnTo>
                    <a:pt x="376" y="2725"/>
                  </a:lnTo>
                  <a:lnTo>
                    <a:pt x="354" y="2742"/>
                  </a:lnTo>
                  <a:lnTo>
                    <a:pt x="328" y="2756"/>
                  </a:lnTo>
                  <a:lnTo>
                    <a:pt x="296" y="2766"/>
                  </a:lnTo>
                  <a:lnTo>
                    <a:pt x="258" y="2772"/>
                  </a:lnTo>
                  <a:lnTo>
                    <a:pt x="214" y="2775"/>
                  </a:lnTo>
                  <a:lnTo>
                    <a:pt x="170" y="2772"/>
                  </a:lnTo>
                  <a:lnTo>
                    <a:pt x="132" y="2766"/>
                  </a:lnTo>
                  <a:lnTo>
                    <a:pt x="100" y="2756"/>
                  </a:lnTo>
                  <a:lnTo>
                    <a:pt x="74" y="2742"/>
                  </a:lnTo>
                  <a:lnTo>
                    <a:pt x="53" y="2725"/>
                  </a:lnTo>
                  <a:lnTo>
                    <a:pt x="35" y="2704"/>
                  </a:lnTo>
                  <a:lnTo>
                    <a:pt x="29" y="2693"/>
                  </a:lnTo>
                  <a:lnTo>
                    <a:pt x="23" y="2682"/>
                  </a:lnTo>
                  <a:lnTo>
                    <a:pt x="14" y="2655"/>
                  </a:lnTo>
                  <a:lnTo>
                    <a:pt x="8" y="2628"/>
                  </a:lnTo>
                  <a:lnTo>
                    <a:pt x="5" y="2613"/>
                  </a:lnTo>
                  <a:lnTo>
                    <a:pt x="3" y="2599"/>
                  </a:lnTo>
                  <a:lnTo>
                    <a:pt x="0" y="2567"/>
                  </a:lnTo>
                  <a:lnTo>
                    <a:pt x="0" y="2534"/>
                  </a:lnTo>
                  <a:lnTo>
                    <a:pt x="0" y="2500"/>
                  </a:lnTo>
                  <a:lnTo>
                    <a:pt x="3" y="2469"/>
                  </a:lnTo>
                  <a:lnTo>
                    <a:pt x="14" y="2411"/>
                  </a:lnTo>
                  <a:lnTo>
                    <a:pt x="23" y="2386"/>
                  </a:lnTo>
                  <a:lnTo>
                    <a:pt x="35" y="2363"/>
                  </a:lnTo>
                  <a:lnTo>
                    <a:pt x="53" y="2343"/>
                  </a:lnTo>
                  <a:lnTo>
                    <a:pt x="74" y="2325"/>
                  </a:lnTo>
                  <a:lnTo>
                    <a:pt x="100" y="2310"/>
                  </a:lnTo>
                  <a:lnTo>
                    <a:pt x="132" y="2300"/>
                  </a:lnTo>
                  <a:lnTo>
                    <a:pt x="170" y="2294"/>
                  </a:lnTo>
                  <a:lnTo>
                    <a:pt x="214" y="2293"/>
                  </a:lnTo>
                  <a:lnTo>
                    <a:pt x="258" y="2294"/>
                  </a:lnTo>
                  <a:lnTo>
                    <a:pt x="296" y="2300"/>
                  </a:lnTo>
                  <a:lnTo>
                    <a:pt x="328" y="2310"/>
                  </a:lnTo>
                  <a:lnTo>
                    <a:pt x="354" y="2325"/>
                  </a:lnTo>
                  <a:lnTo>
                    <a:pt x="376" y="2343"/>
                  </a:lnTo>
                  <a:lnTo>
                    <a:pt x="392" y="2363"/>
                  </a:lnTo>
                  <a:lnTo>
                    <a:pt x="404" y="2386"/>
                  </a:lnTo>
                  <a:lnTo>
                    <a:pt x="415" y="2411"/>
                  </a:lnTo>
                  <a:lnTo>
                    <a:pt x="421" y="2440"/>
                  </a:lnTo>
                  <a:lnTo>
                    <a:pt x="425" y="2469"/>
                  </a:lnTo>
                  <a:lnTo>
                    <a:pt x="427" y="2500"/>
                  </a:lnTo>
                  <a:lnTo>
                    <a:pt x="427" y="2534"/>
                  </a:lnTo>
                  <a:close/>
                  <a:moveTo>
                    <a:pt x="325" y="2534"/>
                  </a:moveTo>
                  <a:lnTo>
                    <a:pt x="324" y="2484"/>
                  </a:lnTo>
                  <a:lnTo>
                    <a:pt x="320" y="2442"/>
                  </a:lnTo>
                  <a:lnTo>
                    <a:pt x="315" y="2424"/>
                  </a:lnTo>
                  <a:lnTo>
                    <a:pt x="309" y="2408"/>
                  </a:lnTo>
                  <a:lnTo>
                    <a:pt x="301" y="2395"/>
                  </a:lnTo>
                  <a:lnTo>
                    <a:pt x="290" y="2385"/>
                  </a:lnTo>
                  <a:lnTo>
                    <a:pt x="276" y="2376"/>
                  </a:lnTo>
                  <a:lnTo>
                    <a:pt x="260" y="2369"/>
                  </a:lnTo>
                  <a:lnTo>
                    <a:pt x="238" y="2366"/>
                  </a:lnTo>
                  <a:lnTo>
                    <a:pt x="214" y="2364"/>
                  </a:lnTo>
                  <a:lnTo>
                    <a:pt x="189" y="2366"/>
                  </a:lnTo>
                  <a:lnTo>
                    <a:pt x="169" y="2369"/>
                  </a:lnTo>
                  <a:lnTo>
                    <a:pt x="151" y="2376"/>
                  </a:lnTo>
                  <a:lnTo>
                    <a:pt x="137" y="2385"/>
                  </a:lnTo>
                  <a:lnTo>
                    <a:pt x="127" y="2395"/>
                  </a:lnTo>
                  <a:lnTo>
                    <a:pt x="118" y="2408"/>
                  </a:lnTo>
                  <a:lnTo>
                    <a:pt x="112" y="2424"/>
                  </a:lnTo>
                  <a:lnTo>
                    <a:pt x="107" y="2442"/>
                  </a:lnTo>
                  <a:lnTo>
                    <a:pt x="105" y="2461"/>
                  </a:lnTo>
                  <a:lnTo>
                    <a:pt x="103" y="2484"/>
                  </a:lnTo>
                  <a:lnTo>
                    <a:pt x="102" y="2534"/>
                  </a:lnTo>
                  <a:lnTo>
                    <a:pt x="103" y="2584"/>
                  </a:lnTo>
                  <a:lnTo>
                    <a:pt x="107" y="2625"/>
                  </a:lnTo>
                  <a:lnTo>
                    <a:pt x="112" y="2643"/>
                  </a:lnTo>
                  <a:lnTo>
                    <a:pt x="118" y="2659"/>
                  </a:lnTo>
                  <a:lnTo>
                    <a:pt x="127" y="2672"/>
                  </a:lnTo>
                  <a:lnTo>
                    <a:pt x="137" y="2683"/>
                  </a:lnTo>
                  <a:lnTo>
                    <a:pt x="151" y="2692"/>
                  </a:lnTo>
                  <a:lnTo>
                    <a:pt x="169" y="2698"/>
                  </a:lnTo>
                  <a:lnTo>
                    <a:pt x="189" y="2702"/>
                  </a:lnTo>
                  <a:lnTo>
                    <a:pt x="214" y="2703"/>
                  </a:lnTo>
                  <a:lnTo>
                    <a:pt x="238" y="2702"/>
                  </a:lnTo>
                  <a:lnTo>
                    <a:pt x="260" y="2698"/>
                  </a:lnTo>
                  <a:lnTo>
                    <a:pt x="276" y="2692"/>
                  </a:lnTo>
                  <a:lnTo>
                    <a:pt x="290" y="2683"/>
                  </a:lnTo>
                  <a:lnTo>
                    <a:pt x="301" y="2672"/>
                  </a:lnTo>
                  <a:lnTo>
                    <a:pt x="309" y="2659"/>
                  </a:lnTo>
                  <a:lnTo>
                    <a:pt x="315" y="2643"/>
                  </a:lnTo>
                  <a:lnTo>
                    <a:pt x="320" y="2625"/>
                  </a:lnTo>
                  <a:lnTo>
                    <a:pt x="323" y="2605"/>
                  </a:lnTo>
                  <a:lnTo>
                    <a:pt x="324" y="2584"/>
                  </a:lnTo>
                  <a:lnTo>
                    <a:pt x="325" y="2534"/>
                  </a:lnTo>
                  <a:close/>
                  <a:moveTo>
                    <a:pt x="783" y="2741"/>
                  </a:moveTo>
                  <a:lnTo>
                    <a:pt x="784" y="2745"/>
                  </a:lnTo>
                  <a:lnTo>
                    <a:pt x="781" y="2751"/>
                  </a:lnTo>
                  <a:lnTo>
                    <a:pt x="774" y="2756"/>
                  </a:lnTo>
                  <a:lnTo>
                    <a:pt x="735" y="2766"/>
                  </a:lnTo>
                  <a:lnTo>
                    <a:pt x="703" y="2770"/>
                  </a:lnTo>
                  <a:lnTo>
                    <a:pt x="665" y="2772"/>
                  </a:lnTo>
                  <a:lnTo>
                    <a:pt x="633" y="2771"/>
                  </a:lnTo>
                  <a:lnTo>
                    <a:pt x="604" y="2765"/>
                  </a:lnTo>
                  <a:lnTo>
                    <a:pt x="580" y="2755"/>
                  </a:lnTo>
                  <a:lnTo>
                    <a:pt x="559" y="2742"/>
                  </a:lnTo>
                  <a:lnTo>
                    <a:pt x="552" y="2733"/>
                  </a:lnTo>
                  <a:lnTo>
                    <a:pt x="544" y="2723"/>
                  </a:lnTo>
                  <a:lnTo>
                    <a:pt x="538" y="2713"/>
                  </a:lnTo>
                  <a:lnTo>
                    <a:pt x="533" y="2701"/>
                  </a:lnTo>
                  <a:lnTo>
                    <a:pt x="527" y="2673"/>
                  </a:lnTo>
                  <a:lnTo>
                    <a:pt x="524" y="2641"/>
                  </a:lnTo>
                  <a:lnTo>
                    <a:pt x="524" y="2178"/>
                  </a:lnTo>
                  <a:lnTo>
                    <a:pt x="525" y="2172"/>
                  </a:lnTo>
                  <a:lnTo>
                    <a:pt x="528" y="2168"/>
                  </a:lnTo>
                  <a:lnTo>
                    <a:pt x="538" y="2163"/>
                  </a:lnTo>
                  <a:lnTo>
                    <a:pt x="610" y="2148"/>
                  </a:lnTo>
                  <a:lnTo>
                    <a:pt x="612" y="2148"/>
                  </a:lnTo>
                  <a:lnTo>
                    <a:pt x="621" y="2152"/>
                  </a:lnTo>
                  <a:lnTo>
                    <a:pt x="624" y="2157"/>
                  </a:lnTo>
                  <a:lnTo>
                    <a:pt x="624" y="2162"/>
                  </a:lnTo>
                  <a:lnTo>
                    <a:pt x="624" y="2304"/>
                  </a:lnTo>
                  <a:lnTo>
                    <a:pt x="757" y="2304"/>
                  </a:lnTo>
                  <a:lnTo>
                    <a:pt x="767" y="2306"/>
                  </a:lnTo>
                  <a:lnTo>
                    <a:pt x="770" y="2312"/>
                  </a:lnTo>
                  <a:lnTo>
                    <a:pt x="771" y="2317"/>
                  </a:lnTo>
                  <a:lnTo>
                    <a:pt x="771" y="2364"/>
                  </a:lnTo>
                  <a:lnTo>
                    <a:pt x="770" y="2369"/>
                  </a:lnTo>
                  <a:lnTo>
                    <a:pt x="767" y="2374"/>
                  </a:lnTo>
                  <a:lnTo>
                    <a:pt x="762" y="2377"/>
                  </a:lnTo>
                  <a:lnTo>
                    <a:pt x="757" y="2378"/>
                  </a:lnTo>
                  <a:lnTo>
                    <a:pt x="624" y="2378"/>
                  </a:lnTo>
                  <a:lnTo>
                    <a:pt x="624" y="2641"/>
                  </a:lnTo>
                  <a:lnTo>
                    <a:pt x="625" y="2657"/>
                  </a:lnTo>
                  <a:lnTo>
                    <a:pt x="628" y="2668"/>
                  </a:lnTo>
                  <a:lnTo>
                    <a:pt x="633" y="2678"/>
                  </a:lnTo>
                  <a:lnTo>
                    <a:pt x="640" y="2686"/>
                  </a:lnTo>
                  <a:lnTo>
                    <a:pt x="649" y="2692"/>
                  </a:lnTo>
                  <a:lnTo>
                    <a:pt x="660" y="2696"/>
                  </a:lnTo>
                  <a:lnTo>
                    <a:pt x="673" y="2698"/>
                  </a:lnTo>
                  <a:lnTo>
                    <a:pt x="689" y="2698"/>
                  </a:lnTo>
                  <a:lnTo>
                    <a:pt x="730" y="2696"/>
                  </a:lnTo>
                  <a:lnTo>
                    <a:pt x="761" y="2689"/>
                  </a:lnTo>
                  <a:lnTo>
                    <a:pt x="764" y="2689"/>
                  </a:lnTo>
                  <a:lnTo>
                    <a:pt x="770" y="2692"/>
                  </a:lnTo>
                  <a:lnTo>
                    <a:pt x="774" y="2698"/>
                  </a:lnTo>
                  <a:lnTo>
                    <a:pt x="783" y="2741"/>
                  </a:lnTo>
                  <a:close/>
                  <a:moveTo>
                    <a:pt x="1263" y="2751"/>
                  </a:moveTo>
                  <a:lnTo>
                    <a:pt x="1263" y="2756"/>
                  </a:lnTo>
                  <a:lnTo>
                    <a:pt x="1259" y="2760"/>
                  </a:lnTo>
                  <a:lnTo>
                    <a:pt x="1255" y="2762"/>
                  </a:lnTo>
                  <a:lnTo>
                    <a:pt x="1250" y="2764"/>
                  </a:lnTo>
                  <a:lnTo>
                    <a:pt x="1178" y="2764"/>
                  </a:lnTo>
                  <a:lnTo>
                    <a:pt x="1172" y="2762"/>
                  </a:lnTo>
                  <a:lnTo>
                    <a:pt x="1168" y="2760"/>
                  </a:lnTo>
                  <a:lnTo>
                    <a:pt x="1166" y="2756"/>
                  </a:lnTo>
                  <a:lnTo>
                    <a:pt x="1164" y="2751"/>
                  </a:lnTo>
                  <a:lnTo>
                    <a:pt x="1164" y="2432"/>
                  </a:lnTo>
                  <a:lnTo>
                    <a:pt x="1163" y="2415"/>
                  </a:lnTo>
                  <a:lnTo>
                    <a:pt x="1161" y="2401"/>
                  </a:lnTo>
                  <a:lnTo>
                    <a:pt x="1155" y="2388"/>
                  </a:lnTo>
                  <a:lnTo>
                    <a:pt x="1149" y="2380"/>
                  </a:lnTo>
                  <a:lnTo>
                    <a:pt x="1139" y="2372"/>
                  </a:lnTo>
                  <a:lnTo>
                    <a:pt x="1127" y="2368"/>
                  </a:lnTo>
                  <a:lnTo>
                    <a:pt x="1111" y="2364"/>
                  </a:lnTo>
                  <a:lnTo>
                    <a:pt x="1094" y="2364"/>
                  </a:lnTo>
                  <a:lnTo>
                    <a:pt x="1046" y="2367"/>
                  </a:lnTo>
                  <a:lnTo>
                    <a:pt x="1003" y="2372"/>
                  </a:lnTo>
                  <a:lnTo>
                    <a:pt x="961" y="2381"/>
                  </a:lnTo>
                  <a:lnTo>
                    <a:pt x="961" y="2751"/>
                  </a:lnTo>
                  <a:lnTo>
                    <a:pt x="960" y="2756"/>
                  </a:lnTo>
                  <a:lnTo>
                    <a:pt x="958" y="2760"/>
                  </a:lnTo>
                  <a:lnTo>
                    <a:pt x="954" y="2762"/>
                  </a:lnTo>
                  <a:lnTo>
                    <a:pt x="949" y="2764"/>
                  </a:lnTo>
                  <a:lnTo>
                    <a:pt x="876" y="2764"/>
                  </a:lnTo>
                  <a:lnTo>
                    <a:pt x="866" y="2760"/>
                  </a:lnTo>
                  <a:lnTo>
                    <a:pt x="863" y="2756"/>
                  </a:lnTo>
                  <a:lnTo>
                    <a:pt x="862" y="2751"/>
                  </a:lnTo>
                  <a:lnTo>
                    <a:pt x="862" y="2134"/>
                  </a:lnTo>
                  <a:lnTo>
                    <a:pt x="862" y="2128"/>
                  </a:lnTo>
                  <a:lnTo>
                    <a:pt x="864" y="2124"/>
                  </a:lnTo>
                  <a:lnTo>
                    <a:pt x="876" y="2119"/>
                  </a:lnTo>
                  <a:lnTo>
                    <a:pt x="946" y="2105"/>
                  </a:lnTo>
                  <a:lnTo>
                    <a:pt x="949" y="2105"/>
                  </a:lnTo>
                  <a:lnTo>
                    <a:pt x="954" y="2105"/>
                  </a:lnTo>
                  <a:lnTo>
                    <a:pt x="958" y="2107"/>
                  </a:lnTo>
                  <a:lnTo>
                    <a:pt x="960" y="2112"/>
                  </a:lnTo>
                  <a:lnTo>
                    <a:pt x="961" y="2118"/>
                  </a:lnTo>
                  <a:lnTo>
                    <a:pt x="961" y="2262"/>
                  </a:lnTo>
                  <a:lnTo>
                    <a:pt x="951" y="2315"/>
                  </a:lnTo>
                  <a:lnTo>
                    <a:pt x="1029" y="2299"/>
                  </a:lnTo>
                  <a:lnTo>
                    <a:pt x="1071" y="2294"/>
                  </a:lnTo>
                  <a:lnTo>
                    <a:pt x="1110" y="2293"/>
                  </a:lnTo>
                  <a:lnTo>
                    <a:pt x="1145" y="2294"/>
                  </a:lnTo>
                  <a:lnTo>
                    <a:pt x="1177" y="2299"/>
                  </a:lnTo>
                  <a:lnTo>
                    <a:pt x="1203" y="2306"/>
                  </a:lnTo>
                  <a:lnTo>
                    <a:pt x="1225" y="2319"/>
                  </a:lnTo>
                  <a:lnTo>
                    <a:pt x="1234" y="2327"/>
                  </a:lnTo>
                  <a:lnTo>
                    <a:pt x="1241" y="2337"/>
                  </a:lnTo>
                  <a:lnTo>
                    <a:pt x="1254" y="2358"/>
                  </a:lnTo>
                  <a:lnTo>
                    <a:pt x="1260" y="2386"/>
                  </a:lnTo>
                  <a:lnTo>
                    <a:pt x="1263" y="2419"/>
                  </a:lnTo>
                  <a:lnTo>
                    <a:pt x="1263" y="2751"/>
                  </a:lnTo>
                  <a:close/>
                  <a:moveTo>
                    <a:pt x="1780" y="2526"/>
                  </a:moveTo>
                  <a:lnTo>
                    <a:pt x="1780" y="2546"/>
                  </a:lnTo>
                  <a:lnTo>
                    <a:pt x="1779" y="2567"/>
                  </a:lnTo>
                  <a:lnTo>
                    <a:pt x="1775" y="2579"/>
                  </a:lnTo>
                  <a:lnTo>
                    <a:pt x="1770" y="2582"/>
                  </a:lnTo>
                  <a:lnTo>
                    <a:pt x="1764" y="2584"/>
                  </a:lnTo>
                  <a:lnTo>
                    <a:pt x="1459" y="2584"/>
                  </a:lnTo>
                  <a:lnTo>
                    <a:pt x="1462" y="2613"/>
                  </a:lnTo>
                  <a:lnTo>
                    <a:pt x="1468" y="2636"/>
                  </a:lnTo>
                  <a:lnTo>
                    <a:pt x="1478" y="2655"/>
                  </a:lnTo>
                  <a:lnTo>
                    <a:pt x="1492" y="2672"/>
                  </a:lnTo>
                  <a:lnTo>
                    <a:pt x="1502" y="2679"/>
                  </a:lnTo>
                  <a:lnTo>
                    <a:pt x="1512" y="2687"/>
                  </a:lnTo>
                  <a:lnTo>
                    <a:pt x="1537" y="2696"/>
                  </a:lnTo>
                  <a:lnTo>
                    <a:pt x="1569" y="2702"/>
                  </a:lnTo>
                  <a:lnTo>
                    <a:pt x="1605" y="2703"/>
                  </a:lnTo>
                  <a:lnTo>
                    <a:pt x="1643" y="2701"/>
                  </a:lnTo>
                  <a:lnTo>
                    <a:pt x="1676" y="2696"/>
                  </a:lnTo>
                  <a:lnTo>
                    <a:pt x="1730" y="2682"/>
                  </a:lnTo>
                  <a:lnTo>
                    <a:pt x="1733" y="2682"/>
                  </a:lnTo>
                  <a:lnTo>
                    <a:pt x="1735" y="2682"/>
                  </a:lnTo>
                  <a:lnTo>
                    <a:pt x="1741" y="2683"/>
                  </a:lnTo>
                  <a:lnTo>
                    <a:pt x="1746" y="2692"/>
                  </a:lnTo>
                  <a:lnTo>
                    <a:pt x="1757" y="2732"/>
                  </a:lnTo>
                  <a:lnTo>
                    <a:pt x="1758" y="2733"/>
                  </a:lnTo>
                  <a:lnTo>
                    <a:pt x="1758" y="2736"/>
                  </a:lnTo>
                  <a:lnTo>
                    <a:pt x="1755" y="2744"/>
                  </a:lnTo>
                  <a:lnTo>
                    <a:pt x="1748" y="2747"/>
                  </a:lnTo>
                  <a:lnTo>
                    <a:pt x="1719" y="2757"/>
                  </a:lnTo>
                  <a:lnTo>
                    <a:pt x="1682" y="2766"/>
                  </a:lnTo>
                  <a:lnTo>
                    <a:pt x="1639" y="2772"/>
                  </a:lnTo>
                  <a:lnTo>
                    <a:pt x="1591" y="2775"/>
                  </a:lnTo>
                  <a:lnTo>
                    <a:pt x="1561" y="2774"/>
                  </a:lnTo>
                  <a:lnTo>
                    <a:pt x="1532" y="2771"/>
                  </a:lnTo>
                  <a:lnTo>
                    <a:pt x="1483" y="2761"/>
                  </a:lnTo>
                  <a:lnTo>
                    <a:pt x="1462" y="2752"/>
                  </a:lnTo>
                  <a:lnTo>
                    <a:pt x="1443" y="2744"/>
                  </a:lnTo>
                  <a:lnTo>
                    <a:pt x="1425" y="2731"/>
                  </a:lnTo>
                  <a:lnTo>
                    <a:pt x="1411" y="2717"/>
                  </a:lnTo>
                  <a:lnTo>
                    <a:pt x="1387" y="2684"/>
                  </a:lnTo>
                  <a:lnTo>
                    <a:pt x="1379" y="2664"/>
                  </a:lnTo>
                  <a:lnTo>
                    <a:pt x="1371" y="2643"/>
                  </a:lnTo>
                  <a:lnTo>
                    <a:pt x="1361" y="2594"/>
                  </a:lnTo>
                  <a:lnTo>
                    <a:pt x="1360" y="2565"/>
                  </a:lnTo>
                  <a:lnTo>
                    <a:pt x="1358" y="2534"/>
                  </a:lnTo>
                  <a:lnTo>
                    <a:pt x="1360" y="2497"/>
                  </a:lnTo>
                  <a:lnTo>
                    <a:pt x="1362" y="2461"/>
                  </a:lnTo>
                  <a:lnTo>
                    <a:pt x="1367" y="2430"/>
                  </a:lnTo>
                  <a:lnTo>
                    <a:pt x="1376" y="2401"/>
                  </a:lnTo>
                  <a:lnTo>
                    <a:pt x="1386" y="2376"/>
                  </a:lnTo>
                  <a:lnTo>
                    <a:pt x="1400" y="2354"/>
                  </a:lnTo>
                  <a:lnTo>
                    <a:pt x="1418" y="2335"/>
                  </a:lnTo>
                  <a:lnTo>
                    <a:pt x="1428" y="2327"/>
                  </a:lnTo>
                  <a:lnTo>
                    <a:pt x="1439" y="2320"/>
                  </a:lnTo>
                  <a:lnTo>
                    <a:pt x="1465" y="2308"/>
                  </a:lnTo>
                  <a:lnTo>
                    <a:pt x="1496" y="2299"/>
                  </a:lnTo>
                  <a:lnTo>
                    <a:pt x="1531" y="2294"/>
                  </a:lnTo>
                  <a:lnTo>
                    <a:pt x="1571" y="2293"/>
                  </a:lnTo>
                  <a:lnTo>
                    <a:pt x="1603" y="2293"/>
                  </a:lnTo>
                  <a:lnTo>
                    <a:pt x="1632" y="2296"/>
                  </a:lnTo>
                  <a:lnTo>
                    <a:pt x="1657" y="2303"/>
                  </a:lnTo>
                  <a:lnTo>
                    <a:pt x="1680" y="2310"/>
                  </a:lnTo>
                  <a:lnTo>
                    <a:pt x="1717" y="2332"/>
                  </a:lnTo>
                  <a:lnTo>
                    <a:pt x="1731" y="2346"/>
                  </a:lnTo>
                  <a:lnTo>
                    <a:pt x="1744" y="2362"/>
                  </a:lnTo>
                  <a:lnTo>
                    <a:pt x="1754" y="2377"/>
                  </a:lnTo>
                  <a:lnTo>
                    <a:pt x="1762" y="2395"/>
                  </a:lnTo>
                  <a:lnTo>
                    <a:pt x="1768" y="2414"/>
                  </a:lnTo>
                  <a:lnTo>
                    <a:pt x="1773" y="2432"/>
                  </a:lnTo>
                  <a:lnTo>
                    <a:pt x="1779" y="2476"/>
                  </a:lnTo>
                  <a:lnTo>
                    <a:pt x="1780" y="2526"/>
                  </a:lnTo>
                  <a:close/>
                  <a:moveTo>
                    <a:pt x="1680" y="2514"/>
                  </a:moveTo>
                  <a:lnTo>
                    <a:pt x="1678" y="2471"/>
                  </a:lnTo>
                  <a:lnTo>
                    <a:pt x="1672" y="2431"/>
                  </a:lnTo>
                  <a:lnTo>
                    <a:pt x="1666" y="2414"/>
                  </a:lnTo>
                  <a:lnTo>
                    <a:pt x="1658" y="2398"/>
                  </a:lnTo>
                  <a:lnTo>
                    <a:pt x="1649" y="2387"/>
                  </a:lnTo>
                  <a:lnTo>
                    <a:pt x="1638" y="2378"/>
                  </a:lnTo>
                  <a:lnTo>
                    <a:pt x="1626" y="2371"/>
                  </a:lnTo>
                  <a:lnTo>
                    <a:pt x="1609" y="2367"/>
                  </a:lnTo>
                  <a:lnTo>
                    <a:pt x="1591" y="2363"/>
                  </a:lnTo>
                  <a:lnTo>
                    <a:pt x="1571" y="2363"/>
                  </a:lnTo>
                  <a:lnTo>
                    <a:pt x="1549" y="2363"/>
                  </a:lnTo>
                  <a:lnTo>
                    <a:pt x="1530" y="2367"/>
                  </a:lnTo>
                  <a:lnTo>
                    <a:pt x="1513" y="2371"/>
                  </a:lnTo>
                  <a:lnTo>
                    <a:pt x="1499" y="2378"/>
                  </a:lnTo>
                  <a:lnTo>
                    <a:pt x="1488" y="2387"/>
                  </a:lnTo>
                  <a:lnTo>
                    <a:pt x="1479" y="2398"/>
                  </a:lnTo>
                  <a:lnTo>
                    <a:pt x="1467" y="2430"/>
                  </a:lnTo>
                  <a:lnTo>
                    <a:pt x="1463" y="2450"/>
                  </a:lnTo>
                  <a:lnTo>
                    <a:pt x="1460" y="2471"/>
                  </a:lnTo>
                  <a:lnTo>
                    <a:pt x="1459" y="2516"/>
                  </a:lnTo>
                  <a:lnTo>
                    <a:pt x="1680" y="2514"/>
                  </a:lnTo>
                  <a:close/>
                  <a:moveTo>
                    <a:pt x="2127" y="2358"/>
                  </a:moveTo>
                  <a:lnTo>
                    <a:pt x="2127" y="2363"/>
                  </a:lnTo>
                  <a:lnTo>
                    <a:pt x="2125" y="2367"/>
                  </a:lnTo>
                  <a:lnTo>
                    <a:pt x="2121" y="2369"/>
                  </a:lnTo>
                  <a:lnTo>
                    <a:pt x="2114" y="2371"/>
                  </a:lnTo>
                  <a:lnTo>
                    <a:pt x="2075" y="2372"/>
                  </a:lnTo>
                  <a:lnTo>
                    <a:pt x="2040" y="2374"/>
                  </a:lnTo>
                  <a:lnTo>
                    <a:pt x="1981" y="2385"/>
                  </a:lnTo>
                  <a:lnTo>
                    <a:pt x="1981" y="2751"/>
                  </a:lnTo>
                  <a:lnTo>
                    <a:pt x="1980" y="2756"/>
                  </a:lnTo>
                  <a:lnTo>
                    <a:pt x="1977" y="2760"/>
                  </a:lnTo>
                  <a:lnTo>
                    <a:pt x="1973" y="2762"/>
                  </a:lnTo>
                  <a:lnTo>
                    <a:pt x="1967" y="2764"/>
                  </a:lnTo>
                  <a:lnTo>
                    <a:pt x="1895" y="2764"/>
                  </a:lnTo>
                  <a:lnTo>
                    <a:pt x="1886" y="2760"/>
                  </a:lnTo>
                  <a:lnTo>
                    <a:pt x="1883" y="2756"/>
                  </a:lnTo>
                  <a:lnTo>
                    <a:pt x="1881" y="2751"/>
                  </a:lnTo>
                  <a:lnTo>
                    <a:pt x="1881" y="2377"/>
                  </a:lnTo>
                  <a:lnTo>
                    <a:pt x="1884" y="2354"/>
                  </a:lnTo>
                  <a:lnTo>
                    <a:pt x="1888" y="2346"/>
                  </a:lnTo>
                  <a:lnTo>
                    <a:pt x="1894" y="2339"/>
                  </a:lnTo>
                  <a:lnTo>
                    <a:pt x="1910" y="2327"/>
                  </a:lnTo>
                  <a:lnTo>
                    <a:pt x="1934" y="2318"/>
                  </a:lnTo>
                  <a:lnTo>
                    <a:pt x="1967" y="2308"/>
                  </a:lnTo>
                  <a:lnTo>
                    <a:pt x="2005" y="2300"/>
                  </a:lnTo>
                  <a:lnTo>
                    <a:pt x="2083" y="2293"/>
                  </a:lnTo>
                  <a:lnTo>
                    <a:pt x="2097" y="2293"/>
                  </a:lnTo>
                  <a:lnTo>
                    <a:pt x="2109" y="2293"/>
                  </a:lnTo>
                  <a:lnTo>
                    <a:pt x="2117" y="2295"/>
                  </a:lnTo>
                  <a:lnTo>
                    <a:pt x="2123" y="2298"/>
                  </a:lnTo>
                  <a:lnTo>
                    <a:pt x="2126" y="2301"/>
                  </a:lnTo>
                  <a:lnTo>
                    <a:pt x="2127" y="2308"/>
                  </a:lnTo>
                  <a:lnTo>
                    <a:pt x="2127" y="2358"/>
                  </a:lnTo>
                  <a:close/>
                  <a:moveTo>
                    <a:pt x="3070" y="2751"/>
                  </a:moveTo>
                  <a:lnTo>
                    <a:pt x="3068" y="2755"/>
                  </a:lnTo>
                  <a:lnTo>
                    <a:pt x="3066" y="2760"/>
                  </a:lnTo>
                  <a:lnTo>
                    <a:pt x="3056" y="2764"/>
                  </a:lnTo>
                  <a:lnTo>
                    <a:pt x="2889" y="2764"/>
                  </a:lnTo>
                  <a:lnTo>
                    <a:pt x="2879" y="2759"/>
                  </a:lnTo>
                  <a:lnTo>
                    <a:pt x="2873" y="2750"/>
                  </a:lnTo>
                  <a:lnTo>
                    <a:pt x="2617" y="2199"/>
                  </a:lnTo>
                  <a:lnTo>
                    <a:pt x="2587" y="2199"/>
                  </a:lnTo>
                  <a:lnTo>
                    <a:pt x="2592" y="2751"/>
                  </a:lnTo>
                  <a:lnTo>
                    <a:pt x="2591" y="2755"/>
                  </a:lnTo>
                  <a:lnTo>
                    <a:pt x="2588" y="2760"/>
                  </a:lnTo>
                  <a:lnTo>
                    <a:pt x="2578" y="2764"/>
                  </a:lnTo>
                  <a:lnTo>
                    <a:pt x="2500" y="2764"/>
                  </a:lnTo>
                  <a:lnTo>
                    <a:pt x="2490" y="2760"/>
                  </a:lnTo>
                  <a:lnTo>
                    <a:pt x="2486" y="2751"/>
                  </a:lnTo>
                  <a:lnTo>
                    <a:pt x="2486" y="2130"/>
                  </a:lnTo>
                  <a:lnTo>
                    <a:pt x="2486" y="2125"/>
                  </a:lnTo>
                  <a:lnTo>
                    <a:pt x="2490" y="2120"/>
                  </a:lnTo>
                  <a:lnTo>
                    <a:pt x="2500" y="2116"/>
                  </a:lnTo>
                  <a:lnTo>
                    <a:pt x="2681" y="2116"/>
                  </a:lnTo>
                  <a:lnTo>
                    <a:pt x="2693" y="2120"/>
                  </a:lnTo>
                  <a:lnTo>
                    <a:pt x="2699" y="2130"/>
                  </a:lnTo>
                  <a:lnTo>
                    <a:pt x="2957" y="2694"/>
                  </a:lnTo>
                  <a:lnTo>
                    <a:pt x="2967" y="2694"/>
                  </a:lnTo>
                  <a:lnTo>
                    <a:pt x="2965" y="2130"/>
                  </a:lnTo>
                  <a:lnTo>
                    <a:pt x="2965" y="2124"/>
                  </a:lnTo>
                  <a:lnTo>
                    <a:pt x="2969" y="2120"/>
                  </a:lnTo>
                  <a:lnTo>
                    <a:pt x="2974" y="2118"/>
                  </a:lnTo>
                  <a:lnTo>
                    <a:pt x="2979" y="2116"/>
                  </a:lnTo>
                  <a:lnTo>
                    <a:pt x="3054" y="2116"/>
                  </a:lnTo>
                  <a:lnTo>
                    <a:pt x="3061" y="2118"/>
                  </a:lnTo>
                  <a:lnTo>
                    <a:pt x="3066" y="2120"/>
                  </a:lnTo>
                  <a:lnTo>
                    <a:pt x="3068" y="2124"/>
                  </a:lnTo>
                  <a:lnTo>
                    <a:pt x="3070" y="2130"/>
                  </a:lnTo>
                  <a:lnTo>
                    <a:pt x="3070" y="2751"/>
                  </a:lnTo>
                  <a:close/>
                  <a:moveTo>
                    <a:pt x="3611" y="2534"/>
                  </a:moveTo>
                  <a:lnTo>
                    <a:pt x="3610" y="2567"/>
                  </a:lnTo>
                  <a:lnTo>
                    <a:pt x="3608" y="2599"/>
                  </a:lnTo>
                  <a:lnTo>
                    <a:pt x="3604" y="2628"/>
                  </a:lnTo>
                  <a:lnTo>
                    <a:pt x="3598" y="2655"/>
                  </a:lnTo>
                  <a:lnTo>
                    <a:pt x="3589" y="2682"/>
                  </a:lnTo>
                  <a:lnTo>
                    <a:pt x="3576" y="2704"/>
                  </a:lnTo>
                  <a:lnTo>
                    <a:pt x="3567" y="2715"/>
                  </a:lnTo>
                  <a:lnTo>
                    <a:pt x="3558" y="2725"/>
                  </a:lnTo>
                  <a:lnTo>
                    <a:pt x="3537" y="2742"/>
                  </a:lnTo>
                  <a:lnTo>
                    <a:pt x="3512" y="2756"/>
                  </a:lnTo>
                  <a:lnTo>
                    <a:pt x="3479" y="2766"/>
                  </a:lnTo>
                  <a:lnTo>
                    <a:pt x="3441" y="2772"/>
                  </a:lnTo>
                  <a:lnTo>
                    <a:pt x="3397" y="2775"/>
                  </a:lnTo>
                  <a:lnTo>
                    <a:pt x="3354" y="2772"/>
                  </a:lnTo>
                  <a:lnTo>
                    <a:pt x="3315" y="2766"/>
                  </a:lnTo>
                  <a:lnTo>
                    <a:pt x="3284" y="2756"/>
                  </a:lnTo>
                  <a:lnTo>
                    <a:pt x="3257" y="2742"/>
                  </a:lnTo>
                  <a:lnTo>
                    <a:pt x="3237" y="2725"/>
                  </a:lnTo>
                  <a:lnTo>
                    <a:pt x="3220" y="2704"/>
                  </a:lnTo>
                  <a:lnTo>
                    <a:pt x="3212" y="2693"/>
                  </a:lnTo>
                  <a:lnTo>
                    <a:pt x="3206" y="2682"/>
                  </a:lnTo>
                  <a:lnTo>
                    <a:pt x="3197" y="2655"/>
                  </a:lnTo>
                  <a:lnTo>
                    <a:pt x="3191" y="2628"/>
                  </a:lnTo>
                  <a:lnTo>
                    <a:pt x="3188" y="2613"/>
                  </a:lnTo>
                  <a:lnTo>
                    <a:pt x="3187" y="2599"/>
                  </a:lnTo>
                  <a:lnTo>
                    <a:pt x="3184" y="2567"/>
                  </a:lnTo>
                  <a:lnTo>
                    <a:pt x="3184" y="2534"/>
                  </a:lnTo>
                  <a:lnTo>
                    <a:pt x="3184" y="2500"/>
                  </a:lnTo>
                  <a:lnTo>
                    <a:pt x="3187" y="2469"/>
                  </a:lnTo>
                  <a:lnTo>
                    <a:pt x="3197" y="2411"/>
                  </a:lnTo>
                  <a:lnTo>
                    <a:pt x="3206" y="2386"/>
                  </a:lnTo>
                  <a:lnTo>
                    <a:pt x="3220" y="2363"/>
                  </a:lnTo>
                  <a:lnTo>
                    <a:pt x="3237" y="2343"/>
                  </a:lnTo>
                  <a:lnTo>
                    <a:pt x="3257" y="2325"/>
                  </a:lnTo>
                  <a:lnTo>
                    <a:pt x="3284" y="2310"/>
                  </a:lnTo>
                  <a:lnTo>
                    <a:pt x="3315" y="2300"/>
                  </a:lnTo>
                  <a:lnTo>
                    <a:pt x="3354" y="2294"/>
                  </a:lnTo>
                  <a:lnTo>
                    <a:pt x="3397" y="2293"/>
                  </a:lnTo>
                  <a:lnTo>
                    <a:pt x="3441" y="2294"/>
                  </a:lnTo>
                  <a:lnTo>
                    <a:pt x="3479" y="2300"/>
                  </a:lnTo>
                  <a:lnTo>
                    <a:pt x="3512" y="2310"/>
                  </a:lnTo>
                  <a:lnTo>
                    <a:pt x="3537" y="2325"/>
                  </a:lnTo>
                  <a:lnTo>
                    <a:pt x="3558" y="2343"/>
                  </a:lnTo>
                  <a:lnTo>
                    <a:pt x="3576" y="2363"/>
                  </a:lnTo>
                  <a:lnTo>
                    <a:pt x="3589" y="2386"/>
                  </a:lnTo>
                  <a:lnTo>
                    <a:pt x="3598" y="2411"/>
                  </a:lnTo>
                  <a:lnTo>
                    <a:pt x="3604" y="2440"/>
                  </a:lnTo>
                  <a:lnTo>
                    <a:pt x="3608" y="2469"/>
                  </a:lnTo>
                  <a:lnTo>
                    <a:pt x="3610" y="2500"/>
                  </a:lnTo>
                  <a:lnTo>
                    <a:pt x="3611" y="2534"/>
                  </a:lnTo>
                  <a:close/>
                  <a:moveTo>
                    <a:pt x="3508" y="2534"/>
                  </a:moveTo>
                  <a:lnTo>
                    <a:pt x="3508" y="2484"/>
                  </a:lnTo>
                  <a:lnTo>
                    <a:pt x="3503" y="2442"/>
                  </a:lnTo>
                  <a:lnTo>
                    <a:pt x="3499" y="2424"/>
                  </a:lnTo>
                  <a:lnTo>
                    <a:pt x="3493" y="2408"/>
                  </a:lnTo>
                  <a:lnTo>
                    <a:pt x="3484" y="2395"/>
                  </a:lnTo>
                  <a:lnTo>
                    <a:pt x="3474" y="2385"/>
                  </a:lnTo>
                  <a:lnTo>
                    <a:pt x="3460" y="2376"/>
                  </a:lnTo>
                  <a:lnTo>
                    <a:pt x="3443" y="2369"/>
                  </a:lnTo>
                  <a:lnTo>
                    <a:pt x="3422" y="2366"/>
                  </a:lnTo>
                  <a:lnTo>
                    <a:pt x="3397" y="2364"/>
                  </a:lnTo>
                  <a:lnTo>
                    <a:pt x="3373" y="2366"/>
                  </a:lnTo>
                  <a:lnTo>
                    <a:pt x="3352" y="2369"/>
                  </a:lnTo>
                  <a:lnTo>
                    <a:pt x="3335" y="2376"/>
                  </a:lnTo>
                  <a:lnTo>
                    <a:pt x="3322" y="2385"/>
                  </a:lnTo>
                  <a:lnTo>
                    <a:pt x="3310" y="2395"/>
                  </a:lnTo>
                  <a:lnTo>
                    <a:pt x="3301" y="2408"/>
                  </a:lnTo>
                  <a:lnTo>
                    <a:pt x="3295" y="2424"/>
                  </a:lnTo>
                  <a:lnTo>
                    <a:pt x="3291" y="2442"/>
                  </a:lnTo>
                  <a:lnTo>
                    <a:pt x="3289" y="2461"/>
                  </a:lnTo>
                  <a:lnTo>
                    <a:pt x="3288" y="2484"/>
                  </a:lnTo>
                  <a:lnTo>
                    <a:pt x="3286" y="2534"/>
                  </a:lnTo>
                  <a:lnTo>
                    <a:pt x="3288" y="2584"/>
                  </a:lnTo>
                  <a:lnTo>
                    <a:pt x="3291" y="2625"/>
                  </a:lnTo>
                  <a:lnTo>
                    <a:pt x="3295" y="2643"/>
                  </a:lnTo>
                  <a:lnTo>
                    <a:pt x="3301" y="2659"/>
                  </a:lnTo>
                  <a:lnTo>
                    <a:pt x="3310" y="2672"/>
                  </a:lnTo>
                  <a:lnTo>
                    <a:pt x="3322" y="2683"/>
                  </a:lnTo>
                  <a:lnTo>
                    <a:pt x="3335" y="2692"/>
                  </a:lnTo>
                  <a:lnTo>
                    <a:pt x="3352" y="2698"/>
                  </a:lnTo>
                  <a:lnTo>
                    <a:pt x="3373" y="2702"/>
                  </a:lnTo>
                  <a:lnTo>
                    <a:pt x="3397" y="2703"/>
                  </a:lnTo>
                  <a:lnTo>
                    <a:pt x="3422" y="2702"/>
                  </a:lnTo>
                  <a:lnTo>
                    <a:pt x="3443" y="2698"/>
                  </a:lnTo>
                  <a:lnTo>
                    <a:pt x="3460" y="2692"/>
                  </a:lnTo>
                  <a:lnTo>
                    <a:pt x="3474" y="2683"/>
                  </a:lnTo>
                  <a:lnTo>
                    <a:pt x="3484" y="2672"/>
                  </a:lnTo>
                  <a:lnTo>
                    <a:pt x="3493" y="2659"/>
                  </a:lnTo>
                  <a:lnTo>
                    <a:pt x="3499" y="2643"/>
                  </a:lnTo>
                  <a:lnTo>
                    <a:pt x="3503" y="2625"/>
                  </a:lnTo>
                  <a:lnTo>
                    <a:pt x="3506" y="2605"/>
                  </a:lnTo>
                  <a:lnTo>
                    <a:pt x="3508" y="2584"/>
                  </a:lnTo>
                  <a:lnTo>
                    <a:pt x="3508" y="2534"/>
                  </a:lnTo>
                  <a:close/>
                  <a:moveTo>
                    <a:pt x="3954" y="2358"/>
                  </a:moveTo>
                  <a:lnTo>
                    <a:pt x="3954" y="2363"/>
                  </a:lnTo>
                  <a:lnTo>
                    <a:pt x="3952" y="2367"/>
                  </a:lnTo>
                  <a:lnTo>
                    <a:pt x="3948" y="2369"/>
                  </a:lnTo>
                  <a:lnTo>
                    <a:pt x="3942" y="2371"/>
                  </a:lnTo>
                  <a:lnTo>
                    <a:pt x="3902" y="2372"/>
                  </a:lnTo>
                  <a:lnTo>
                    <a:pt x="3867" y="2374"/>
                  </a:lnTo>
                  <a:lnTo>
                    <a:pt x="3808" y="2385"/>
                  </a:lnTo>
                  <a:lnTo>
                    <a:pt x="3808" y="2751"/>
                  </a:lnTo>
                  <a:lnTo>
                    <a:pt x="3807" y="2756"/>
                  </a:lnTo>
                  <a:lnTo>
                    <a:pt x="3804" y="2760"/>
                  </a:lnTo>
                  <a:lnTo>
                    <a:pt x="3800" y="2762"/>
                  </a:lnTo>
                  <a:lnTo>
                    <a:pt x="3795" y="2764"/>
                  </a:lnTo>
                  <a:lnTo>
                    <a:pt x="3722" y="2764"/>
                  </a:lnTo>
                  <a:lnTo>
                    <a:pt x="3713" y="2760"/>
                  </a:lnTo>
                  <a:lnTo>
                    <a:pt x="3710" y="2756"/>
                  </a:lnTo>
                  <a:lnTo>
                    <a:pt x="3708" y="2751"/>
                  </a:lnTo>
                  <a:lnTo>
                    <a:pt x="3708" y="2377"/>
                  </a:lnTo>
                  <a:lnTo>
                    <a:pt x="3711" y="2354"/>
                  </a:lnTo>
                  <a:lnTo>
                    <a:pt x="3715" y="2346"/>
                  </a:lnTo>
                  <a:lnTo>
                    <a:pt x="3721" y="2339"/>
                  </a:lnTo>
                  <a:lnTo>
                    <a:pt x="3737" y="2327"/>
                  </a:lnTo>
                  <a:lnTo>
                    <a:pt x="3761" y="2318"/>
                  </a:lnTo>
                  <a:lnTo>
                    <a:pt x="3794" y="2308"/>
                  </a:lnTo>
                  <a:lnTo>
                    <a:pt x="3832" y="2300"/>
                  </a:lnTo>
                  <a:lnTo>
                    <a:pt x="3910" y="2293"/>
                  </a:lnTo>
                  <a:lnTo>
                    <a:pt x="3925" y="2293"/>
                  </a:lnTo>
                  <a:lnTo>
                    <a:pt x="3937" y="2293"/>
                  </a:lnTo>
                  <a:lnTo>
                    <a:pt x="3945" y="2295"/>
                  </a:lnTo>
                  <a:lnTo>
                    <a:pt x="3950" y="2298"/>
                  </a:lnTo>
                  <a:lnTo>
                    <a:pt x="3953" y="2301"/>
                  </a:lnTo>
                  <a:lnTo>
                    <a:pt x="3954" y="2308"/>
                  </a:lnTo>
                  <a:lnTo>
                    <a:pt x="3954" y="2358"/>
                  </a:lnTo>
                  <a:close/>
                  <a:moveTo>
                    <a:pt x="4414" y="2688"/>
                  </a:moveTo>
                  <a:lnTo>
                    <a:pt x="4413" y="2708"/>
                  </a:lnTo>
                  <a:lnTo>
                    <a:pt x="4407" y="2727"/>
                  </a:lnTo>
                  <a:lnTo>
                    <a:pt x="4400" y="2736"/>
                  </a:lnTo>
                  <a:lnTo>
                    <a:pt x="4391" y="2744"/>
                  </a:lnTo>
                  <a:lnTo>
                    <a:pt x="4378" y="2751"/>
                  </a:lnTo>
                  <a:lnTo>
                    <a:pt x="4360" y="2756"/>
                  </a:lnTo>
                  <a:lnTo>
                    <a:pt x="4332" y="2764"/>
                  </a:lnTo>
                  <a:lnTo>
                    <a:pt x="4301" y="2769"/>
                  </a:lnTo>
                  <a:lnTo>
                    <a:pt x="4282" y="2771"/>
                  </a:lnTo>
                  <a:lnTo>
                    <a:pt x="4263" y="2774"/>
                  </a:lnTo>
                  <a:lnTo>
                    <a:pt x="4219" y="2775"/>
                  </a:lnTo>
                  <a:lnTo>
                    <a:pt x="4178" y="2774"/>
                  </a:lnTo>
                  <a:lnTo>
                    <a:pt x="4143" y="2769"/>
                  </a:lnTo>
                  <a:lnTo>
                    <a:pt x="4113" y="2761"/>
                  </a:lnTo>
                  <a:lnTo>
                    <a:pt x="4086" y="2751"/>
                  </a:lnTo>
                  <a:lnTo>
                    <a:pt x="4064" y="2737"/>
                  </a:lnTo>
                  <a:lnTo>
                    <a:pt x="4045" y="2720"/>
                  </a:lnTo>
                  <a:lnTo>
                    <a:pt x="4030" y="2699"/>
                  </a:lnTo>
                  <a:lnTo>
                    <a:pt x="4023" y="2687"/>
                  </a:lnTo>
                  <a:lnTo>
                    <a:pt x="4018" y="2674"/>
                  </a:lnTo>
                  <a:lnTo>
                    <a:pt x="4010" y="2645"/>
                  </a:lnTo>
                  <a:lnTo>
                    <a:pt x="4003" y="2613"/>
                  </a:lnTo>
                  <a:lnTo>
                    <a:pt x="4000" y="2576"/>
                  </a:lnTo>
                  <a:lnTo>
                    <a:pt x="4000" y="2534"/>
                  </a:lnTo>
                  <a:lnTo>
                    <a:pt x="4001" y="2478"/>
                  </a:lnTo>
                  <a:lnTo>
                    <a:pt x="4003" y="2453"/>
                  </a:lnTo>
                  <a:lnTo>
                    <a:pt x="4008" y="2429"/>
                  </a:lnTo>
                  <a:lnTo>
                    <a:pt x="4021" y="2387"/>
                  </a:lnTo>
                  <a:lnTo>
                    <a:pt x="4030" y="2369"/>
                  </a:lnTo>
                  <a:lnTo>
                    <a:pt x="4040" y="2353"/>
                  </a:lnTo>
                  <a:lnTo>
                    <a:pt x="4051" y="2339"/>
                  </a:lnTo>
                  <a:lnTo>
                    <a:pt x="4066" y="2327"/>
                  </a:lnTo>
                  <a:lnTo>
                    <a:pt x="4081" y="2317"/>
                  </a:lnTo>
                  <a:lnTo>
                    <a:pt x="4100" y="2308"/>
                  </a:lnTo>
                  <a:lnTo>
                    <a:pt x="4122" y="2300"/>
                  </a:lnTo>
                  <a:lnTo>
                    <a:pt x="4144" y="2296"/>
                  </a:lnTo>
                  <a:lnTo>
                    <a:pt x="4170" y="2293"/>
                  </a:lnTo>
                  <a:lnTo>
                    <a:pt x="4197" y="2293"/>
                  </a:lnTo>
                  <a:lnTo>
                    <a:pt x="4239" y="2294"/>
                  </a:lnTo>
                  <a:lnTo>
                    <a:pt x="4275" y="2299"/>
                  </a:lnTo>
                  <a:lnTo>
                    <a:pt x="4325" y="2309"/>
                  </a:lnTo>
                  <a:lnTo>
                    <a:pt x="4316" y="2257"/>
                  </a:lnTo>
                  <a:lnTo>
                    <a:pt x="4316" y="2134"/>
                  </a:lnTo>
                  <a:lnTo>
                    <a:pt x="4316" y="2128"/>
                  </a:lnTo>
                  <a:lnTo>
                    <a:pt x="4318" y="2124"/>
                  </a:lnTo>
                  <a:lnTo>
                    <a:pt x="4328" y="2119"/>
                  </a:lnTo>
                  <a:lnTo>
                    <a:pt x="4400" y="2105"/>
                  </a:lnTo>
                  <a:lnTo>
                    <a:pt x="4403" y="2105"/>
                  </a:lnTo>
                  <a:lnTo>
                    <a:pt x="4412" y="2107"/>
                  </a:lnTo>
                  <a:lnTo>
                    <a:pt x="4414" y="2112"/>
                  </a:lnTo>
                  <a:lnTo>
                    <a:pt x="4414" y="2118"/>
                  </a:lnTo>
                  <a:lnTo>
                    <a:pt x="4414" y="2688"/>
                  </a:lnTo>
                  <a:close/>
                  <a:moveTo>
                    <a:pt x="4316" y="2691"/>
                  </a:moveTo>
                  <a:lnTo>
                    <a:pt x="4316" y="2376"/>
                  </a:lnTo>
                  <a:lnTo>
                    <a:pt x="4286" y="2369"/>
                  </a:lnTo>
                  <a:lnTo>
                    <a:pt x="4254" y="2366"/>
                  </a:lnTo>
                  <a:lnTo>
                    <a:pt x="4218" y="2364"/>
                  </a:lnTo>
                  <a:lnTo>
                    <a:pt x="4199" y="2364"/>
                  </a:lnTo>
                  <a:lnTo>
                    <a:pt x="4181" y="2366"/>
                  </a:lnTo>
                  <a:lnTo>
                    <a:pt x="4165" y="2369"/>
                  </a:lnTo>
                  <a:lnTo>
                    <a:pt x="4151" y="2374"/>
                  </a:lnTo>
                  <a:lnTo>
                    <a:pt x="4138" y="2382"/>
                  </a:lnTo>
                  <a:lnTo>
                    <a:pt x="4128" y="2393"/>
                  </a:lnTo>
                  <a:lnTo>
                    <a:pt x="4119" y="2407"/>
                  </a:lnTo>
                  <a:lnTo>
                    <a:pt x="4113" y="2424"/>
                  </a:lnTo>
                  <a:lnTo>
                    <a:pt x="4107" y="2444"/>
                  </a:lnTo>
                  <a:lnTo>
                    <a:pt x="4103" y="2469"/>
                  </a:lnTo>
                  <a:lnTo>
                    <a:pt x="4102" y="2498"/>
                  </a:lnTo>
                  <a:lnTo>
                    <a:pt x="4100" y="2532"/>
                  </a:lnTo>
                  <a:lnTo>
                    <a:pt x="4102" y="2567"/>
                  </a:lnTo>
                  <a:lnTo>
                    <a:pt x="4104" y="2599"/>
                  </a:lnTo>
                  <a:lnTo>
                    <a:pt x="4108" y="2624"/>
                  </a:lnTo>
                  <a:lnTo>
                    <a:pt x="4114" y="2645"/>
                  </a:lnTo>
                  <a:lnTo>
                    <a:pt x="4122" y="2662"/>
                  </a:lnTo>
                  <a:lnTo>
                    <a:pt x="4131" y="2675"/>
                  </a:lnTo>
                  <a:lnTo>
                    <a:pt x="4142" y="2686"/>
                  </a:lnTo>
                  <a:lnTo>
                    <a:pt x="4154" y="2693"/>
                  </a:lnTo>
                  <a:lnTo>
                    <a:pt x="4168" y="2698"/>
                  </a:lnTo>
                  <a:lnTo>
                    <a:pt x="4183" y="2701"/>
                  </a:lnTo>
                  <a:lnTo>
                    <a:pt x="4221" y="2703"/>
                  </a:lnTo>
                  <a:lnTo>
                    <a:pt x="4257" y="2701"/>
                  </a:lnTo>
                  <a:lnTo>
                    <a:pt x="4287" y="2697"/>
                  </a:lnTo>
                  <a:lnTo>
                    <a:pt x="4316" y="2691"/>
                  </a:lnTo>
                  <a:close/>
                  <a:moveTo>
                    <a:pt x="4646" y="2751"/>
                  </a:moveTo>
                  <a:lnTo>
                    <a:pt x="4645" y="2756"/>
                  </a:lnTo>
                  <a:lnTo>
                    <a:pt x="4642" y="2760"/>
                  </a:lnTo>
                  <a:lnTo>
                    <a:pt x="4638" y="2762"/>
                  </a:lnTo>
                  <a:lnTo>
                    <a:pt x="4633" y="2764"/>
                  </a:lnTo>
                  <a:lnTo>
                    <a:pt x="4562" y="2764"/>
                  </a:lnTo>
                  <a:lnTo>
                    <a:pt x="4555" y="2762"/>
                  </a:lnTo>
                  <a:lnTo>
                    <a:pt x="4550" y="2760"/>
                  </a:lnTo>
                  <a:lnTo>
                    <a:pt x="4548" y="2756"/>
                  </a:lnTo>
                  <a:lnTo>
                    <a:pt x="4546" y="2751"/>
                  </a:lnTo>
                  <a:lnTo>
                    <a:pt x="4546" y="2320"/>
                  </a:lnTo>
                  <a:lnTo>
                    <a:pt x="4548" y="2317"/>
                  </a:lnTo>
                  <a:lnTo>
                    <a:pt x="4551" y="2312"/>
                  </a:lnTo>
                  <a:lnTo>
                    <a:pt x="4562" y="2309"/>
                  </a:lnTo>
                  <a:lnTo>
                    <a:pt x="4633" y="2309"/>
                  </a:lnTo>
                  <a:lnTo>
                    <a:pt x="4642" y="2312"/>
                  </a:lnTo>
                  <a:lnTo>
                    <a:pt x="4645" y="2317"/>
                  </a:lnTo>
                  <a:lnTo>
                    <a:pt x="4646" y="2320"/>
                  </a:lnTo>
                  <a:lnTo>
                    <a:pt x="4646" y="2751"/>
                  </a:lnTo>
                  <a:close/>
                  <a:moveTo>
                    <a:pt x="4646" y="2220"/>
                  </a:moveTo>
                  <a:lnTo>
                    <a:pt x="4645" y="2227"/>
                  </a:lnTo>
                  <a:lnTo>
                    <a:pt x="4641" y="2232"/>
                  </a:lnTo>
                  <a:lnTo>
                    <a:pt x="4636" y="2236"/>
                  </a:lnTo>
                  <a:lnTo>
                    <a:pt x="4627" y="2237"/>
                  </a:lnTo>
                  <a:lnTo>
                    <a:pt x="4565" y="2237"/>
                  </a:lnTo>
                  <a:lnTo>
                    <a:pt x="4558" y="2236"/>
                  </a:lnTo>
                  <a:lnTo>
                    <a:pt x="4551" y="2232"/>
                  </a:lnTo>
                  <a:lnTo>
                    <a:pt x="4548" y="2227"/>
                  </a:lnTo>
                  <a:lnTo>
                    <a:pt x="4546" y="2220"/>
                  </a:lnTo>
                  <a:lnTo>
                    <a:pt x="4546" y="2121"/>
                  </a:lnTo>
                  <a:lnTo>
                    <a:pt x="4548" y="2115"/>
                  </a:lnTo>
                  <a:lnTo>
                    <a:pt x="4551" y="2109"/>
                  </a:lnTo>
                  <a:lnTo>
                    <a:pt x="4558" y="2105"/>
                  </a:lnTo>
                  <a:lnTo>
                    <a:pt x="4565" y="2105"/>
                  </a:lnTo>
                  <a:lnTo>
                    <a:pt x="4627" y="2105"/>
                  </a:lnTo>
                  <a:lnTo>
                    <a:pt x="4636" y="2105"/>
                  </a:lnTo>
                  <a:lnTo>
                    <a:pt x="4641" y="2109"/>
                  </a:lnTo>
                  <a:lnTo>
                    <a:pt x="4645" y="2115"/>
                  </a:lnTo>
                  <a:lnTo>
                    <a:pt x="4646" y="2121"/>
                  </a:lnTo>
                  <a:lnTo>
                    <a:pt x="4646" y="2220"/>
                  </a:lnTo>
                  <a:close/>
                  <a:moveTo>
                    <a:pt x="5121" y="2733"/>
                  </a:moveTo>
                  <a:lnTo>
                    <a:pt x="5122" y="2738"/>
                  </a:lnTo>
                  <a:lnTo>
                    <a:pt x="5120" y="2746"/>
                  </a:lnTo>
                  <a:lnTo>
                    <a:pt x="5112" y="2750"/>
                  </a:lnTo>
                  <a:lnTo>
                    <a:pt x="5089" y="2759"/>
                  </a:lnTo>
                  <a:lnTo>
                    <a:pt x="5054" y="2766"/>
                  </a:lnTo>
                  <a:lnTo>
                    <a:pt x="5014" y="2771"/>
                  </a:lnTo>
                  <a:lnTo>
                    <a:pt x="4970" y="2774"/>
                  </a:lnTo>
                  <a:lnTo>
                    <a:pt x="4931" y="2771"/>
                  </a:lnTo>
                  <a:lnTo>
                    <a:pt x="4895" y="2766"/>
                  </a:lnTo>
                  <a:lnTo>
                    <a:pt x="4865" y="2759"/>
                  </a:lnTo>
                  <a:lnTo>
                    <a:pt x="4840" y="2747"/>
                  </a:lnTo>
                  <a:lnTo>
                    <a:pt x="4829" y="2740"/>
                  </a:lnTo>
                  <a:lnTo>
                    <a:pt x="4819" y="2732"/>
                  </a:lnTo>
                  <a:lnTo>
                    <a:pt x="4800" y="2715"/>
                  </a:lnTo>
                  <a:lnTo>
                    <a:pt x="4786" y="2692"/>
                  </a:lnTo>
                  <a:lnTo>
                    <a:pt x="4774" y="2668"/>
                  </a:lnTo>
                  <a:lnTo>
                    <a:pt x="4767" y="2639"/>
                  </a:lnTo>
                  <a:lnTo>
                    <a:pt x="4761" y="2607"/>
                  </a:lnTo>
                  <a:lnTo>
                    <a:pt x="4757" y="2572"/>
                  </a:lnTo>
                  <a:lnTo>
                    <a:pt x="4757" y="2533"/>
                  </a:lnTo>
                  <a:lnTo>
                    <a:pt x="4757" y="2494"/>
                  </a:lnTo>
                  <a:lnTo>
                    <a:pt x="4761" y="2459"/>
                  </a:lnTo>
                  <a:lnTo>
                    <a:pt x="4767" y="2427"/>
                  </a:lnTo>
                  <a:lnTo>
                    <a:pt x="4774" y="2398"/>
                  </a:lnTo>
                  <a:lnTo>
                    <a:pt x="4779" y="2386"/>
                  </a:lnTo>
                  <a:lnTo>
                    <a:pt x="4786" y="2373"/>
                  </a:lnTo>
                  <a:lnTo>
                    <a:pt x="4792" y="2362"/>
                  </a:lnTo>
                  <a:lnTo>
                    <a:pt x="4800" y="2352"/>
                  </a:lnTo>
                  <a:lnTo>
                    <a:pt x="4819" y="2333"/>
                  </a:lnTo>
                  <a:lnTo>
                    <a:pt x="4840" y="2319"/>
                  </a:lnTo>
                  <a:lnTo>
                    <a:pt x="4853" y="2313"/>
                  </a:lnTo>
                  <a:lnTo>
                    <a:pt x="4865" y="2306"/>
                  </a:lnTo>
                  <a:lnTo>
                    <a:pt x="4895" y="2299"/>
                  </a:lnTo>
                  <a:lnTo>
                    <a:pt x="4931" y="2294"/>
                  </a:lnTo>
                  <a:lnTo>
                    <a:pt x="4970" y="2293"/>
                  </a:lnTo>
                  <a:lnTo>
                    <a:pt x="5014" y="2294"/>
                  </a:lnTo>
                  <a:lnTo>
                    <a:pt x="5054" y="2299"/>
                  </a:lnTo>
                  <a:lnTo>
                    <a:pt x="5089" y="2306"/>
                  </a:lnTo>
                  <a:lnTo>
                    <a:pt x="5112" y="2315"/>
                  </a:lnTo>
                  <a:lnTo>
                    <a:pt x="5120" y="2319"/>
                  </a:lnTo>
                  <a:lnTo>
                    <a:pt x="5122" y="2328"/>
                  </a:lnTo>
                  <a:lnTo>
                    <a:pt x="5121" y="2333"/>
                  </a:lnTo>
                  <a:lnTo>
                    <a:pt x="5113" y="2373"/>
                  </a:lnTo>
                  <a:lnTo>
                    <a:pt x="5108" y="2381"/>
                  </a:lnTo>
                  <a:lnTo>
                    <a:pt x="5101" y="2383"/>
                  </a:lnTo>
                  <a:lnTo>
                    <a:pt x="5098" y="2383"/>
                  </a:lnTo>
                  <a:lnTo>
                    <a:pt x="5096" y="2382"/>
                  </a:lnTo>
                  <a:lnTo>
                    <a:pt x="5050" y="2372"/>
                  </a:lnTo>
                  <a:lnTo>
                    <a:pt x="5019" y="2367"/>
                  </a:lnTo>
                  <a:lnTo>
                    <a:pt x="4986" y="2364"/>
                  </a:lnTo>
                  <a:lnTo>
                    <a:pt x="4952" y="2367"/>
                  </a:lnTo>
                  <a:lnTo>
                    <a:pt x="4924" y="2373"/>
                  </a:lnTo>
                  <a:lnTo>
                    <a:pt x="4913" y="2378"/>
                  </a:lnTo>
                  <a:lnTo>
                    <a:pt x="4902" y="2385"/>
                  </a:lnTo>
                  <a:lnTo>
                    <a:pt x="4893" y="2392"/>
                  </a:lnTo>
                  <a:lnTo>
                    <a:pt x="4885" y="2401"/>
                  </a:lnTo>
                  <a:lnTo>
                    <a:pt x="4873" y="2424"/>
                  </a:lnTo>
                  <a:lnTo>
                    <a:pt x="4864" y="2454"/>
                  </a:lnTo>
                  <a:lnTo>
                    <a:pt x="4859" y="2490"/>
                  </a:lnTo>
                  <a:lnTo>
                    <a:pt x="4858" y="2533"/>
                  </a:lnTo>
                  <a:lnTo>
                    <a:pt x="4859" y="2576"/>
                  </a:lnTo>
                  <a:lnTo>
                    <a:pt x="4864" y="2613"/>
                  </a:lnTo>
                  <a:lnTo>
                    <a:pt x="4873" y="2641"/>
                  </a:lnTo>
                  <a:lnTo>
                    <a:pt x="4885" y="2664"/>
                  </a:lnTo>
                  <a:lnTo>
                    <a:pt x="4902" y="2681"/>
                  </a:lnTo>
                  <a:lnTo>
                    <a:pt x="4913" y="2687"/>
                  </a:lnTo>
                  <a:lnTo>
                    <a:pt x="4924" y="2692"/>
                  </a:lnTo>
                  <a:lnTo>
                    <a:pt x="4952" y="2698"/>
                  </a:lnTo>
                  <a:lnTo>
                    <a:pt x="4969" y="2701"/>
                  </a:lnTo>
                  <a:lnTo>
                    <a:pt x="4986" y="2701"/>
                  </a:lnTo>
                  <a:lnTo>
                    <a:pt x="5019" y="2698"/>
                  </a:lnTo>
                  <a:lnTo>
                    <a:pt x="5050" y="2694"/>
                  </a:lnTo>
                  <a:lnTo>
                    <a:pt x="5096" y="2684"/>
                  </a:lnTo>
                  <a:lnTo>
                    <a:pt x="5101" y="2684"/>
                  </a:lnTo>
                  <a:lnTo>
                    <a:pt x="5108" y="2686"/>
                  </a:lnTo>
                  <a:lnTo>
                    <a:pt x="5113" y="2693"/>
                  </a:lnTo>
                  <a:lnTo>
                    <a:pt x="5121" y="2733"/>
                  </a:lnTo>
                  <a:close/>
                  <a:moveTo>
                    <a:pt x="5823" y="2733"/>
                  </a:moveTo>
                  <a:lnTo>
                    <a:pt x="5824" y="2738"/>
                  </a:lnTo>
                  <a:lnTo>
                    <a:pt x="5822" y="2746"/>
                  </a:lnTo>
                  <a:lnTo>
                    <a:pt x="5814" y="2750"/>
                  </a:lnTo>
                  <a:lnTo>
                    <a:pt x="5791" y="2759"/>
                  </a:lnTo>
                  <a:lnTo>
                    <a:pt x="5757" y="2766"/>
                  </a:lnTo>
                  <a:lnTo>
                    <a:pt x="5716" y="2771"/>
                  </a:lnTo>
                  <a:lnTo>
                    <a:pt x="5673" y="2774"/>
                  </a:lnTo>
                  <a:lnTo>
                    <a:pt x="5633" y="2771"/>
                  </a:lnTo>
                  <a:lnTo>
                    <a:pt x="5599" y="2766"/>
                  </a:lnTo>
                  <a:lnTo>
                    <a:pt x="5568" y="2759"/>
                  </a:lnTo>
                  <a:lnTo>
                    <a:pt x="5542" y="2747"/>
                  </a:lnTo>
                  <a:lnTo>
                    <a:pt x="5531" y="2740"/>
                  </a:lnTo>
                  <a:lnTo>
                    <a:pt x="5520" y="2732"/>
                  </a:lnTo>
                  <a:lnTo>
                    <a:pt x="5503" y="2715"/>
                  </a:lnTo>
                  <a:lnTo>
                    <a:pt x="5488" y="2692"/>
                  </a:lnTo>
                  <a:lnTo>
                    <a:pt x="5476" y="2668"/>
                  </a:lnTo>
                  <a:lnTo>
                    <a:pt x="5469" y="2639"/>
                  </a:lnTo>
                  <a:lnTo>
                    <a:pt x="5462" y="2607"/>
                  </a:lnTo>
                  <a:lnTo>
                    <a:pt x="5459" y="2572"/>
                  </a:lnTo>
                  <a:lnTo>
                    <a:pt x="5459" y="2533"/>
                  </a:lnTo>
                  <a:lnTo>
                    <a:pt x="5459" y="2494"/>
                  </a:lnTo>
                  <a:lnTo>
                    <a:pt x="5462" y="2459"/>
                  </a:lnTo>
                  <a:lnTo>
                    <a:pt x="5469" y="2427"/>
                  </a:lnTo>
                  <a:lnTo>
                    <a:pt x="5476" y="2398"/>
                  </a:lnTo>
                  <a:lnTo>
                    <a:pt x="5481" y="2386"/>
                  </a:lnTo>
                  <a:lnTo>
                    <a:pt x="5488" y="2373"/>
                  </a:lnTo>
                  <a:lnTo>
                    <a:pt x="5494" y="2362"/>
                  </a:lnTo>
                  <a:lnTo>
                    <a:pt x="5503" y="2352"/>
                  </a:lnTo>
                  <a:lnTo>
                    <a:pt x="5520" y="2333"/>
                  </a:lnTo>
                  <a:lnTo>
                    <a:pt x="5542" y="2319"/>
                  </a:lnTo>
                  <a:lnTo>
                    <a:pt x="5554" y="2313"/>
                  </a:lnTo>
                  <a:lnTo>
                    <a:pt x="5568" y="2306"/>
                  </a:lnTo>
                  <a:lnTo>
                    <a:pt x="5599" y="2299"/>
                  </a:lnTo>
                  <a:lnTo>
                    <a:pt x="5633" y="2294"/>
                  </a:lnTo>
                  <a:lnTo>
                    <a:pt x="5673" y="2293"/>
                  </a:lnTo>
                  <a:lnTo>
                    <a:pt x="5716" y="2294"/>
                  </a:lnTo>
                  <a:lnTo>
                    <a:pt x="5757" y="2299"/>
                  </a:lnTo>
                  <a:lnTo>
                    <a:pt x="5791" y="2306"/>
                  </a:lnTo>
                  <a:lnTo>
                    <a:pt x="5814" y="2315"/>
                  </a:lnTo>
                  <a:lnTo>
                    <a:pt x="5822" y="2319"/>
                  </a:lnTo>
                  <a:lnTo>
                    <a:pt x="5824" y="2328"/>
                  </a:lnTo>
                  <a:lnTo>
                    <a:pt x="5823" y="2333"/>
                  </a:lnTo>
                  <a:lnTo>
                    <a:pt x="5815" y="2373"/>
                  </a:lnTo>
                  <a:lnTo>
                    <a:pt x="5810" y="2381"/>
                  </a:lnTo>
                  <a:lnTo>
                    <a:pt x="5803" y="2383"/>
                  </a:lnTo>
                  <a:lnTo>
                    <a:pt x="5800" y="2383"/>
                  </a:lnTo>
                  <a:lnTo>
                    <a:pt x="5798" y="2382"/>
                  </a:lnTo>
                  <a:lnTo>
                    <a:pt x="5752" y="2372"/>
                  </a:lnTo>
                  <a:lnTo>
                    <a:pt x="5721" y="2367"/>
                  </a:lnTo>
                  <a:lnTo>
                    <a:pt x="5688" y="2364"/>
                  </a:lnTo>
                  <a:lnTo>
                    <a:pt x="5654" y="2367"/>
                  </a:lnTo>
                  <a:lnTo>
                    <a:pt x="5626" y="2373"/>
                  </a:lnTo>
                  <a:lnTo>
                    <a:pt x="5615" y="2378"/>
                  </a:lnTo>
                  <a:lnTo>
                    <a:pt x="5604" y="2385"/>
                  </a:lnTo>
                  <a:lnTo>
                    <a:pt x="5595" y="2392"/>
                  </a:lnTo>
                  <a:lnTo>
                    <a:pt x="5587" y="2401"/>
                  </a:lnTo>
                  <a:lnTo>
                    <a:pt x="5575" y="2424"/>
                  </a:lnTo>
                  <a:lnTo>
                    <a:pt x="5566" y="2454"/>
                  </a:lnTo>
                  <a:lnTo>
                    <a:pt x="5561" y="2490"/>
                  </a:lnTo>
                  <a:lnTo>
                    <a:pt x="5559" y="2533"/>
                  </a:lnTo>
                  <a:lnTo>
                    <a:pt x="5561" y="2576"/>
                  </a:lnTo>
                  <a:lnTo>
                    <a:pt x="5566" y="2613"/>
                  </a:lnTo>
                  <a:lnTo>
                    <a:pt x="5575" y="2641"/>
                  </a:lnTo>
                  <a:lnTo>
                    <a:pt x="5587" y="2664"/>
                  </a:lnTo>
                  <a:lnTo>
                    <a:pt x="5604" y="2681"/>
                  </a:lnTo>
                  <a:lnTo>
                    <a:pt x="5615" y="2687"/>
                  </a:lnTo>
                  <a:lnTo>
                    <a:pt x="5626" y="2692"/>
                  </a:lnTo>
                  <a:lnTo>
                    <a:pt x="5654" y="2698"/>
                  </a:lnTo>
                  <a:lnTo>
                    <a:pt x="5670" y="2701"/>
                  </a:lnTo>
                  <a:lnTo>
                    <a:pt x="5688" y="2701"/>
                  </a:lnTo>
                  <a:lnTo>
                    <a:pt x="5721" y="2698"/>
                  </a:lnTo>
                  <a:lnTo>
                    <a:pt x="5752" y="2694"/>
                  </a:lnTo>
                  <a:lnTo>
                    <a:pt x="5798" y="2684"/>
                  </a:lnTo>
                  <a:lnTo>
                    <a:pt x="5803" y="2684"/>
                  </a:lnTo>
                  <a:lnTo>
                    <a:pt x="5810" y="2686"/>
                  </a:lnTo>
                  <a:lnTo>
                    <a:pt x="5815" y="2693"/>
                  </a:lnTo>
                  <a:lnTo>
                    <a:pt x="5823" y="2733"/>
                  </a:lnTo>
                  <a:close/>
                  <a:moveTo>
                    <a:pt x="6317" y="2534"/>
                  </a:moveTo>
                  <a:lnTo>
                    <a:pt x="6316" y="2567"/>
                  </a:lnTo>
                  <a:lnTo>
                    <a:pt x="6314" y="2599"/>
                  </a:lnTo>
                  <a:lnTo>
                    <a:pt x="6309" y="2628"/>
                  </a:lnTo>
                  <a:lnTo>
                    <a:pt x="6303" y="2655"/>
                  </a:lnTo>
                  <a:lnTo>
                    <a:pt x="6294" y="2682"/>
                  </a:lnTo>
                  <a:lnTo>
                    <a:pt x="6282" y="2704"/>
                  </a:lnTo>
                  <a:lnTo>
                    <a:pt x="6273" y="2715"/>
                  </a:lnTo>
                  <a:lnTo>
                    <a:pt x="6264" y="2725"/>
                  </a:lnTo>
                  <a:lnTo>
                    <a:pt x="6244" y="2742"/>
                  </a:lnTo>
                  <a:lnTo>
                    <a:pt x="6217" y="2756"/>
                  </a:lnTo>
                  <a:lnTo>
                    <a:pt x="6186" y="2766"/>
                  </a:lnTo>
                  <a:lnTo>
                    <a:pt x="6147" y="2772"/>
                  </a:lnTo>
                  <a:lnTo>
                    <a:pt x="6104" y="2775"/>
                  </a:lnTo>
                  <a:lnTo>
                    <a:pt x="6060" y="2772"/>
                  </a:lnTo>
                  <a:lnTo>
                    <a:pt x="6022" y="2766"/>
                  </a:lnTo>
                  <a:lnTo>
                    <a:pt x="5989" y="2756"/>
                  </a:lnTo>
                  <a:lnTo>
                    <a:pt x="5964" y="2742"/>
                  </a:lnTo>
                  <a:lnTo>
                    <a:pt x="5943" y="2725"/>
                  </a:lnTo>
                  <a:lnTo>
                    <a:pt x="5925" y="2704"/>
                  </a:lnTo>
                  <a:lnTo>
                    <a:pt x="5917" y="2693"/>
                  </a:lnTo>
                  <a:lnTo>
                    <a:pt x="5912" y="2682"/>
                  </a:lnTo>
                  <a:lnTo>
                    <a:pt x="5902" y="2655"/>
                  </a:lnTo>
                  <a:lnTo>
                    <a:pt x="5896" y="2628"/>
                  </a:lnTo>
                  <a:lnTo>
                    <a:pt x="5893" y="2613"/>
                  </a:lnTo>
                  <a:lnTo>
                    <a:pt x="5892" y="2599"/>
                  </a:lnTo>
                  <a:lnTo>
                    <a:pt x="5890" y="2567"/>
                  </a:lnTo>
                  <a:lnTo>
                    <a:pt x="5890" y="2534"/>
                  </a:lnTo>
                  <a:lnTo>
                    <a:pt x="5890" y="2500"/>
                  </a:lnTo>
                  <a:lnTo>
                    <a:pt x="5892" y="2469"/>
                  </a:lnTo>
                  <a:lnTo>
                    <a:pt x="5902" y="2411"/>
                  </a:lnTo>
                  <a:lnTo>
                    <a:pt x="5912" y="2386"/>
                  </a:lnTo>
                  <a:lnTo>
                    <a:pt x="5925" y="2363"/>
                  </a:lnTo>
                  <a:lnTo>
                    <a:pt x="5943" y="2343"/>
                  </a:lnTo>
                  <a:lnTo>
                    <a:pt x="5964" y="2325"/>
                  </a:lnTo>
                  <a:lnTo>
                    <a:pt x="5989" y="2310"/>
                  </a:lnTo>
                  <a:lnTo>
                    <a:pt x="6022" y="2300"/>
                  </a:lnTo>
                  <a:lnTo>
                    <a:pt x="6060" y="2294"/>
                  </a:lnTo>
                  <a:lnTo>
                    <a:pt x="6104" y="2293"/>
                  </a:lnTo>
                  <a:lnTo>
                    <a:pt x="6147" y="2294"/>
                  </a:lnTo>
                  <a:lnTo>
                    <a:pt x="6186" y="2300"/>
                  </a:lnTo>
                  <a:lnTo>
                    <a:pt x="6217" y="2310"/>
                  </a:lnTo>
                  <a:lnTo>
                    <a:pt x="6244" y="2325"/>
                  </a:lnTo>
                  <a:lnTo>
                    <a:pt x="6264" y="2343"/>
                  </a:lnTo>
                  <a:lnTo>
                    <a:pt x="6282" y="2363"/>
                  </a:lnTo>
                  <a:lnTo>
                    <a:pt x="6294" y="2386"/>
                  </a:lnTo>
                  <a:lnTo>
                    <a:pt x="6303" y="2411"/>
                  </a:lnTo>
                  <a:lnTo>
                    <a:pt x="6309" y="2440"/>
                  </a:lnTo>
                  <a:lnTo>
                    <a:pt x="6314" y="2469"/>
                  </a:lnTo>
                  <a:lnTo>
                    <a:pt x="6316" y="2500"/>
                  </a:lnTo>
                  <a:lnTo>
                    <a:pt x="6317" y="2534"/>
                  </a:lnTo>
                  <a:close/>
                  <a:moveTo>
                    <a:pt x="6213" y="2534"/>
                  </a:moveTo>
                  <a:lnTo>
                    <a:pt x="6213" y="2484"/>
                  </a:lnTo>
                  <a:lnTo>
                    <a:pt x="6208" y="2442"/>
                  </a:lnTo>
                  <a:lnTo>
                    <a:pt x="6205" y="2424"/>
                  </a:lnTo>
                  <a:lnTo>
                    <a:pt x="6198" y="2408"/>
                  </a:lnTo>
                  <a:lnTo>
                    <a:pt x="6190" y="2395"/>
                  </a:lnTo>
                  <a:lnTo>
                    <a:pt x="6179" y="2385"/>
                  </a:lnTo>
                  <a:lnTo>
                    <a:pt x="6166" y="2376"/>
                  </a:lnTo>
                  <a:lnTo>
                    <a:pt x="6148" y="2369"/>
                  </a:lnTo>
                  <a:lnTo>
                    <a:pt x="6128" y="2366"/>
                  </a:lnTo>
                  <a:lnTo>
                    <a:pt x="6104" y="2364"/>
                  </a:lnTo>
                  <a:lnTo>
                    <a:pt x="6079" y="2366"/>
                  </a:lnTo>
                  <a:lnTo>
                    <a:pt x="6058" y="2369"/>
                  </a:lnTo>
                  <a:lnTo>
                    <a:pt x="6041" y="2376"/>
                  </a:lnTo>
                  <a:lnTo>
                    <a:pt x="6027" y="2385"/>
                  </a:lnTo>
                  <a:lnTo>
                    <a:pt x="6016" y="2395"/>
                  </a:lnTo>
                  <a:lnTo>
                    <a:pt x="6008" y="2408"/>
                  </a:lnTo>
                  <a:lnTo>
                    <a:pt x="6002" y="2424"/>
                  </a:lnTo>
                  <a:lnTo>
                    <a:pt x="5997" y="2442"/>
                  </a:lnTo>
                  <a:lnTo>
                    <a:pt x="5994" y="2461"/>
                  </a:lnTo>
                  <a:lnTo>
                    <a:pt x="5993" y="2484"/>
                  </a:lnTo>
                  <a:lnTo>
                    <a:pt x="5992" y="2534"/>
                  </a:lnTo>
                  <a:lnTo>
                    <a:pt x="5993" y="2584"/>
                  </a:lnTo>
                  <a:lnTo>
                    <a:pt x="5997" y="2625"/>
                  </a:lnTo>
                  <a:lnTo>
                    <a:pt x="6002" y="2643"/>
                  </a:lnTo>
                  <a:lnTo>
                    <a:pt x="6008" y="2659"/>
                  </a:lnTo>
                  <a:lnTo>
                    <a:pt x="6016" y="2672"/>
                  </a:lnTo>
                  <a:lnTo>
                    <a:pt x="6027" y="2683"/>
                  </a:lnTo>
                  <a:lnTo>
                    <a:pt x="6041" y="2692"/>
                  </a:lnTo>
                  <a:lnTo>
                    <a:pt x="6058" y="2698"/>
                  </a:lnTo>
                  <a:lnTo>
                    <a:pt x="6079" y="2702"/>
                  </a:lnTo>
                  <a:lnTo>
                    <a:pt x="6104" y="2703"/>
                  </a:lnTo>
                  <a:lnTo>
                    <a:pt x="6128" y="2702"/>
                  </a:lnTo>
                  <a:lnTo>
                    <a:pt x="6148" y="2698"/>
                  </a:lnTo>
                  <a:lnTo>
                    <a:pt x="6166" y="2692"/>
                  </a:lnTo>
                  <a:lnTo>
                    <a:pt x="6179" y="2683"/>
                  </a:lnTo>
                  <a:lnTo>
                    <a:pt x="6190" y="2672"/>
                  </a:lnTo>
                  <a:lnTo>
                    <a:pt x="6198" y="2659"/>
                  </a:lnTo>
                  <a:lnTo>
                    <a:pt x="6205" y="2643"/>
                  </a:lnTo>
                  <a:lnTo>
                    <a:pt x="6208" y="2625"/>
                  </a:lnTo>
                  <a:lnTo>
                    <a:pt x="6211" y="2605"/>
                  </a:lnTo>
                  <a:lnTo>
                    <a:pt x="6213" y="2584"/>
                  </a:lnTo>
                  <a:lnTo>
                    <a:pt x="6213" y="2534"/>
                  </a:lnTo>
                  <a:close/>
                  <a:moveTo>
                    <a:pt x="6811" y="2600"/>
                  </a:moveTo>
                  <a:lnTo>
                    <a:pt x="6811" y="2624"/>
                  </a:lnTo>
                  <a:lnTo>
                    <a:pt x="6807" y="2648"/>
                  </a:lnTo>
                  <a:lnTo>
                    <a:pt x="6802" y="2669"/>
                  </a:lnTo>
                  <a:lnTo>
                    <a:pt x="6796" y="2689"/>
                  </a:lnTo>
                  <a:lnTo>
                    <a:pt x="6786" y="2708"/>
                  </a:lnTo>
                  <a:lnTo>
                    <a:pt x="6772" y="2725"/>
                  </a:lnTo>
                  <a:lnTo>
                    <a:pt x="6755" y="2740"/>
                  </a:lnTo>
                  <a:lnTo>
                    <a:pt x="6735" y="2752"/>
                  </a:lnTo>
                  <a:lnTo>
                    <a:pt x="6711" y="2761"/>
                  </a:lnTo>
                  <a:lnTo>
                    <a:pt x="6682" y="2769"/>
                  </a:lnTo>
                  <a:lnTo>
                    <a:pt x="6648" y="2774"/>
                  </a:lnTo>
                  <a:lnTo>
                    <a:pt x="6610" y="2775"/>
                  </a:lnTo>
                  <a:lnTo>
                    <a:pt x="6560" y="2772"/>
                  </a:lnTo>
                  <a:lnTo>
                    <a:pt x="6537" y="2769"/>
                  </a:lnTo>
                  <a:lnTo>
                    <a:pt x="6517" y="2765"/>
                  </a:lnTo>
                  <a:lnTo>
                    <a:pt x="6482" y="2751"/>
                  </a:lnTo>
                  <a:lnTo>
                    <a:pt x="6468" y="2742"/>
                  </a:lnTo>
                  <a:lnTo>
                    <a:pt x="6454" y="2732"/>
                  </a:lnTo>
                  <a:lnTo>
                    <a:pt x="6444" y="2721"/>
                  </a:lnTo>
                  <a:lnTo>
                    <a:pt x="6434" y="2708"/>
                  </a:lnTo>
                  <a:lnTo>
                    <a:pt x="6426" y="2694"/>
                  </a:lnTo>
                  <a:lnTo>
                    <a:pt x="6420" y="2678"/>
                  </a:lnTo>
                  <a:lnTo>
                    <a:pt x="6411" y="2643"/>
                  </a:lnTo>
                  <a:lnTo>
                    <a:pt x="6409" y="2601"/>
                  </a:lnTo>
                  <a:lnTo>
                    <a:pt x="6409" y="2322"/>
                  </a:lnTo>
                  <a:lnTo>
                    <a:pt x="6410" y="2315"/>
                  </a:lnTo>
                  <a:lnTo>
                    <a:pt x="6413" y="2312"/>
                  </a:lnTo>
                  <a:lnTo>
                    <a:pt x="6424" y="2306"/>
                  </a:lnTo>
                  <a:lnTo>
                    <a:pt x="6494" y="2293"/>
                  </a:lnTo>
                  <a:lnTo>
                    <a:pt x="6498" y="2293"/>
                  </a:lnTo>
                  <a:lnTo>
                    <a:pt x="6506" y="2295"/>
                  </a:lnTo>
                  <a:lnTo>
                    <a:pt x="6508" y="2300"/>
                  </a:lnTo>
                  <a:lnTo>
                    <a:pt x="6510" y="2305"/>
                  </a:lnTo>
                  <a:lnTo>
                    <a:pt x="6510" y="2606"/>
                  </a:lnTo>
                  <a:lnTo>
                    <a:pt x="6510" y="2630"/>
                  </a:lnTo>
                  <a:lnTo>
                    <a:pt x="6513" y="2650"/>
                  </a:lnTo>
                  <a:lnTo>
                    <a:pt x="6521" y="2667"/>
                  </a:lnTo>
                  <a:lnTo>
                    <a:pt x="6530" y="2681"/>
                  </a:lnTo>
                  <a:lnTo>
                    <a:pt x="6536" y="2686"/>
                  </a:lnTo>
                  <a:lnTo>
                    <a:pt x="6544" y="2691"/>
                  </a:lnTo>
                  <a:lnTo>
                    <a:pt x="6561" y="2698"/>
                  </a:lnTo>
                  <a:lnTo>
                    <a:pt x="6584" y="2703"/>
                  </a:lnTo>
                  <a:lnTo>
                    <a:pt x="6610" y="2704"/>
                  </a:lnTo>
                  <a:lnTo>
                    <a:pt x="6631" y="2703"/>
                  </a:lnTo>
                  <a:lnTo>
                    <a:pt x="6649" y="2701"/>
                  </a:lnTo>
                  <a:lnTo>
                    <a:pt x="6665" y="2697"/>
                  </a:lnTo>
                  <a:lnTo>
                    <a:pt x="6677" y="2691"/>
                  </a:lnTo>
                  <a:lnTo>
                    <a:pt x="6687" y="2683"/>
                  </a:lnTo>
                  <a:lnTo>
                    <a:pt x="6695" y="2675"/>
                  </a:lnTo>
                  <a:lnTo>
                    <a:pt x="6701" y="2665"/>
                  </a:lnTo>
                  <a:lnTo>
                    <a:pt x="6705" y="2655"/>
                  </a:lnTo>
                  <a:lnTo>
                    <a:pt x="6710" y="2631"/>
                  </a:lnTo>
                  <a:lnTo>
                    <a:pt x="6711" y="2606"/>
                  </a:lnTo>
                  <a:lnTo>
                    <a:pt x="6711" y="2322"/>
                  </a:lnTo>
                  <a:lnTo>
                    <a:pt x="6712" y="2315"/>
                  </a:lnTo>
                  <a:lnTo>
                    <a:pt x="6715" y="2312"/>
                  </a:lnTo>
                  <a:lnTo>
                    <a:pt x="6725" y="2306"/>
                  </a:lnTo>
                  <a:lnTo>
                    <a:pt x="6796" y="2293"/>
                  </a:lnTo>
                  <a:lnTo>
                    <a:pt x="6798" y="2293"/>
                  </a:lnTo>
                  <a:lnTo>
                    <a:pt x="6804" y="2293"/>
                  </a:lnTo>
                  <a:lnTo>
                    <a:pt x="6808" y="2295"/>
                  </a:lnTo>
                  <a:lnTo>
                    <a:pt x="6809" y="2300"/>
                  </a:lnTo>
                  <a:lnTo>
                    <a:pt x="6811" y="2305"/>
                  </a:lnTo>
                  <a:lnTo>
                    <a:pt x="6811" y="2600"/>
                  </a:lnTo>
                  <a:close/>
                  <a:moveTo>
                    <a:pt x="7327" y="2751"/>
                  </a:moveTo>
                  <a:lnTo>
                    <a:pt x="7326" y="2756"/>
                  </a:lnTo>
                  <a:lnTo>
                    <a:pt x="7324" y="2760"/>
                  </a:lnTo>
                  <a:lnTo>
                    <a:pt x="7320" y="2762"/>
                  </a:lnTo>
                  <a:lnTo>
                    <a:pt x="7315" y="2764"/>
                  </a:lnTo>
                  <a:lnTo>
                    <a:pt x="7242" y="2764"/>
                  </a:lnTo>
                  <a:lnTo>
                    <a:pt x="7235" y="2762"/>
                  </a:lnTo>
                  <a:lnTo>
                    <a:pt x="7232" y="2760"/>
                  </a:lnTo>
                  <a:lnTo>
                    <a:pt x="7229" y="2756"/>
                  </a:lnTo>
                  <a:lnTo>
                    <a:pt x="7228" y="2751"/>
                  </a:lnTo>
                  <a:lnTo>
                    <a:pt x="7228" y="2436"/>
                  </a:lnTo>
                  <a:lnTo>
                    <a:pt x="7227" y="2417"/>
                  </a:lnTo>
                  <a:lnTo>
                    <a:pt x="7224" y="2401"/>
                  </a:lnTo>
                  <a:lnTo>
                    <a:pt x="7218" y="2388"/>
                  </a:lnTo>
                  <a:lnTo>
                    <a:pt x="7211" y="2380"/>
                  </a:lnTo>
                  <a:lnTo>
                    <a:pt x="7201" y="2372"/>
                  </a:lnTo>
                  <a:lnTo>
                    <a:pt x="7189" y="2367"/>
                  </a:lnTo>
                  <a:lnTo>
                    <a:pt x="7174" y="2364"/>
                  </a:lnTo>
                  <a:lnTo>
                    <a:pt x="7156" y="2364"/>
                  </a:lnTo>
                  <a:lnTo>
                    <a:pt x="7108" y="2367"/>
                  </a:lnTo>
                  <a:lnTo>
                    <a:pt x="7067" y="2373"/>
                  </a:lnTo>
                  <a:lnTo>
                    <a:pt x="7026" y="2382"/>
                  </a:lnTo>
                  <a:lnTo>
                    <a:pt x="7026" y="2751"/>
                  </a:lnTo>
                  <a:lnTo>
                    <a:pt x="7025" y="2756"/>
                  </a:lnTo>
                  <a:lnTo>
                    <a:pt x="7022" y="2760"/>
                  </a:lnTo>
                  <a:lnTo>
                    <a:pt x="7017" y="2762"/>
                  </a:lnTo>
                  <a:lnTo>
                    <a:pt x="7012" y="2764"/>
                  </a:lnTo>
                  <a:lnTo>
                    <a:pt x="6939" y="2764"/>
                  </a:lnTo>
                  <a:lnTo>
                    <a:pt x="6930" y="2760"/>
                  </a:lnTo>
                  <a:lnTo>
                    <a:pt x="6927" y="2756"/>
                  </a:lnTo>
                  <a:lnTo>
                    <a:pt x="6925" y="2751"/>
                  </a:lnTo>
                  <a:lnTo>
                    <a:pt x="6925" y="2378"/>
                  </a:lnTo>
                  <a:lnTo>
                    <a:pt x="6927" y="2367"/>
                  </a:lnTo>
                  <a:lnTo>
                    <a:pt x="6928" y="2357"/>
                  </a:lnTo>
                  <a:lnTo>
                    <a:pt x="6938" y="2340"/>
                  </a:lnTo>
                  <a:lnTo>
                    <a:pt x="6946" y="2334"/>
                  </a:lnTo>
                  <a:lnTo>
                    <a:pt x="6956" y="2328"/>
                  </a:lnTo>
                  <a:lnTo>
                    <a:pt x="6985" y="2317"/>
                  </a:lnTo>
                  <a:lnTo>
                    <a:pt x="7024" y="2308"/>
                  </a:lnTo>
                  <a:lnTo>
                    <a:pt x="7070" y="2299"/>
                  </a:lnTo>
                  <a:lnTo>
                    <a:pt x="7118" y="2294"/>
                  </a:lnTo>
                  <a:lnTo>
                    <a:pt x="7165" y="2293"/>
                  </a:lnTo>
                  <a:lnTo>
                    <a:pt x="7203" y="2294"/>
                  </a:lnTo>
                  <a:lnTo>
                    <a:pt x="7235" y="2298"/>
                  </a:lnTo>
                  <a:lnTo>
                    <a:pt x="7263" y="2306"/>
                  </a:lnTo>
                  <a:lnTo>
                    <a:pt x="7286" y="2319"/>
                  </a:lnTo>
                  <a:lnTo>
                    <a:pt x="7296" y="2328"/>
                  </a:lnTo>
                  <a:lnTo>
                    <a:pt x="7303" y="2337"/>
                  </a:lnTo>
                  <a:lnTo>
                    <a:pt x="7311" y="2348"/>
                  </a:lnTo>
                  <a:lnTo>
                    <a:pt x="7317" y="2359"/>
                  </a:lnTo>
                  <a:lnTo>
                    <a:pt x="7321" y="2373"/>
                  </a:lnTo>
                  <a:lnTo>
                    <a:pt x="7325" y="2388"/>
                  </a:lnTo>
                  <a:lnTo>
                    <a:pt x="7327" y="2422"/>
                  </a:lnTo>
                  <a:lnTo>
                    <a:pt x="7327" y="2751"/>
                  </a:lnTo>
                  <a:close/>
                  <a:moveTo>
                    <a:pt x="7700" y="2741"/>
                  </a:moveTo>
                  <a:lnTo>
                    <a:pt x="7702" y="2745"/>
                  </a:lnTo>
                  <a:lnTo>
                    <a:pt x="7699" y="2751"/>
                  </a:lnTo>
                  <a:lnTo>
                    <a:pt x="7692" y="2756"/>
                  </a:lnTo>
                  <a:lnTo>
                    <a:pt x="7652" y="2766"/>
                  </a:lnTo>
                  <a:lnTo>
                    <a:pt x="7621" y="2770"/>
                  </a:lnTo>
                  <a:lnTo>
                    <a:pt x="7583" y="2772"/>
                  </a:lnTo>
                  <a:lnTo>
                    <a:pt x="7550" y="2771"/>
                  </a:lnTo>
                  <a:lnTo>
                    <a:pt x="7521" y="2765"/>
                  </a:lnTo>
                  <a:lnTo>
                    <a:pt x="7497" y="2755"/>
                  </a:lnTo>
                  <a:lnTo>
                    <a:pt x="7477" y="2742"/>
                  </a:lnTo>
                  <a:lnTo>
                    <a:pt x="7470" y="2733"/>
                  </a:lnTo>
                  <a:lnTo>
                    <a:pt x="7462" y="2723"/>
                  </a:lnTo>
                  <a:lnTo>
                    <a:pt x="7456" y="2713"/>
                  </a:lnTo>
                  <a:lnTo>
                    <a:pt x="7451" y="2701"/>
                  </a:lnTo>
                  <a:lnTo>
                    <a:pt x="7445" y="2673"/>
                  </a:lnTo>
                  <a:lnTo>
                    <a:pt x="7442" y="2641"/>
                  </a:lnTo>
                  <a:lnTo>
                    <a:pt x="7442" y="2178"/>
                  </a:lnTo>
                  <a:lnTo>
                    <a:pt x="7443" y="2172"/>
                  </a:lnTo>
                  <a:lnTo>
                    <a:pt x="7446" y="2168"/>
                  </a:lnTo>
                  <a:lnTo>
                    <a:pt x="7456" y="2163"/>
                  </a:lnTo>
                  <a:lnTo>
                    <a:pt x="7528" y="2148"/>
                  </a:lnTo>
                  <a:lnTo>
                    <a:pt x="7530" y="2148"/>
                  </a:lnTo>
                  <a:lnTo>
                    <a:pt x="7539" y="2152"/>
                  </a:lnTo>
                  <a:lnTo>
                    <a:pt x="7542" y="2157"/>
                  </a:lnTo>
                  <a:lnTo>
                    <a:pt x="7542" y="2162"/>
                  </a:lnTo>
                  <a:lnTo>
                    <a:pt x="7542" y="2304"/>
                  </a:lnTo>
                  <a:lnTo>
                    <a:pt x="7675" y="2304"/>
                  </a:lnTo>
                  <a:lnTo>
                    <a:pt x="7685" y="2306"/>
                  </a:lnTo>
                  <a:lnTo>
                    <a:pt x="7688" y="2312"/>
                  </a:lnTo>
                  <a:lnTo>
                    <a:pt x="7689" y="2317"/>
                  </a:lnTo>
                  <a:lnTo>
                    <a:pt x="7689" y="2364"/>
                  </a:lnTo>
                  <a:lnTo>
                    <a:pt x="7688" y="2369"/>
                  </a:lnTo>
                  <a:lnTo>
                    <a:pt x="7685" y="2374"/>
                  </a:lnTo>
                  <a:lnTo>
                    <a:pt x="7680" y="2377"/>
                  </a:lnTo>
                  <a:lnTo>
                    <a:pt x="7675" y="2378"/>
                  </a:lnTo>
                  <a:lnTo>
                    <a:pt x="7542" y="2378"/>
                  </a:lnTo>
                  <a:lnTo>
                    <a:pt x="7542" y="2641"/>
                  </a:lnTo>
                  <a:lnTo>
                    <a:pt x="7543" y="2657"/>
                  </a:lnTo>
                  <a:lnTo>
                    <a:pt x="7545" y="2668"/>
                  </a:lnTo>
                  <a:lnTo>
                    <a:pt x="7550" y="2678"/>
                  </a:lnTo>
                  <a:lnTo>
                    <a:pt x="7558" y="2686"/>
                  </a:lnTo>
                  <a:lnTo>
                    <a:pt x="7567" y="2692"/>
                  </a:lnTo>
                  <a:lnTo>
                    <a:pt x="7578" y="2696"/>
                  </a:lnTo>
                  <a:lnTo>
                    <a:pt x="7591" y="2698"/>
                  </a:lnTo>
                  <a:lnTo>
                    <a:pt x="7607" y="2698"/>
                  </a:lnTo>
                  <a:lnTo>
                    <a:pt x="7647" y="2696"/>
                  </a:lnTo>
                  <a:lnTo>
                    <a:pt x="7679" y="2689"/>
                  </a:lnTo>
                  <a:lnTo>
                    <a:pt x="7681" y="2689"/>
                  </a:lnTo>
                  <a:lnTo>
                    <a:pt x="7688" y="2692"/>
                  </a:lnTo>
                  <a:lnTo>
                    <a:pt x="7692" y="2698"/>
                  </a:lnTo>
                  <a:lnTo>
                    <a:pt x="7700" y="2741"/>
                  </a:lnTo>
                  <a:close/>
                  <a:moveTo>
                    <a:pt x="8025" y="2358"/>
                  </a:moveTo>
                  <a:lnTo>
                    <a:pt x="8025" y="2363"/>
                  </a:lnTo>
                  <a:lnTo>
                    <a:pt x="8023" y="2367"/>
                  </a:lnTo>
                  <a:lnTo>
                    <a:pt x="8019" y="2369"/>
                  </a:lnTo>
                  <a:lnTo>
                    <a:pt x="8013" y="2371"/>
                  </a:lnTo>
                  <a:lnTo>
                    <a:pt x="7974" y="2372"/>
                  </a:lnTo>
                  <a:lnTo>
                    <a:pt x="7939" y="2374"/>
                  </a:lnTo>
                  <a:lnTo>
                    <a:pt x="7879" y="2385"/>
                  </a:lnTo>
                  <a:lnTo>
                    <a:pt x="7879" y="2751"/>
                  </a:lnTo>
                  <a:lnTo>
                    <a:pt x="7878" y="2756"/>
                  </a:lnTo>
                  <a:lnTo>
                    <a:pt x="7876" y="2760"/>
                  </a:lnTo>
                  <a:lnTo>
                    <a:pt x="7872" y="2762"/>
                  </a:lnTo>
                  <a:lnTo>
                    <a:pt x="7867" y="2764"/>
                  </a:lnTo>
                  <a:lnTo>
                    <a:pt x="7794" y="2764"/>
                  </a:lnTo>
                  <a:lnTo>
                    <a:pt x="7785" y="2760"/>
                  </a:lnTo>
                  <a:lnTo>
                    <a:pt x="7781" y="2756"/>
                  </a:lnTo>
                  <a:lnTo>
                    <a:pt x="7780" y="2751"/>
                  </a:lnTo>
                  <a:lnTo>
                    <a:pt x="7780" y="2377"/>
                  </a:lnTo>
                  <a:lnTo>
                    <a:pt x="7782" y="2354"/>
                  </a:lnTo>
                  <a:lnTo>
                    <a:pt x="7786" y="2346"/>
                  </a:lnTo>
                  <a:lnTo>
                    <a:pt x="7792" y="2339"/>
                  </a:lnTo>
                  <a:lnTo>
                    <a:pt x="7809" y="2327"/>
                  </a:lnTo>
                  <a:lnTo>
                    <a:pt x="7833" y="2318"/>
                  </a:lnTo>
                  <a:lnTo>
                    <a:pt x="7865" y="2308"/>
                  </a:lnTo>
                  <a:lnTo>
                    <a:pt x="7903" y="2300"/>
                  </a:lnTo>
                  <a:lnTo>
                    <a:pt x="7981" y="2293"/>
                  </a:lnTo>
                  <a:lnTo>
                    <a:pt x="7996" y="2293"/>
                  </a:lnTo>
                  <a:lnTo>
                    <a:pt x="8008" y="2293"/>
                  </a:lnTo>
                  <a:lnTo>
                    <a:pt x="8017" y="2295"/>
                  </a:lnTo>
                  <a:lnTo>
                    <a:pt x="8022" y="2298"/>
                  </a:lnTo>
                  <a:lnTo>
                    <a:pt x="8024" y="2301"/>
                  </a:lnTo>
                  <a:lnTo>
                    <a:pt x="8025" y="2308"/>
                  </a:lnTo>
                  <a:lnTo>
                    <a:pt x="8025" y="2358"/>
                  </a:lnTo>
                  <a:close/>
                  <a:moveTo>
                    <a:pt x="8207" y="2751"/>
                  </a:moveTo>
                  <a:lnTo>
                    <a:pt x="8206" y="2756"/>
                  </a:lnTo>
                  <a:lnTo>
                    <a:pt x="8203" y="2760"/>
                  </a:lnTo>
                  <a:lnTo>
                    <a:pt x="8199" y="2762"/>
                  </a:lnTo>
                  <a:lnTo>
                    <a:pt x="8194" y="2764"/>
                  </a:lnTo>
                  <a:lnTo>
                    <a:pt x="8123" y="2764"/>
                  </a:lnTo>
                  <a:lnTo>
                    <a:pt x="8116" y="2762"/>
                  </a:lnTo>
                  <a:lnTo>
                    <a:pt x="8111" y="2760"/>
                  </a:lnTo>
                  <a:lnTo>
                    <a:pt x="8109" y="2756"/>
                  </a:lnTo>
                  <a:lnTo>
                    <a:pt x="8107" y="2751"/>
                  </a:lnTo>
                  <a:lnTo>
                    <a:pt x="8107" y="2320"/>
                  </a:lnTo>
                  <a:lnTo>
                    <a:pt x="8109" y="2317"/>
                  </a:lnTo>
                  <a:lnTo>
                    <a:pt x="8112" y="2312"/>
                  </a:lnTo>
                  <a:lnTo>
                    <a:pt x="8123" y="2309"/>
                  </a:lnTo>
                  <a:lnTo>
                    <a:pt x="8194" y="2309"/>
                  </a:lnTo>
                  <a:lnTo>
                    <a:pt x="8203" y="2312"/>
                  </a:lnTo>
                  <a:lnTo>
                    <a:pt x="8206" y="2317"/>
                  </a:lnTo>
                  <a:lnTo>
                    <a:pt x="8207" y="2320"/>
                  </a:lnTo>
                  <a:lnTo>
                    <a:pt x="8207" y="2751"/>
                  </a:lnTo>
                  <a:close/>
                  <a:moveTo>
                    <a:pt x="8207" y="2220"/>
                  </a:moveTo>
                  <a:lnTo>
                    <a:pt x="8206" y="2227"/>
                  </a:lnTo>
                  <a:lnTo>
                    <a:pt x="8202" y="2232"/>
                  </a:lnTo>
                  <a:lnTo>
                    <a:pt x="8196" y="2236"/>
                  </a:lnTo>
                  <a:lnTo>
                    <a:pt x="8188" y="2237"/>
                  </a:lnTo>
                  <a:lnTo>
                    <a:pt x="8126" y="2237"/>
                  </a:lnTo>
                  <a:lnTo>
                    <a:pt x="8119" y="2236"/>
                  </a:lnTo>
                  <a:lnTo>
                    <a:pt x="8112" y="2232"/>
                  </a:lnTo>
                  <a:lnTo>
                    <a:pt x="8109" y="2227"/>
                  </a:lnTo>
                  <a:lnTo>
                    <a:pt x="8107" y="2220"/>
                  </a:lnTo>
                  <a:lnTo>
                    <a:pt x="8107" y="2121"/>
                  </a:lnTo>
                  <a:lnTo>
                    <a:pt x="8109" y="2115"/>
                  </a:lnTo>
                  <a:lnTo>
                    <a:pt x="8112" y="2109"/>
                  </a:lnTo>
                  <a:lnTo>
                    <a:pt x="8119" y="2105"/>
                  </a:lnTo>
                  <a:lnTo>
                    <a:pt x="8126" y="2105"/>
                  </a:lnTo>
                  <a:lnTo>
                    <a:pt x="8188" y="2105"/>
                  </a:lnTo>
                  <a:lnTo>
                    <a:pt x="8196" y="2105"/>
                  </a:lnTo>
                  <a:lnTo>
                    <a:pt x="8202" y="2109"/>
                  </a:lnTo>
                  <a:lnTo>
                    <a:pt x="8206" y="2115"/>
                  </a:lnTo>
                  <a:lnTo>
                    <a:pt x="8207" y="2121"/>
                  </a:lnTo>
                  <a:lnTo>
                    <a:pt x="8207" y="2220"/>
                  </a:lnTo>
                  <a:close/>
                  <a:moveTo>
                    <a:pt x="8739" y="2526"/>
                  </a:moveTo>
                  <a:lnTo>
                    <a:pt x="8739" y="2546"/>
                  </a:lnTo>
                  <a:lnTo>
                    <a:pt x="8739" y="2567"/>
                  </a:lnTo>
                  <a:lnTo>
                    <a:pt x="8735" y="2579"/>
                  </a:lnTo>
                  <a:lnTo>
                    <a:pt x="8730" y="2582"/>
                  </a:lnTo>
                  <a:lnTo>
                    <a:pt x="8724" y="2584"/>
                  </a:lnTo>
                  <a:lnTo>
                    <a:pt x="8419" y="2584"/>
                  </a:lnTo>
                  <a:lnTo>
                    <a:pt x="8421" y="2613"/>
                  </a:lnTo>
                  <a:lnTo>
                    <a:pt x="8426" y="2636"/>
                  </a:lnTo>
                  <a:lnTo>
                    <a:pt x="8436" y="2655"/>
                  </a:lnTo>
                  <a:lnTo>
                    <a:pt x="8450" y="2672"/>
                  </a:lnTo>
                  <a:lnTo>
                    <a:pt x="8460" y="2679"/>
                  </a:lnTo>
                  <a:lnTo>
                    <a:pt x="8472" y="2687"/>
                  </a:lnTo>
                  <a:lnTo>
                    <a:pt x="8497" y="2696"/>
                  </a:lnTo>
                  <a:lnTo>
                    <a:pt x="8527" y="2702"/>
                  </a:lnTo>
                  <a:lnTo>
                    <a:pt x="8564" y="2703"/>
                  </a:lnTo>
                  <a:lnTo>
                    <a:pt x="8603" y="2701"/>
                  </a:lnTo>
                  <a:lnTo>
                    <a:pt x="8635" y="2696"/>
                  </a:lnTo>
                  <a:lnTo>
                    <a:pt x="8690" y="2682"/>
                  </a:lnTo>
                  <a:lnTo>
                    <a:pt x="8692" y="2682"/>
                  </a:lnTo>
                  <a:lnTo>
                    <a:pt x="8693" y="2682"/>
                  </a:lnTo>
                  <a:lnTo>
                    <a:pt x="8700" y="2683"/>
                  </a:lnTo>
                  <a:lnTo>
                    <a:pt x="8705" y="2692"/>
                  </a:lnTo>
                  <a:lnTo>
                    <a:pt x="8716" y="2732"/>
                  </a:lnTo>
                  <a:lnTo>
                    <a:pt x="8716" y="2733"/>
                  </a:lnTo>
                  <a:lnTo>
                    <a:pt x="8716" y="2736"/>
                  </a:lnTo>
                  <a:lnTo>
                    <a:pt x="8713" y="2744"/>
                  </a:lnTo>
                  <a:lnTo>
                    <a:pt x="8707" y="2747"/>
                  </a:lnTo>
                  <a:lnTo>
                    <a:pt x="8678" y="2757"/>
                  </a:lnTo>
                  <a:lnTo>
                    <a:pt x="8640" y="2766"/>
                  </a:lnTo>
                  <a:lnTo>
                    <a:pt x="8598" y="2772"/>
                  </a:lnTo>
                  <a:lnTo>
                    <a:pt x="8551" y="2775"/>
                  </a:lnTo>
                  <a:lnTo>
                    <a:pt x="8519" y="2774"/>
                  </a:lnTo>
                  <a:lnTo>
                    <a:pt x="8492" y="2771"/>
                  </a:lnTo>
                  <a:lnTo>
                    <a:pt x="8441" y="2761"/>
                  </a:lnTo>
                  <a:lnTo>
                    <a:pt x="8420" y="2752"/>
                  </a:lnTo>
                  <a:lnTo>
                    <a:pt x="8401" y="2744"/>
                  </a:lnTo>
                  <a:lnTo>
                    <a:pt x="8385" y="2731"/>
                  </a:lnTo>
                  <a:lnTo>
                    <a:pt x="8369" y="2717"/>
                  </a:lnTo>
                  <a:lnTo>
                    <a:pt x="8346" y="2684"/>
                  </a:lnTo>
                  <a:lnTo>
                    <a:pt x="8337" y="2664"/>
                  </a:lnTo>
                  <a:lnTo>
                    <a:pt x="8329" y="2643"/>
                  </a:lnTo>
                  <a:lnTo>
                    <a:pt x="8320" y="2594"/>
                  </a:lnTo>
                  <a:lnTo>
                    <a:pt x="8318" y="2565"/>
                  </a:lnTo>
                  <a:lnTo>
                    <a:pt x="8318" y="2534"/>
                  </a:lnTo>
                  <a:lnTo>
                    <a:pt x="8318" y="2497"/>
                  </a:lnTo>
                  <a:lnTo>
                    <a:pt x="8322" y="2461"/>
                  </a:lnTo>
                  <a:lnTo>
                    <a:pt x="8327" y="2430"/>
                  </a:lnTo>
                  <a:lnTo>
                    <a:pt x="8334" y="2401"/>
                  </a:lnTo>
                  <a:lnTo>
                    <a:pt x="8344" y="2376"/>
                  </a:lnTo>
                  <a:lnTo>
                    <a:pt x="8359" y="2354"/>
                  </a:lnTo>
                  <a:lnTo>
                    <a:pt x="8377" y="2335"/>
                  </a:lnTo>
                  <a:lnTo>
                    <a:pt x="8387" y="2327"/>
                  </a:lnTo>
                  <a:lnTo>
                    <a:pt x="8398" y="2320"/>
                  </a:lnTo>
                  <a:lnTo>
                    <a:pt x="8424" y="2308"/>
                  </a:lnTo>
                  <a:lnTo>
                    <a:pt x="8454" y="2299"/>
                  </a:lnTo>
                  <a:lnTo>
                    <a:pt x="8489" y="2294"/>
                  </a:lnTo>
                  <a:lnTo>
                    <a:pt x="8530" y="2293"/>
                  </a:lnTo>
                  <a:lnTo>
                    <a:pt x="8561" y="2293"/>
                  </a:lnTo>
                  <a:lnTo>
                    <a:pt x="8590" y="2296"/>
                  </a:lnTo>
                  <a:lnTo>
                    <a:pt x="8615" y="2303"/>
                  </a:lnTo>
                  <a:lnTo>
                    <a:pt x="8638" y="2310"/>
                  </a:lnTo>
                  <a:lnTo>
                    <a:pt x="8676" y="2332"/>
                  </a:lnTo>
                  <a:lnTo>
                    <a:pt x="8691" y="2346"/>
                  </a:lnTo>
                  <a:lnTo>
                    <a:pt x="8703" y="2362"/>
                  </a:lnTo>
                  <a:lnTo>
                    <a:pt x="8712" y="2377"/>
                  </a:lnTo>
                  <a:lnTo>
                    <a:pt x="8721" y="2395"/>
                  </a:lnTo>
                  <a:lnTo>
                    <a:pt x="8727" y="2414"/>
                  </a:lnTo>
                  <a:lnTo>
                    <a:pt x="8731" y="2432"/>
                  </a:lnTo>
                  <a:lnTo>
                    <a:pt x="8737" y="2476"/>
                  </a:lnTo>
                  <a:lnTo>
                    <a:pt x="8739" y="2526"/>
                  </a:lnTo>
                  <a:close/>
                  <a:moveTo>
                    <a:pt x="8638" y="2514"/>
                  </a:moveTo>
                  <a:lnTo>
                    <a:pt x="8637" y="2471"/>
                  </a:lnTo>
                  <a:lnTo>
                    <a:pt x="8630" y="2431"/>
                  </a:lnTo>
                  <a:lnTo>
                    <a:pt x="8625" y="2414"/>
                  </a:lnTo>
                  <a:lnTo>
                    <a:pt x="8618" y="2398"/>
                  </a:lnTo>
                  <a:lnTo>
                    <a:pt x="8608" y="2387"/>
                  </a:lnTo>
                  <a:lnTo>
                    <a:pt x="8598" y="2378"/>
                  </a:lnTo>
                  <a:lnTo>
                    <a:pt x="8584" y="2371"/>
                  </a:lnTo>
                  <a:lnTo>
                    <a:pt x="8569" y="2367"/>
                  </a:lnTo>
                  <a:lnTo>
                    <a:pt x="8550" y="2363"/>
                  </a:lnTo>
                  <a:lnTo>
                    <a:pt x="8530" y="2363"/>
                  </a:lnTo>
                  <a:lnTo>
                    <a:pt x="8507" y="2363"/>
                  </a:lnTo>
                  <a:lnTo>
                    <a:pt x="8488" y="2367"/>
                  </a:lnTo>
                  <a:lnTo>
                    <a:pt x="8472" y="2371"/>
                  </a:lnTo>
                  <a:lnTo>
                    <a:pt x="8458" y="2378"/>
                  </a:lnTo>
                  <a:lnTo>
                    <a:pt x="8448" y="2387"/>
                  </a:lnTo>
                  <a:lnTo>
                    <a:pt x="8438" y="2398"/>
                  </a:lnTo>
                  <a:lnTo>
                    <a:pt x="8426" y="2430"/>
                  </a:lnTo>
                  <a:lnTo>
                    <a:pt x="8422" y="2450"/>
                  </a:lnTo>
                  <a:lnTo>
                    <a:pt x="8420" y="2471"/>
                  </a:lnTo>
                  <a:lnTo>
                    <a:pt x="8419" y="2516"/>
                  </a:lnTo>
                  <a:lnTo>
                    <a:pt x="8638" y="2514"/>
                  </a:lnTo>
                  <a:close/>
                  <a:moveTo>
                    <a:pt x="9176" y="2629"/>
                  </a:moveTo>
                  <a:lnTo>
                    <a:pt x="9175" y="2649"/>
                  </a:lnTo>
                  <a:lnTo>
                    <a:pt x="9172" y="2668"/>
                  </a:lnTo>
                  <a:lnTo>
                    <a:pt x="9167" y="2684"/>
                  </a:lnTo>
                  <a:lnTo>
                    <a:pt x="9161" y="2699"/>
                  </a:lnTo>
                  <a:lnTo>
                    <a:pt x="9153" y="2713"/>
                  </a:lnTo>
                  <a:lnTo>
                    <a:pt x="9143" y="2726"/>
                  </a:lnTo>
                  <a:lnTo>
                    <a:pt x="9133" y="2736"/>
                  </a:lnTo>
                  <a:lnTo>
                    <a:pt x="9119" y="2745"/>
                  </a:lnTo>
                  <a:lnTo>
                    <a:pt x="9092" y="2759"/>
                  </a:lnTo>
                  <a:lnTo>
                    <a:pt x="9059" y="2769"/>
                  </a:lnTo>
                  <a:lnTo>
                    <a:pt x="9025" y="2774"/>
                  </a:lnTo>
                  <a:lnTo>
                    <a:pt x="8986" y="2775"/>
                  </a:lnTo>
                  <a:lnTo>
                    <a:pt x="8958" y="2774"/>
                  </a:lnTo>
                  <a:lnTo>
                    <a:pt x="8930" y="2771"/>
                  </a:lnTo>
                  <a:lnTo>
                    <a:pt x="8882" y="2762"/>
                  </a:lnTo>
                  <a:lnTo>
                    <a:pt x="8847" y="2754"/>
                  </a:lnTo>
                  <a:lnTo>
                    <a:pt x="8827" y="2747"/>
                  </a:lnTo>
                  <a:lnTo>
                    <a:pt x="8822" y="2744"/>
                  </a:lnTo>
                  <a:lnTo>
                    <a:pt x="8819" y="2736"/>
                  </a:lnTo>
                  <a:lnTo>
                    <a:pt x="8819" y="2732"/>
                  </a:lnTo>
                  <a:lnTo>
                    <a:pt x="8829" y="2688"/>
                  </a:lnTo>
                  <a:lnTo>
                    <a:pt x="8832" y="2681"/>
                  </a:lnTo>
                  <a:lnTo>
                    <a:pt x="8838" y="2678"/>
                  </a:lnTo>
                  <a:lnTo>
                    <a:pt x="8841" y="2679"/>
                  </a:lnTo>
                  <a:lnTo>
                    <a:pt x="8843" y="2679"/>
                  </a:lnTo>
                  <a:lnTo>
                    <a:pt x="8891" y="2692"/>
                  </a:lnTo>
                  <a:lnTo>
                    <a:pt x="8933" y="2699"/>
                  </a:lnTo>
                  <a:lnTo>
                    <a:pt x="8979" y="2702"/>
                  </a:lnTo>
                  <a:lnTo>
                    <a:pt x="9001" y="2702"/>
                  </a:lnTo>
                  <a:lnTo>
                    <a:pt x="9020" y="2698"/>
                  </a:lnTo>
                  <a:lnTo>
                    <a:pt x="9036" y="2694"/>
                  </a:lnTo>
                  <a:lnTo>
                    <a:pt x="9050" y="2687"/>
                  </a:lnTo>
                  <a:lnTo>
                    <a:pt x="9061" y="2678"/>
                  </a:lnTo>
                  <a:lnTo>
                    <a:pt x="9070" y="2667"/>
                  </a:lnTo>
                  <a:lnTo>
                    <a:pt x="9075" y="2654"/>
                  </a:lnTo>
                  <a:lnTo>
                    <a:pt x="9078" y="2638"/>
                  </a:lnTo>
                  <a:lnTo>
                    <a:pt x="9075" y="2619"/>
                  </a:lnTo>
                  <a:lnTo>
                    <a:pt x="9070" y="2604"/>
                  </a:lnTo>
                  <a:lnTo>
                    <a:pt x="9060" y="2592"/>
                  </a:lnTo>
                  <a:lnTo>
                    <a:pt x="9049" y="2585"/>
                  </a:lnTo>
                  <a:lnTo>
                    <a:pt x="9016" y="2576"/>
                  </a:lnTo>
                  <a:lnTo>
                    <a:pt x="8976" y="2568"/>
                  </a:lnTo>
                  <a:lnTo>
                    <a:pt x="8947" y="2565"/>
                  </a:lnTo>
                  <a:lnTo>
                    <a:pt x="8914" y="2557"/>
                  </a:lnTo>
                  <a:lnTo>
                    <a:pt x="8897" y="2551"/>
                  </a:lnTo>
                  <a:lnTo>
                    <a:pt x="8881" y="2542"/>
                  </a:lnTo>
                  <a:lnTo>
                    <a:pt x="8866" y="2532"/>
                  </a:lnTo>
                  <a:lnTo>
                    <a:pt x="8852" y="2519"/>
                  </a:lnTo>
                  <a:lnTo>
                    <a:pt x="8846" y="2512"/>
                  </a:lnTo>
                  <a:lnTo>
                    <a:pt x="8841" y="2503"/>
                  </a:lnTo>
                  <a:lnTo>
                    <a:pt x="8832" y="2483"/>
                  </a:lnTo>
                  <a:lnTo>
                    <a:pt x="8826" y="2460"/>
                  </a:lnTo>
                  <a:lnTo>
                    <a:pt x="8823" y="2432"/>
                  </a:lnTo>
                  <a:lnTo>
                    <a:pt x="8826" y="2405"/>
                  </a:lnTo>
                  <a:lnTo>
                    <a:pt x="8832" y="2380"/>
                  </a:lnTo>
                  <a:lnTo>
                    <a:pt x="8841" y="2359"/>
                  </a:lnTo>
                  <a:lnTo>
                    <a:pt x="8855" y="2343"/>
                  </a:lnTo>
                  <a:lnTo>
                    <a:pt x="8870" y="2329"/>
                  </a:lnTo>
                  <a:lnTo>
                    <a:pt x="8887" y="2317"/>
                  </a:lnTo>
                  <a:lnTo>
                    <a:pt x="8905" y="2308"/>
                  </a:lnTo>
                  <a:lnTo>
                    <a:pt x="8925" y="2301"/>
                  </a:lnTo>
                  <a:lnTo>
                    <a:pt x="8967" y="2294"/>
                  </a:lnTo>
                  <a:lnTo>
                    <a:pt x="9008" y="2293"/>
                  </a:lnTo>
                  <a:lnTo>
                    <a:pt x="9059" y="2295"/>
                  </a:lnTo>
                  <a:lnTo>
                    <a:pt x="9102" y="2300"/>
                  </a:lnTo>
                  <a:lnTo>
                    <a:pt x="9149" y="2312"/>
                  </a:lnTo>
                  <a:lnTo>
                    <a:pt x="9157" y="2315"/>
                  </a:lnTo>
                  <a:lnTo>
                    <a:pt x="9160" y="2323"/>
                  </a:lnTo>
                  <a:lnTo>
                    <a:pt x="9160" y="2324"/>
                  </a:lnTo>
                  <a:lnTo>
                    <a:pt x="9152" y="2372"/>
                  </a:lnTo>
                  <a:lnTo>
                    <a:pt x="9151" y="2376"/>
                  </a:lnTo>
                  <a:lnTo>
                    <a:pt x="9148" y="2378"/>
                  </a:lnTo>
                  <a:lnTo>
                    <a:pt x="9142" y="2380"/>
                  </a:lnTo>
                  <a:lnTo>
                    <a:pt x="9139" y="2380"/>
                  </a:lnTo>
                  <a:lnTo>
                    <a:pt x="9094" y="2372"/>
                  </a:lnTo>
                  <a:lnTo>
                    <a:pt x="9057" y="2367"/>
                  </a:lnTo>
                  <a:lnTo>
                    <a:pt x="9020" y="2364"/>
                  </a:lnTo>
                  <a:lnTo>
                    <a:pt x="8984" y="2367"/>
                  </a:lnTo>
                  <a:lnTo>
                    <a:pt x="8968" y="2371"/>
                  </a:lnTo>
                  <a:lnTo>
                    <a:pt x="8953" y="2377"/>
                  </a:lnTo>
                  <a:lnTo>
                    <a:pt x="8940" y="2385"/>
                  </a:lnTo>
                  <a:lnTo>
                    <a:pt x="8931" y="2396"/>
                  </a:lnTo>
                  <a:lnTo>
                    <a:pt x="8925" y="2408"/>
                  </a:lnTo>
                  <a:lnTo>
                    <a:pt x="8923" y="2425"/>
                  </a:lnTo>
                  <a:lnTo>
                    <a:pt x="8925" y="2442"/>
                  </a:lnTo>
                  <a:lnTo>
                    <a:pt x="8931" y="2456"/>
                  </a:lnTo>
                  <a:lnTo>
                    <a:pt x="8942" y="2466"/>
                  </a:lnTo>
                  <a:lnTo>
                    <a:pt x="8955" y="2474"/>
                  </a:lnTo>
                  <a:lnTo>
                    <a:pt x="8987" y="2484"/>
                  </a:lnTo>
                  <a:lnTo>
                    <a:pt x="9025" y="2489"/>
                  </a:lnTo>
                  <a:lnTo>
                    <a:pt x="9061" y="2495"/>
                  </a:lnTo>
                  <a:lnTo>
                    <a:pt x="9097" y="2504"/>
                  </a:lnTo>
                  <a:lnTo>
                    <a:pt x="9113" y="2512"/>
                  </a:lnTo>
                  <a:lnTo>
                    <a:pt x="9128" y="2519"/>
                  </a:lnTo>
                  <a:lnTo>
                    <a:pt x="9141" y="2531"/>
                  </a:lnTo>
                  <a:lnTo>
                    <a:pt x="9153" y="2543"/>
                  </a:lnTo>
                  <a:lnTo>
                    <a:pt x="9163" y="2560"/>
                  </a:lnTo>
                  <a:lnTo>
                    <a:pt x="9170" y="2579"/>
                  </a:lnTo>
                  <a:lnTo>
                    <a:pt x="9175" y="2602"/>
                  </a:lnTo>
                  <a:lnTo>
                    <a:pt x="9176" y="2629"/>
                  </a:lnTo>
                  <a:close/>
                  <a:moveTo>
                    <a:pt x="422" y="1473"/>
                  </a:moveTo>
                  <a:lnTo>
                    <a:pt x="422" y="1494"/>
                  </a:lnTo>
                  <a:lnTo>
                    <a:pt x="421" y="1515"/>
                  </a:lnTo>
                  <a:lnTo>
                    <a:pt x="417" y="1527"/>
                  </a:lnTo>
                  <a:lnTo>
                    <a:pt x="412" y="1531"/>
                  </a:lnTo>
                  <a:lnTo>
                    <a:pt x="406" y="1532"/>
                  </a:lnTo>
                  <a:lnTo>
                    <a:pt x="101" y="1532"/>
                  </a:lnTo>
                  <a:lnTo>
                    <a:pt x="103" y="1561"/>
                  </a:lnTo>
                  <a:lnTo>
                    <a:pt x="110" y="1585"/>
                  </a:lnTo>
                  <a:lnTo>
                    <a:pt x="120" y="1604"/>
                  </a:lnTo>
                  <a:lnTo>
                    <a:pt x="134" y="1620"/>
                  </a:lnTo>
                  <a:lnTo>
                    <a:pt x="144" y="1628"/>
                  </a:lnTo>
                  <a:lnTo>
                    <a:pt x="154" y="1635"/>
                  </a:lnTo>
                  <a:lnTo>
                    <a:pt x="179" y="1644"/>
                  </a:lnTo>
                  <a:lnTo>
                    <a:pt x="210" y="1649"/>
                  </a:lnTo>
                  <a:lnTo>
                    <a:pt x="247" y="1652"/>
                  </a:lnTo>
                  <a:lnTo>
                    <a:pt x="285" y="1649"/>
                  </a:lnTo>
                  <a:lnTo>
                    <a:pt x="318" y="1644"/>
                  </a:lnTo>
                  <a:lnTo>
                    <a:pt x="372" y="1630"/>
                  </a:lnTo>
                  <a:lnTo>
                    <a:pt x="374" y="1629"/>
                  </a:lnTo>
                  <a:lnTo>
                    <a:pt x="377" y="1629"/>
                  </a:lnTo>
                  <a:lnTo>
                    <a:pt x="383" y="1631"/>
                  </a:lnTo>
                  <a:lnTo>
                    <a:pt x="388" y="1640"/>
                  </a:lnTo>
                  <a:lnTo>
                    <a:pt x="398" y="1680"/>
                  </a:lnTo>
                  <a:lnTo>
                    <a:pt x="399" y="1682"/>
                  </a:lnTo>
                  <a:lnTo>
                    <a:pt x="399" y="1683"/>
                  </a:lnTo>
                  <a:lnTo>
                    <a:pt x="396" y="1691"/>
                  </a:lnTo>
                  <a:lnTo>
                    <a:pt x="389" y="1696"/>
                  </a:lnTo>
                  <a:lnTo>
                    <a:pt x="360" y="1706"/>
                  </a:lnTo>
                  <a:lnTo>
                    <a:pt x="324" y="1714"/>
                  </a:lnTo>
                  <a:lnTo>
                    <a:pt x="281" y="1721"/>
                  </a:lnTo>
                  <a:lnTo>
                    <a:pt x="233" y="1723"/>
                  </a:lnTo>
                  <a:lnTo>
                    <a:pt x="203" y="1722"/>
                  </a:lnTo>
                  <a:lnTo>
                    <a:pt x="174" y="1720"/>
                  </a:lnTo>
                  <a:lnTo>
                    <a:pt x="125" y="1709"/>
                  </a:lnTo>
                  <a:lnTo>
                    <a:pt x="103" y="1701"/>
                  </a:lnTo>
                  <a:lnTo>
                    <a:pt x="83" y="1691"/>
                  </a:lnTo>
                  <a:lnTo>
                    <a:pt x="67" y="1679"/>
                  </a:lnTo>
                  <a:lnTo>
                    <a:pt x="52" y="1665"/>
                  </a:lnTo>
                  <a:lnTo>
                    <a:pt x="29" y="1633"/>
                  </a:lnTo>
                  <a:lnTo>
                    <a:pt x="20" y="1612"/>
                  </a:lnTo>
                  <a:lnTo>
                    <a:pt x="13" y="1591"/>
                  </a:lnTo>
                  <a:lnTo>
                    <a:pt x="3" y="1541"/>
                  </a:lnTo>
                  <a:lnTo>
                    <a:pt x="0" y="1513"/>
                  </a:lnTo>
                  <a:lnTo>
                    <a:pt x="0" y="1483"/>
                  </a:lnTo>
                  <a:lnTo>
                    <a:pt x="1" y="1445"/>
                  </a:lnTo>
                  <a:lnTo>
                    <a:pt x="4" y="1410"/>
                  </a:lnTo>
                  <a:lnTo>
                    <a:pt x="9" y="1378"/>
                  </a:lnTo>
                  <a:lnTo>
                    <a:pt x="16" y="1349"/>
                  </a:lnTo>
                  <a:lnTo>
                    <a:pt x="28" y="1324"/>
                  </a:lnTo>
                  <a:lnTo>
                    <a:pt x="42" y="1301"/>
                  </a:lnTo>
                  <a:lnTo>
                    <a:pt x="59" y="1284"/>
                  </a:lnTo>
                  <a:lnTo>
                    <a:pt x="69" y="1275"/>
                  </a:lnTo>
                  <a:lnTo>
                    <a:pt x="81" y="1267"/>
                  </a:lnTo>
                  <a:lnTo>
                    <a:pt x="106" y="1256"/>
                  </a:lnTo>
                  <a:lnTo>
                    <a:pt x="137" y="1247"/>
                  </a:lnTo>
                  <a:lnTo>
                    <a:pt x="173" y="1242"/>
                  </a:lnTo>
                  <a:lnTo>
                    <a:pt x="212" y="1240"/>
                  </a:lnTo>
                  <a:lnTo>
                    <a:pt x="244" y="1241"/>
                  </a:lnTo>
                  <a:lnTo>
                    <a:pt x="272" y="1245"/>
                  </a:lnTo>
                  <a:lnTo>
                    <a:pt x="299" y="1250"/>
                  </a:lnTo>
                  <a:lnTo>
                    <a:pt x="321" y="1259"/>
                  </a:lnTo>
                  <a:lnTo>
                    <a:pt x="358" y="1280"/>
                  </a:lnTo>
                  <a:lnTo>
                    <a:pt x="373" y="1294"/>
                  </a:lnTo>
                  <a:lnTo>
                    <a:pt x="386" y="1310"/>
                  </a:lnTo>
                  <a:lnTo>
                    <a:pt x="396" y="1325"/>
                  </a:lnTo>
                  <a:lnTo>
                    <a:pt x="403" y="1343"/>
                  </a:lnTo>
                  <a:lnTo>
                    <a:pt x="410" y="1361"/>
                  </a:lnTo>
                  <a:lnTo>
                    <a:pt x="415" y="1381"/>
                  </a:lnTo>
                  <a:lnTo>
                    <a:pt x="420" y="1425"/>
                  </a:lnTo>
                  <a:lnTo>
                    <a:pt x="422" y="1473"/>
                  </a:lnTo>
                  <a:close/>
                  <a:moveTo>
                    <a:pt x="321" y="1463"/>
                  </a:moveTo>
                  <a:lnTo>
                    <a:pt x="320" y="1420"/>
                  </a:lnTo>
                  <a:lnTo>
                    <a:pt x="313" y="1379"/>
                  </a:lnTo>
                  <a:lnTo>
                    <a:pt x="307" y="1362"/>
                  </a:lnTo>
                  <a:lnTo>
                    <a:pt x="300" y="1347"/>
                  </a:lnTo>
                  <a:lnTo>
                    <a:pt x="291" y="1335"/>
                  </a:lnTo>
                  <a:lnTo>
                    <a:pt x="280" y="1325"/>
                  </a:lnTo>
                  <a:lnTo>
                    <a:pt x="267" y="1319"/>
                  </a:lnTo>
                  <a:lnTo>
                    <a:pt x="251" y="1314"/>
                  </a:lnTo>
                  <a:lnTo>
                    <a:pt x="233" y="1311"/>
                  </a:lnTo>
                  <a:lnTo>
                    <a:pt x="212" y="1311"/>
                  </a:lnTo>
                  <a:lnTo>
                    <a:pt x="190" y="1311"/>
                  </a:lnTo>
                  <a:lnTo>
                    <a:pt x="170" y="1314"/>
                  </a:lnTo>
                  <a:lnTo>
                    <a:pt x="154" y="1319"/>
                  </a:lnTo>
                  <a:lnTo>
                    <a:pt x="141" y="1325"/>
                  </a:lnTo>
                  <a:lnTo>
                    <a:pt x="130" y="1335"/>
                  </a:lnTo>
                  <a:lnTo>
                    <a:pt x="121" y="1347"/>
                  </a:lnTo>
                  <a:lnTo>
                    <a:pt x="108" y="1378"/>
                  </a:lnTo>
                  <a:lnTo>
                    <a:pt x="105" y="1398"/>
                  </a:lnTo>
                  <a:lnTo>
                    <a:pt x="102" y="1420"/>
                  </a:lnTo>
                  <a:lnTo>
                    <a:pt x="101" y="1464"/>
                  </a:lnTo>
                  <a:lnTo>
                    <a:pt x="321" y="1463"/>
                  </a:lnTo>
                  <a:close/>
                  <a:moveTo>
                    <a:pt x="924" y="1698"/>
                  </a:moveTo>
                  <a:lnTo>
                    <a:pt x="922" y="1704"/>
                  </a:lnTo>
                  <a:lnTo>
                    <a:pt x="920" y="1708"/>
                  </a:lnTo>
                  <a:lnTo>
                    <a:pt x="916" y="1711"/>
                  </a:lnTo>
                  <a:lnTo>
                    <a:pt x="911" y="1712"/>
                  </a:lnTo>
                  <a:lnTo>
                    <a:pt x="838" y="1712"/>
                  </a:lnTo>
                  <a:lnTo>
                    <a:pt x="832" y="1711"/>
                  </a:lnTo>
                  <a:lnTo>
                    <a:pt x="828" y="1708"/>
                  </a:lnTo>
                  <a:lnTo>
                    <a:pt x="825" y="1704"/>
                  </a:lnTo>
                  <a:lnTo>
                    <a:pt x="824" y="1698"/>
                  </a:lnTo>
                  <a:lnTo>
                    <a:pt x="824" y="1383"/>
                  </a:lnTo>
                  <a:lnTo>
                    <a:pt x="823" y="1366"/>
                  </a:lnTo>
                  <a:lnTo>
                    <a:pt x="820" y="1349"/>
                  </a:lnTo>
                  <a:lnTo>
                    <a:pt x="815" y="1337"/>
                  </a:lnTo>
                  <a:lnTo>
                    <a:pt x="808" y="1328"/>
                  </a:lnTo>
                  <a:lnTo>
                    <a:pt x="798" y="1320"/>
                  </a:lnTo>
                  <a:lnTo>
                    <a:pt x="785" y="1315"/>
                  </a:lnTo>
                  <a:lnTo>
                    <a:pt x="770" y="1313"/>
                  </a:lnTo>
                  <a:lnTo>
                    <a:pt x="752" y="1311"/>
                  </a:lnTo>
                  <a:lnTo>
                    <a:pt x="704" y="1315"/>
                  </a:lnTo>
                  <a:lnTo>
                    <a:pt x="663" y="1322"/>
                  </a:lnTo>
                  <a:lnTo>
                    <a:pt x="622" y="1330"/>
                  </a:lnTo>
                  <a:lnTo>
                    <a:pt x="622" y="1698"/>
                  </a:lnTo>
                  <a:lnTo>
                    <a:pt x="621" y="1704"/>
                  </a:lnTo>
                  <a:lnTo>
                    <a:pt x="619" y="1708"/>
                  </a:lnTo>
                  <a:lnTo>
                    <a:pt x="615" y="1711"/>
                  </a:lnTo>
                  <a:lnTo>
                    <a:pt x="609" y="1712"/>
                  </a:lnTo>
                  <a:lnTo>
                    <a:pt x="537" y="1712"/>
                  </a:lnTo>
                  <a:lnTo>
                    <a:pt x="527" y="1708"/>
                  </a:lnTo>
                  <a:lnTo>
                    <a:pt x="523" y="1704"/>
                  </a:lnTo>
                  <a:lnTo>
                    <a:pt x="522" y="1698"/>
                  </a:lnTo>
                  <a:lnTo>
                    <a:pt x="522" y="1325"/>
                  </a:lnTo>
                  <a:lnTo>
                    <a:pt x="523" y="1314"/>
                  </a:lnTo>
                  <a:lnTo>
                    <a:pt x="524" y="1304"/>
                  </a:lnTo>
                  <a:lnTo>
                    <a:pt x="534" y="1289"/>
                  </a:lnTo>
                  <a:lnTo>
                    <a:pt x="542" y="1282"/>
                  </a:lnTo>
                  <a:lnTo>
                    <a:pt x="552" y="1276"/>
                  </a:lnTo>
                  <a:lnTo>
                    <a:pt x="581" y="1265"/>
                  </a:lnTo>
                  <a:lnTo>
                    <a:pt x="620" y="1255"/>
                  </a:lnTo>
                  <a:lnTo>
                    <a:pt x="667" y="1247"/>
                  </a:lnTo>
                  <a:lnTo>
                    <a:pt x="716" y="1242"/>
                  </a:lnTo>
                  <a:lnTo>
                    <a:pt x="761" y="1240"/>
                  </a:lnTo>
                  <a:lnTo>
                    <a:pt x="799" y="1241"/>
                  </a:lnTo>
                  <a:lnTo>
                    <a:pt x="832" y="1246"/>
                  </a:lnTo>
                  <a:lnTo>
                    <a:pt x="859" y="1255"/>
                  </a:lnTo>
                  <a:lnTo>
                    <a:pt x="882" y="1267"/>
                  </a:lnTo>
                  <a:lnTo>
                    <a:pt x="892" y="1275"/>
                  </a:lnTo>
                  <a:lnTo>
                    <a:pt x="901" y="1285"/>
                  </a:lnTo>
                  <a:lnTo>
                    <a:pt x="907" y="1295"/>
                  </a:lnTo>
                  <a:lnTo>
                    <a:pt x="914" y="1308"/>
                  </a:lnTo>
                  <a:lnTo>
                    <a:pt x="917" y="1322"/>
                  </a:lnTo>
                  <a:lnTo>
                    <a:pt x="921" y="1337"/>
                  </a:lnTo>
                  <a:lnTo>
                    <a:pt x="924" y="1371"/>
                  </a:lnTo>
                  <a:lnTo>
                    <a:pt x="924" y="1698"/>
                  </a:lnTo>
                  <a:close/>
                  <a:moveTo>
                    <a:pt x="1423" y="1269"/>
                  </a:moveTo>
                  <a:lnTo>
                    <a:pt x="1293" y="1698"/>
                  </a:lnTo>
                  <a:lnTo>
                    <a:pt x="1290" y="1703"/>
                  </a:lnTo>
                  <a:lnTo>
                    <a:pt x="1287" y="1708"/>
                  </a:lnTo>
                  <a:lnTo>
                    <a:pt x="1282" y="1711"/>
                  </a:lnTo>
                  <a:lnTo>
                    <a:pt x="1275" y="1712"/>
                  </a:lnTo>
                  <a:lnTo>
                    <a:pt x="1142" y="1712"/>
                  </a:lnTo>
                  <a:lnTo>
                    <a:pt x="1132" y="1708"/>
                  </a:lnTo>
                  <a:lnTo>
                    <a:pt x="1124" y="1698"/>
                  </a:lnTo>
                  <a:lnTo>
                    <a:pt x="989" y="1270"/>
                  </a:lnTo>
                  <a:lnTo>
                    <a:pt x="989" y="1267"/>
                  </a:lnTo>
                  <a:lnTo>
                    <a:pt x="989" y="1265"/>
                  </a:lnTo>
                  <a:lnTo>
                    <a:pt x="989" y="1260"/>
                  </a:lnTo>
                  <a:lnTo>
                    <a:pt x="992" y="1255"/>
                  </a:lnTo>
                  <a:lnTo>
                    <a:pt x="1001" y="1251"/>
                  </a:lnTo>
                  <a:lnTo>
                    <a:pt x="1075" y="1251"/>
                  </a:lnTo>
                  <a:lnTo>
                    <a:pt x="1082" y="1252"/>
                  </a:lnTo>
                  <a:lnTo>
                    <a:pt x="1086" y="1255"/>
                  </a:lnTo>
                  <a:lnTo>
                    <a:pt x="1092" y="1265"/>
                  </a:lnTo>
                  <a:lnTo>
                    <a:pt x="1198" y="1646"/>
                  </a:lnTo>
                  <a:lnTo>
                    <a:pt x="1221" y="1646"/>
                  </a:lnTo>
                  <a:lnTo>
                    <a:pt x="1316" y="1265"/>
                  </a:lnTo>
                  <a:lnTo>
                    <a:pt x="1322" y="1255"/>
                  </a:lnTo>
                  <a:lnTo>
                    <a:pt x="1327" y="1252"/>
                  </a:lnTo>
                  <a:lnTo>
                    <a:pt x="1333" y="1251"/>
                  </a:lnTo>
                  <a:lnTo>
                    <a:pt x="1410" y="1251"/>
                  </a:lnTo>
                  <a:lnTo>
                    <a:pt x="1420" y="1255"/>
                  </a:lnTo>
                  <a:lnTo>
                    <a:pt x="1423" y="1260"/>
                  </a:lnTo>
                  <a:lnTo>
                    <a:pt x="1424" y="1265"/>
                  </a:lnTo>
                  <a:lnTo>
                    <a:pt x="1423" y="1266"/>
                  </a:lnTo>
                  <a:lnTo>
                    <a:pt x="1423" y="1269"/>
                  </a:lnTo>
                  <a:close/>
                  <a:moveTo>
                    <a:pt x="1612" y="1698"/>
                  </a:moveTo>
                  <a:lnTo>
                    <a:pt x="1610" y="1704"/>
                  </a:lnTo>
                  <a:lnTo>
                    <a:pt x="1608" y="1708"/>
                  </a:lnTo>
                  <a:lnTo>
                    <a:pt x="1603" y="1711"/>
                  </a:lnTo>
                  <a:lnTo>
                    <a:pt x="1598" y="1712"/>
                  </a:lnTo>
                  <a:lnTo>
                    <a:pt x="1526" y="1712"/>
                  </a:lnTo>
                  <a:lnTo>
                    <a:pt x="1520" y="1711"/>
                  </a:lnTo>
                  <a:lnTo>
                    <a:pt x="1516" y="1708"/>
                  </a:lnTo>
                  <a:lnTo>
                    <a:pt x="1513" y="1704"/>
                  </a:lnTo>
                  <a:lnTo>
                    <a:pt x="1512" y="1698"/>
                  </a:lnTo>
                  <a:lnTo>
                    <a:pt x="1512" y="1269"/>
                  </a:lnTo>
                  <a:lnTo>
                    <a:pt x="1513" y="1264"/>
                  </a:lnTo>
                  <a:lnTo>
                    <a:pt x="1516" y="1260"/>
                  </a:lnTo>
                  <a:lnTo>
                    <a:pt x="1526" y="1256"/>
                  </a:lnTo>
                  <a:lnTo>
                    <a:pt x="1598" y="1256"/>
                  </a:lnTo>
                  <a:lnTo>
                    <a:pt x="1608" y="1260"/>
                  </a:lnTo>
                  <a:lnTo>
                    <a:pt x="1610" y="1264"/>
                  </a:lnTo>
                  <a:lnTo>
                    <a:pt x="1612" y="1269"/>
                  </a:lnTo>
                  <a:lnTo>
                    <a:pt x="1612" y="1698"/>
                  </a:lnTo>
                  <a:close/>
                  <a:moveTo>
                    <a:pt x="1612" y="1167"/>
                  </a:moveTo>
                  <a:lnTo>
                    <a:pt x="1610" y="1174"/>
                  </a:lnTo>
                  <a:lnTo>
                    <a:pt x="1607" y="1180"/>
                  </a:lnTo>
                  <a:lnTo>
                    <a:pt x="1600" y="1184"/>
                  </a:lnTo>
                  <a:lnTo>
                    <a:pt x="1593" y="1184"/>
                  </a:lnTo>
                  <a:lnTo>
                    <a:pt x="1531" y="1184"/>
                  </a:lnTo>
                  <a:lnTo>
                    <a:pt x="1522" y="1184"/>
                  </a:lnTo>
                  <a:lnTo>
                    <a:pt x="1517" y="1180"/>
                  </a:lnTo>
                  <a:lnTo>
                    <a:pt x="1513" y="1174"/>
                  </a:lnTo>
                  <a:lnTo>
                    <a:pt x="1512" y="1167"/>
                  </a:lnTo>
                  <a:lnTo>
                    <a:pt x="1512" y="1070"/>
                  </a:lnTo>
                  <a:lnTo>
                    <a:pt x="1513" y="1062"/>
                  </a:lnTo>
                  <a:lnTo>
                    <a:pt x="1517" y="1057"/>
                  </a:lnTo>
                  <a:lnTo>
                    <a:pt x="1522" y="1053"/>
                  </a:lnTo>
                  <a:lnTo>
                    <a:pt x="1531" y="1052"/>
                  </a:lnTo>
                  <a:lnTo>
                    <a:pt x="1593" y="1052"/>
                  </a:lnTo>
                  <a:lnTo>
                    <a:pt x="1600" y="1053"/>
                  </a:lnTo>
                  <a:lnTo>
                    <a:pt x="1607" y="1057"/>
                  </a:lnTo>
                  <a:lnTo>
                    <a:pt x="1610" y="1062"/>
                  </a:lnTo>
                  <a:lnTo>
                    <a:pt x="1612" y="1070"/>
                  </a:lnTo>
                  <a:lnTo>
                    <a:pt x="1612" y="1167"/>
                  </a:lnTo>
                  <a:close/>
                  <a:moveTo>
                    <a:pt x="1991" y="1305"/>
                  </a:moveTo>
                  <a:lnTo>
                    <a:pt x="1990" y="1310"/>
                  </a:lnTo>
                  <a:lnTo>
                    <a:pt x="1988" y="1315"/>
                  </a:lnTo>
                  <a:lnTo>
                    <a:pt x="1985" y="1318"/>
                  </a:lnTo>
                  <a:lnTo>
                    <a:pt x="1978" y="1319"/>
                  </a:lnTo>
                  <a:lnTo>
                    <a:pt x="1939" y="1320"/>
                  </a:lnTo>
                  <a:lnTo>
                    <a:pt x="1904" y="1323"/>
                  </a:lnTo>
                  <a:lnTo>
                    <a:pt x="1845" y="1333"/>
                  </a:lnTo>
                  <a:lnTo>
                    <a:pt x="1845" y="1698"/>
                  </a:lnTo>
                  <a:lnTo>
                    <a:pt x="1844" y="1704"/>
                  </a:lnTo>
                  <a:lnTo>
                    <a:pt x="1841" y="1708"/>
                  </a:lnTo>
                  <a:lnTo>
                    <a:pt x="1836" y="1711"/>
                  </a:lnTo>
                  <a:lnTo>
                    <a:pt x="1831" y="1712"/>
                  </a:lnTo>
                  <a:lnTo>
                    <a:pt x="1758" y="1712"/>
                  </a:lnTo>
                  <a:lnTo>
                    <a:pt x="1750" y="1708"/>
                  </a:lnTo>
                  <a:lnTo>
                    <a:pt x="1746" y="1704"/>
                  </a:lnTo>
                  <a:lnTo>
                    <a:pt x="1744" y="1698"/>
                  </a:lnTo>
                  <a:lnTo>
                    <a:pt x="1744" y="1325"/>
                  </a:lnTo>
                  <a:lnTo>
                    <a:pt x="1748" y="1303"/>
                  </a:lnTo>
                  <a:lnTo>
                    <a:pt x="1752" y="1294"/>
                  </a:lnTo>
                  <a:lnTo>
                    <a:pt x="1757" y="1286"/>
                  </a:lnTo>
                  <a:lnTo>
                    <a:pt x="1773" y="1275"/>
                  </a:lnTo>
                  <a:lnTo>
                    <a:pt x="1798" y="1265"/>
                  </a:lnTo>
                  <a:lnTo>
                    <a:pt x="1830" y="1256"/>
                  </a:lnTo>
                  <a:lnTo>
                    <a:pt x="1869" y="1248"/>
                  </a:lnTo>
                  <a:lnTo>
                    <a:pt x="1946" y="1241"/>
                  </a:lnTo>
                  <a:lnTo>
                    <a:pt x="1961" y="1241"/>
                  </a:lnTo>
                  <a:lnTo>
                    <a:pt x="1973" y="1241"/>
                  </a:lnTo>
                  <a:lnTo>
                    <a:pt x="1981" y="1242"/>
                  </a:lnTo>
                  <a:lnTo>
                    <a:pt x="1987" y="1246"/>
                  </a:lnTo>
                  <a:lnTo>
                    <a:pt x="1990" y="1250"/>
                  </a:lnTo>
                  <a:lnTo>
                    <a:pt x="1991" y="1256"/>
                  </a:lnTo>
                  <a:lnTo>
                    <a:pt x="1991" y="1305"/>
                  </a:lnTo>
                  <a:close/>
                  <a:moveTo>
                    <a:pt x="2462" y="1481"/>
                  </a:moveTo>
                  <a:lnTo>
                    <a:pt x="2462" y="1514"/>
                  </a:lnTo>
                  <a:lnTo>
                    <a:pt x="2460" y="1546"/>
                  </a:lnTo>
                  <a:lnTo>
                    <a:pt x="2456" y="1576"/>
                  </a:lnTo>
                  <a:lnTo>
                    <a:pt x="2450" y="1604"/>
                  </a:lnTo>
                  <a:lnTo>
                    <a:pt x="2440" y="1629"/>
                  </a:lnTo>
                  <a:lnTo>
                    <a:pt x="2427" y="1653"/>
                  </a:lnTo>
                  <a:lnTo>
                    <a:pt x="2419" y="1663"/>
                  </a:lnTo>
                  <a:lnTo>
                    <a:pt x="2411" y="1673"/>
                  </a:lnTo>
                  <a:lnTo>
                    <a:pt x="2389" y="1691"/>
                  </a:lnTo>
                  <a:lnTo>
                    <a:pt x="2363" y="1704"/>
                  </a:lnTo>
                  <a:lnTo>
                    <a:pt x="2331" y="1714"/>
                  </a:lnTo>
                  <a:lnTo>
                    <a:pt x="2293" y="1721"/>
                  </a:lnTo>
                  <a:lnTo>
                    <a:pt x="2249" y="1723"/>
                  </a:lnTo>
                  <a:lnTo>
                    <a:pt x="2205" y="1721"/>
                  </a:lnTo>
                  <a:lnTo>
                    <a:pt x="2167" y="1714"/>
                  </a:lnTo>
                  <a:lnTo>
                    <a:pt x="2135" y="1704"/>
                  </a:lnTo>
                  <a:lnTo>
                    <a:pt x="2109" y="1691"/>
                  </a:lnTo>
                  <a:lnTo>
                    <a:pt x="2088" y="1673"/>
                  </a:lnTo>
                  <a:lnTo>
                    <a:pt x="2070" y="1653"/>
                  </a:lnTo>
                  <a:lnTo>
                    <a:pt x="2064" y="1641"/>
                  </a:lnTo>
                  <a:lnTo>
                    <a:pt x="2058" y="1629"/>
                  </a:lnTo>
                  <a:lnTo>
                    <a:pt x="2049" y="1604"/>
                  </a:lnTo>
                  <a:lnTo>
                    <a:pt x="2043" y="1576"/>
                  </a:lnTo>
                  <a:lnTo>
                    <a:pt x="2040" y="1561"/>
                  </a:lnTo>
                  <a:lnTo>
                    <a:pt x="2038" y="1546"/>
                  </a:lnTo>
                  <a:lnTo>
                    <a:pt x="2035" y="1514"/>
                  </a:lnTo>
                  <a:lnTo>
                    <a:pt x="2035" y="1481"/>
                  </a:lnTo>
                  <a:lnTo>
                    <a:pt x="2035" y="1449"/>
                  </a:lnTo>
                  <a:lnTo>
                    <a:pt x="2038" y="1417"/>
                  </a:lnTo>
                  <a:lnTo>
                    <a:pt x="2049" y="1359"/>
                  </a:lnTo>
                  <a:lnTo>
                    <a:pt x="2058" y="1334"/>
                  </a:lnTo>
                  <a:lnTo>
                    <a:pt x="2070" y="1310"/>
                  </a:lnTo>
                  <a:lnTo>
                    <a:pt x="2088" y="1290"/>
                  </a:lnTo>
                  <a:lnTo>
                    <a:pt x="2109" y="1272"/>
                  </a:lnTo>
                  <a:lnTo>
                    <a:pt x="2135" y="1259"/>
                  </a:lnTo>
                  <a:lnTo>
                    <a:pt x="2167" y="1248"/>
                  </a:lnTo>
                  <a:lnTo>
                    <a:pt x="2205" y="1242"/>
                  </a:lnTo>
                  <a:lnTo>
                    <a:pt x="2249" y="1240"/>
                  </a:lnTo>
                  <a:lnTo>
                    <a:pt x="2293" y="1242"/>
                  </a:lnTo>
                  <a:lnTo>
                    <a:pt x="2331" y="1248"/>
                  </a:lnTo>
                  <a:lnTo>
                    <a:pt x="2363" y="1259"/>
                  </a:lnTo>
                  <a:lnTo>
                    <a:pt x="2389" y="1272"/>
                  </a:lnTo>
                  <a:lnTo>
                    <a:pt x="2411" y="1290"/>
                  </a:lnTo>
                  <a:lnTo>
                    <a:pt x="2427" y="1310"/>
                  </a:lnTo>
                  <a:lnTo>
                    <a:pt x="2440" y="1334"/>
                  </a:lnTo>
                  <a:lnTo>
                    <a:pt x="2450" y="1359"/>
                  </a:lnTo>
                  <a:lnTo>
                    <a:pt x="2456" y="1388"/>
                  </a:lnTo>
                  <a:lnTo>
                    <a:pt x="2460" y="1417"/>
                  </a:lnTo>
                  <a:lnTo>
                    <a:pt x="2462" y="1449"/>
                  </a:lnTo>
                  <a:lnTo>
                    <a:pt x="2462" y="1481"/>
                  </a:lnTo>
                  <a:close/>
                  <a:moveTo>
                    <a:pt x="2360" y="1481"/>
                  </a:moveTo>
                  <a:lnTo>
                    <a:pt x="2359" y="1432"/>
                  </a:lnTo>
                  <a:lnTo>
                    <a:pt x="2355" y="1390"/>
                  </a:lnTo>
                  <a:lnTo>
                    <a:pt x="2350" y="1372"/>
                  </a:lnTo>
                  <a:lnTo>
                    <a:pt x="2344" y="1357"/>
                  </a:lnTo>
                  <a:lnTo>
                    <a:pt x="2336" y="1343"/>
                  </a:lnTo>
                  <a:lnTo>
                    <a:pt x="2325" y="1332"/>
                  </a:lnTo>
                  <a:lnTo>
                    <a:pt x="2311" y="1323"/>
                  </a:lnTo>
                  <a:lnTo>
                    <a:pt x="2295" y="1316"/>
                  </a:lnTo>
                  <a:lnTo>
                    <a:pt x="2273" y="1313"/>
                  </a:lnTo>
                  <a:lnTo>
                    <a:pt x="2249" y="1311"/>
                  </a:lnTo>
                  <a:lnTo>
                    <a:pt x="2224" y="1313"/>
                  </a:lnTo>
                  <a:lnTo>
                    <a:pt x="2204" y="1316"/>
                  </a:lnTo>
                  <a:lnTo>
                    <a:pt x="2186" y="1323"/>
                  </a:lnTo>
                  <a:lnTo>
                    <a:pt x="2172" y="1332"/>
                  </a:lnTo>
                  <a:lnTo>
                    <a:pt x="2162" y="1343"/>
                  </a:lnTo>
                  <a:lnTo>
                    <a:pt x="2153" y="1357"/>
                  </a:lnTo>
                  <a:lnTo>
                    <a:pt x="2147" y="1372"/>
                  </a:lnTo>
                  <a:lnTo>
                    <a:pt x="2143" y="1390"/>
                  </a:lnTo>
                  <a:lnTo>
                    <a:pt x="2140" y="1410"/>
                  </a:lnTo>
                  <a:lnTo>
                    <a:pt x="2138" y="1432"/>
                  </a:lnTo>
                  <a:lnTo>
                    <a:pt x="2137" y="1481"/>
                  </a:lnTo>
                  <a:lnTo>
                    <a:pt x="2138" y="1532"/>
                  </a:lnTo>
                  <a:lnTo>
                    <a:pt x="2143" y="1573"/>
                  </a:lnTo>
                  <a:lnTo>
                    <a:pt x="2147" y="1591"/>
                  </a:lnTo>
                  <a:lnTo>
                    <a:pt x="2153" y="1606"/>
                  </a:lnTo>
                  <a:lnTo>
                    <a:pt x="2162" y="1620"/>
                  </a:lnTo>
                  <a:lnTo>
                    <a:pt x="2172" y="1631"/>
                  </a:lnTo>
                  <a:lnTo>
                    <a:pt x="2186" y="1640"/>
                  </a:lnTo>
                  <a:lnTo>
                    <a:pt x="2204" y="1646"/>
                  </a:lnTo>
                  <a:lnTo>
                    <a:pt x="2224" y="1650"/>
                  </a:lnTo>
                  <a:lnTo>
                    <a:pt x="2249" y="1652"/>
                  </a:lnTo>
                  <a:lnTo>
                    <a:pt x="2273" y="1650"/>
                  </a:lnTo>
                  <a:lnTo>
                    <a:pt x="2295" y="1646"/>
                  </a:lnTo>
                  <a:lnTo>
                    <a:pt x="2311" y="1640"/>
                  </a:lnTo>
                  <a:lnTo>
                    <a:pt x="2325" y="1631"/>
                  </a:lnTo>
                  <a:lnTo>
                    <a:pt x="2336" y="1620"/>
                  </a:lnTo>
                  <a:lnTo>
                    <a:pt x="2344" y="1606"/>
                  </a:lnTo>
                  <a:lnTo>
                    <a:pt x="2350" y="1591"/>
                  </a:lnTo>
                  <a:lnTo>
                    <a:pt x="2355" y="1573"/>
                  </a:lnTo>
                  <a:lnTo>
                    <a:pt x="2358" y="1553"/>
                  </a:lnTo>
                  <a:lnTo>
                    <a:pt x="2359" y="1532"/>
                  </a:lnTo>
                  <a:lnTo>
                    <a:pt x="2360" y="1481"/>
                  </a:lnTo>
                  <a:close/>
                  <a:moveTo>
                    <a:pt x="2961" y="1698"/>
                  </a:moveTo>
                  <a:lnTo>
                    <a:pt x="2960" y="1704"/>
                  </a:lnTo>
                  <a:lnTo>
                    <a:pt x="2957" y="1708"/>
                  </a:lnTo>
                  <a:lnTo>
                    <a:pt x="2954" y="1711"/>
                  </a:lnTo>
                  <a:lnTo>
                    <a:pt x="2947" y="1712"/>
                  </a:lnTo>
                  <a:lnTo>
                    <a:pt x="2876" y="1712"/>
                  </a:lnTo>
                  <a:lnTo>
                    <a:pt x="2869" y="1711"/>
                  </a:lnTo>
                  <a:lnTo>
                    <a:pt x="2865" y="1708"/>
                  </a:lnTo>
                  <a:lnTo>
                    <a:pt x="2862" y="1704"/>
                  </a:lnTo>
                  <a:lnTo>
                    <a:pt x="2862" y="1698"/>
                  </a:lnTo>
                  <a:lnTo>
                    <a:pt x="2862" y="1383"/>
                  </a:lnTo>
                  <a:lnTo>
                    <a:pt x="2860" y="1366"/>
                  </a:lnTo>
                  <a:lnTo>
                    <a:pt x="2857" y="1349"/>
                  </a:lnTo>
                  <a:lnTo>
                    <a:pt x="2852" y="1337"/>
                  </a:lnTo>
                  <a:lnTo>
                    <a:pt x="2844" y="1328"/>
                  </a:lnTo>
                  <a:lnTo>
                    <a:pt x="2835" y="1320"/>
                  </a:lnTo>
                  <a:lnTo>
                    <a:pt x="2823" y="1315"/>
                  </a:lnTo>
                  <a:lnTo>
                    <a:pt x="2807" y="1313"/>
                  </a:lnTo>
                  <a:lnTo>
                    <a:pt x="2789" y="1311"/>
                  </a:lnTo>
                  <a:lnTo>
                    <a:pt x="2742" y="1315"/>
                  </a:lnTo>
                  <a:lnTo>
                    <a:pt x="2700" y="1322"/>
                  </a:lnTo>
                  <a:lnTo>
                    <a:pt x="2659" y="1330"/>
                  </a:lnTo>
                  <a:lnTo>
                    <a:pt x="2659" y="1698"/>
                  </a:lnTo>
                  <a:lnTo>
                    <a:pt x="2659" y="1704"/>
                  </a:lnTo>
                  <a:lnTo>
                    <a:pt x="2656" y="1708"/>
                  </a:lnTo>
                  <a:lnTo>
                    <a:pt x="2651" y="1711"/>
                  </a:lnTo>
                  <a:lnTo>
                    <a:pt x="2646" y="1712"/>
                  </a:lnTo>
                  <a:lnTo>
                    <a:pt x="2573" y="1712"/>
                  </a:lnTo>
                  <a:lnTo>
                    <a:pt x="2563" y="1708"/>
                  </a:lnTo>
                  <a:lnTo>
                    <a:pt x="2560" y="1704"/>
                  </a:lnTo>
                  <a:lnTo>
                    <a:pt x="2559" y="1698"/>
                  </a:lnTo>
                  <a:lnTo>
                    <a:pt x="2559" y="1325"/>
                  </a:lnTo>
                  <a:lnTo>
                    <a:pt x="2560" y="1314"/>
                  </a:lnTo>
                  <a:lnTo>
                    <a:pt x="2562" y="1304"/>
                  </a:lnTo>
                  <a:lnTo>
                    <a:pt x="2571" y="1289"/>
                  </a:lnTo>
                  <a:lnTo>
                    <a:pt x="2578" y="1282"/>
                  </a:lnTo>
                  <a:lnTo>
                    <a:pt x="2589" y="1276"/>
                  </a:lnTo>
                  <a:lnTo>
                    <a:pt x="2618" y="1265"/>
                  </a:lnTo>
                  <a:lnTo>
                    <a:pt x="2658" y="1255"/>
                  </a:lnTo>
                  <a:lnTo>
                    <a:pt x="2704" y="1247"/>
                  </a:lnTo>
                  <a:lnTo>
                    <a:pt x="2752" y="1242"/>
                  </a:lnTo>
                  <a:lnTo>
                    <a:pt x="2797" y="1240"/>
                  </a:lnTo>
                  <a:lnTo>
                    <a:pt x="2835" y="1241"/>
                  </a:lnTo>
                  <a:lnTo>
                    <a:pt x="2868" y="1246"/>
                  </a:lnTo>
                  <a:lnTo>
                    <a:pt x="2897" y="1255"/>
                  </a:lnTo>
                  <a:lnTo>
                    <a:pt x="2920" y="1267"/>
                  </a:lnTo>
                  <a:lnTo>
                    <a:pt x="2930" y="1275"/>
                  </a:lnTo>
                  <a:lnTo>
                    <a:pt x="2937" y="1285"/>
                  </a:lnTo>
                  <a:lnTo>
                    <a:pt x="2945" y="1295"/>
                  </a:lnTo>
                  <a:lnTo>
                    <a:pt x="2951" y="1308"/>
                  </a:lnTo>
                  <a:lnTo>
                    <a:pt x="2955" y="1322"/>
                  </a:lnTo>
                  <a:lnTo>
                    <a:pt x="2959" y="1337"/>
                  </a:lnTo>
                  <a:lnTo>
                    <a:pt x="2961" y="1371"/>
                  </a:lnTo>
                  <a:lnTo>
                    <a:pt x="2961" y="1698"/>
                  </a:lnTo>
                  <a:close/>
                  <a:moveTo>
                    <a:pt x="3782" y="1698"/>
                  </a:moveTo>
                  <a:lnTo>
                    <a:pt x="3782" y="1704"/>
                  </a:lnTo>
                  <a:lnTo>
                    <a:pt x="3779" y="1708"/>
                  </a:lnTo>
                  <a:lnTo>
                    <a:pt x="3774" y="1711"/>
                  </a:lnTo>
                  <a:lnTo>
                    <a:pt x="3769" y="1712"/>
                  </a:lnTo>
                  <a:lnTo>
                    <a:pt x="3697" y="1712"/>
                  </a:lnTo>
                  <a:lnTo>
                    <a:pt x="3691" y="1711"/>
                  </a:lnTo>
                  <a:lnTo>
                    <a:pt x="3687" y="1708"/>
                  </a:lnTo>
                  <a:lnTo>
                    <a:pt x="3683" y="1704"/>
                  </a:lnTo>
                  <a:lnTo>
                    <a:pt x="3683" y="1698"/>
                  </a:lnTo>
                  <a:lnTo>
                    <a:pt x="3683" y="1383"/>
                  </a:lnTo>
                  <a:lnTo>
                    <a:pt x="3682" y="1366"/>
                  </a:lnTo>
                  <a:lnTo>
                    <a:pt x="3681" y="1357"/>
                  </a:lnTo>
                  <a:lnTo>
                    <a:pt x="3678" y="1349"/>
                  </a:lnTo>
                  <a:lnTo>
                    <a:pt x="3673" y="1337"/>
                  </a:lnTo>
                  <a:lnTo>
                    <a:pt x="3666" y="1328"/>
                  </a:lnTo>
                  <a:lnTo>
                    <a:pt x="3643" y="1315"/>
                  </a:lnTo>
                  <a:lnTo>
                    <a:pt x="3627" y="1313"/>
                  </a:lnTo>
                  <a:lnTo>
                    <a:pt x="3609" y="1311"/>
                  </a:lnTo>
                  <a:lnTo>
                    <a:pt x="3562" y="1315"/>
                  </a:lnTo>
                  <a:lnTo>
                    <a:pt x="3521" y="1322"/>
                  </a:lnTo>
                  <a:lnTo>
                    <a:pt x="3479" y="1330"/>
                  </a:lnTo>
                  <a:lnTo>
                    <a:pt x="3479" y="1698"/>
                  </a:lnTo>
                  <a:lnTo>
                    <a:pt x="3478" y="1704"/>
                  </a:lnTo>
                  <a:lnTo>
                    <a:pt x="3475" y="1708"/>
                  </a:lnTo>
                  <a:lnTo>
                    <a:pt x="3472" y="1711"/>
                  </a:lnTo>
                  <a:lnTo>
                    <a:pt x="3466" y="1712"/>
                  </a:lnTo>
                  <a:lnTo>
                    <a:pt x="3393" y="1712"/>
                  </a:lnTo>
                  <a:lnTo>
                    <a:pt x="3383" y="1708"/>
                  </a:lnTo>
                  <a:lnTo>
                    <a:pt x="3381" y="1704"/>
                  </a:lnTo>
                  <a:lnTo>
                    <a:pt x="3380" y="1698"/>
                  </a:lnTo>
                  <a:lnTo>
                    <a:pt x="3380" y="1383"/>
                  </a:lnTo>
                  <a:lnTo>
                    <a:pt x="3380" y="1366"/>
                  </a:lnTo>
                  <a:lnTo>
                    <a:pt x="3376" y="1349"/>
                  </a:lnTo>
                  <a:lnTo>
                    <a:pt x="3371" y="1337"/>
                  </a:lnTo>
                  <a:lnTo>
                    <a:pt x="3363" y="1328"/>
                  </a:lnTo>
                  <a:lnTo>
                    <a:pt x="3340" y="1315"/>
                  </a:lnTo>
                  <a:lnTo>
                    <a:pt x="3325" y="1313"/>
                  </a:lnTo>
                  <a:lnTo>
                    <a:pt x="3308" y="1311"/>
                  </a:lnTo>
                  <a:lnTo>
                    <a:pt x="3275" y="1313"/>
                  </a:lnTo>
                  <a:lnTo>
                    <a:pt x="3245" y="1316"/>
                  </a:lnTo>
                  <a:lnTo>
                    <a:pt x="3196" y="1325"/>
                  </a:lnTo>
                  <a:lnTo>
                    <a:pt x="3175" y="1330"/>
                  </a:lnTo>
                  <a:lnTo>
                    <a:pt x="3175" y="1698"/>
                  </a:lnTo>
                  <a:lnTo>
                    <a:pt x="3174" y="1704"/>
                  </a:lnTo>
                  <a:lnTo>
                    <a:pt x="3172" y="1708"/>
                  </a:lnTo>
                  <a:lnTo>
                    <a:pt x="3168" y="1711"/>
                  </a:lnTo>
                  <a:lnTo>
                    <a:pt x="3163" y="1712"/>
                  </a:lnTo>
                  <a:lnTo>
                    <a:pt x="3090" y="1712"/>
                  </a:lnTo>
                  <a:lnTo>
                    <a:pt x="3080" y="1708"/>
                  </a:lnTo>
                  <a:lnTo>
                    <a:pt x="3077" y="1704"/>
                  </a:lnTo>
                  <a:lnTo>
                    <a:pt x="3076" y="1698"/>
                  </a:lnTo>
                  <a:lnTo>
                    <a:pt x="3076" y="1325"/>
                  </a:lnTo>
                  <a:lnTo>
                    <a:pt x="3076" y="1314"/>
                  </a:lnTo>
                  <a:lnTo>
                    <a:pt x="3078" y="1304"/>
                  </a:lnTo>
                  <a:lnTo>
                    <a:pt x="3087" y="1289"/>
                  </a:lnTo>
                  <a:lnTo>
                    <a:pt x="3095" y="1282"/>
                  </a:lnTo>
                  <a:lnTo>
                    <a:pt x="3105" y="1276"/>
                  </a:lnTo>
                  <a:lnTo>
                    <a:pt x="3135" y="1265"/>
                  </a:lnTo>
                  <a:lnTo>
                    <a:pt x="3174" y="1255"/>
                  </a:lnTo>
                  <a:lnTo>
                    <a:pt x="3221" y="1247"/>
                  </a:lnTo>
                  <a:lnTo>
                    <a:pt x="3270" y="1242"/>
                  </a:lnTo>
                  <a:lnTo>
                    <a:pt x="3315" y="1240"/>
                  </a:lnTo>
                  <a:lnTo>
                    <a:pt x="3353" y="1242"/>
                  </a:lnTo>
                  <a:lnTo>
                    <a:pt x="3386" y="1248"/>
                  </a:lnTo>
                  <a:lnTo>
                    <a:pt x="3412" y="1259"/>
                  </a:lnTo>
                  <a:lnTo>
                    <a:pt x="3434" y="1271"/>
                  </a:lnTo>
                  <a:lnTo>
                    <a:pt x="3455" y="1265"/>
                  </a:lnTo>
                  <a:lnTo>
                    <a:pt x="3483" y="1257"/>
                  </a:lnTo>
                  <a:lnTo>
                    <a:pt x="3550" y="1246"/>
                  </a:lnTo>
                  <a:lnTo>
                    <a:pt x="3586" y="1241"/>
                  </a:lnTo>
                  <a:lnTo>
                    <a:pt x="3619" y="1240"/>
                  </a:lnTo>
                  <a:lnTo>
                    <a:pt x="3657" y="1241"/>
                  </a:lnTo>
                  <a:lnTo>
                    <a:pt x="3690" y="1246"/>
                  </a:lnTo>
                  <a:lnTo>
                    <a:pt x="3717" y="1255"/>
                  </a:lnTo>
                  <a:lnTo>
                    <a:pt x="3741" y="1267"/>
                  </a:lnTo>
                  <a:lnTo>
                    <a:pt x="3750" y="1275"/>
                  </a:lnTo>
                  <a:lnTo>
                    <a:pt x="3759" y="1285"/>
                  </a:lnTo>
                  <a:lnTo>
                    <a:pt x="3771" y="1308"/>
                  </a:lnTo>
                  <a:lnTo>
                    <a:pt x="3776" y="1322"/>
                  </a:lnTo>
                  <a:lnTo>
                    <a:pt x="3779" y="1337"/>
                  </a:lnTo>
                  <a:lnTo>
                    <a:pt x="3782" y="1371"/>
                  </a:lnTo>
                  <a:lnTo>
                    <a:pt x="3782" y="1698"/>
                  </a:lnTo>
                  <a:close/>
                  <a:moveTo>
                    <a:pt x="4299" y="1473"/>
                  </a:moveTo>
                  <a:lnTo>
                    <a:pt x="4299" y="1494"/>
                  </a:lnTo>
                  <a:lnTo>
                    <a:pt x="4299" y="1515"/>
                  </a:lnTo>
                  <a:lnTo>
                    <a:pt x="4296" y="1527"/>
                  </a:lnTo>
                  <a:lnTo>
                    <a:pt x="4291" y="1531"/>
                  </a:lnTo>
                  <a:lnTo>
                    <a:pt x="4284" y="1532"/>
                  </a:lnTo>
                  <a:lnTo>
                    <a:pt x="3979" y="1532"/>
                  </a:lnTo>
                  <a:lnTo>
                    <a:pt x="3982" y="1561"/>
                  </a:lnTo>
                  <a:lnTo>
                    <a:pt x="3987" y="1585"/>
                  </a:lnTo>
                  <a:lnTo>
                    <a:pt x="3997" y="1604"/>
                  </a:lnTo>
                  <a:lnTo>
                    <a:pt x="4011" y="1620"/>
                  </a:lnTo>
                  <a:lnTo>
                    <a:pt x="4021" y="1628"/>
                  </a:lnTo>
                  <a:lnTo>
                    <a:pt x="4032" y="1635"/>
                  </a:lnTo>
                  <a:lnTo>
                    <a:pt x="4057" y="1644"/>
                  </a:lnTo>
                  <a:lnTo>
                    <a:pt x="4088" y="1649"/>
                  </a:lnTo>
                  <a:lnTo>
                    <a:pt x="4124" y="1652"/>
                  </a:lnTo>
                  <a:lnTo>
                    <a:pt x="4163" y="1649"/>
                  </a:lnTo>
                  <a:lnTo>
                    <a:pt x="4196" y="1644"/>
                  </a:lnTo>
                  <a:lnTo>
                    <a:pt x="4250" y="1630"/>
                  </a:lnTo>
                  <a:lnTo>
                    <a:pt x="4253" y="1629"/>
                  </a:lnTo>
                  <a:lnTo>
                    <a:pt x="4254" y="1629"/>
                  </a:lnTo>
                  <a:lnTo>
                    <a:pt x="4260" y="1631"/>
                  </a:lnTo>
                  <a:lnTo>
                    <a:pt x="4265" y="1640"/>
                  </a:lnTo>
                  <a:lnTo>
                    <a:pt x="4277" y="1680"/>
                  </a:lnTo>
                  <a:lnTo>
                    <a:pt x="4277" y="1682"/>
                  </a:lnTo>
                  <a:lnTo>
                    <a:pt x="4277" y="1683"/>
                  </a:lnTo>
                  <a:lnTo>
                    <a:pt x="4274" y="1691"/>
                  </a:lnTo>
                  <a:lnTo>
                    <a:pt x="4268" y="1696"/>
                  </a:lnTo>
                  <a:lnTo>
                    <a:pt x="4239" y="1706"/>
                  </a:lnTo>
                  <a:lnTo>
                    <a:pt x="4201" y="1714"/>
                  </a:lnTo>
                  <a:lnTo>
                    <a:pt x="4158" y="1721"/>
                  </a:lnTo>
                  <a:lnTo>
                    <a:pt x="4112" y="1723"/>
                  </a:lnTo>
                  <a:lnTo>
                    <a:pt x="4080" y="1722"/>
                  </a:lnTo>
                  <a:lnTo>
                    <a:pt x="4052" y="1720"/>
                  </a:lnTo>
                  <a:lnTo>
                    <a:pt x="4002" y="1709"/>
                  </a:lnTo>
                  <a:lnTo>
                    <a:pt x="3981" y="1701"/>
                  </a:lnTo>
                  <a:lnTo>
                    <a:pt x="3962" y="1691"/>
                  </a:lnTo>
                  <a:lnTo>
                    <a:pt x="3945" y="1679"/>
                  </a:lnTo>
                  <a:lnTo>
                    <a:pt x="3930" y="1665"/>
                  </a:lnTo>
                  <a:lnTo>
                    <a:pt x="3906" y="1633"/>
                  </a:lnTo>
                  <a:lnTo>
                    <a:pt x="3897" y="1612"/>
                  </a:lnTo>
                  <a:lnTo>
                    <a:pt x="3890" y="1591"/>
                  </a:lnTo>
                  <a:lnTo>
                    <a:pt x="3881" y="1541"/>
                  </a:lnTo>
                  <a:lnTo>
                    <a:pt x="3879" y="1513"/>
                  </a:lnTo>
                  <a:lnTo>
                    <a:pt x="3879" y="1483"/>
                  </a:lnTo>
                  <a:lnTo>
                    <a:pt x="3879" y="1445"/>
                  </a:lnTo>
                  <a:lnTo>
                    <a:pt x="3882" y="1410"/>
                  </a:lnTo>
                  <a:lnTo>
                    <a:pt x="3887" y="1378"/>
                  </a:lnTo>
                  <a:lnTo>
                    <a:pt x="3895" y="1349"/>
                  </a:lnTo>
                  <a:lnTo>
                    <a:pt x="3905" y="1324"/>
                  </a:lnTo>
                  <a:lnTo>
                    <a:pt x="3920" y="1301"/>
                  </a:lnTo>
                  <a:lnTo>
                    <a:pt x="3938" y="1284"/>
                  </a:lnTo>
                  <a:lnTo>
                    <a:pt x="3948" y="1275"/>
                  </a:lnTo>
                  <a:lnTo>
                    <a:pt x="3959" y="1267"/>
                  </a:lnTo>
                  <a:lnTo>
                    <a:pt x="3984" y="1256"/>
                  </a:lnTo>
                  <a:lnTo>
                    <a:pt x="4015" y="1247"/>
                  </a:lnTo>
                  <a:lnTo>
                    <a:pt x="4050" y="1242"/>
                  </a:lnTo>
                  <a:lnTo>
                    <a:pt x="4090" y="1240"/>
                  </a:lnTo>
                  <a:lnTo>
                    <a:pt x="4122" y="1241"/>
                  </a:lnTo>
                  <a:lnTo>
                    <a:pt x="4151" y="1245"/>
                  </a:lnTo>
                  <a:lnTo>
                    <a:pt x="4176" y="1250"/>
                  </a:lnTo>
                  <a:lnTo>
                    <a:pt x="4199" y="1259"/>
                  </a:lnTo>
                  <a:lnTo>
                    <a:pt x="4236" y="1280"/>
                  </a:lnTo>
                  <a:lnTo>
                    <a:pt x="4252" y="1294"/>
                  </a:lnTo>
                  <a:lnTo>
                    <a:pt x="4264" y="1310"/>
                  </a:lnTo>
                  <a:lnTo>
                    <a:pt x="4273" y="1325"/>
                  </a:lnTo>
                  <a:lnTo>
                    <a:pt x="4282" y="1343"/>
                  </a:lnTo>
                  <a:lnTo>
                    <a:pt x="4288" y="1361"/>
                  </a:lnTo>
                  <a:lnTo>
                    <a:pt x="4292" y="1381"/>
                  </a:lnTo>
                  <a:lnTo>
                    <a:pt x="4298" y="1425"/>
                  </a:lnTo>
                  <a:lnTo>
                    <a:pt x="4299" y="1473"/>
                  </a:lnTo>
                  <a:close/>
                  <a:moveTo>
                    <a:pt x="4199" y="1463"/>
                  </a:moveTo>
                  <a:lnTo>
                    <a:pt x="4197" y="1420"/>
                  </a:lnTo>
                  <a:lnTo>
                    <a:pt x="4191" y="1379"/>
                  </a:lnTo>
                  <a:lnTo>
                    <a:pt x="4186" y="1362"/>
                  </a:lnTo>
                  <a:lnTo>
                    <a:pt x="4178" y="1347"/>
                  </a:lnTo>
                  <a:lnTo>
                    <a:pt x="4168" y="1335"/>
                  </a:lnTo>
                  <a:lnTo>
                    <a:pt x="4158" y="1325"/>
                  </a:lnTo>
                  <a:lnTo>
                    <a:pt x="4144" y="1319"/>
                  </a:lnTo>
                  <a:lnTo>
                    <a:pt x="4129" y="1314"/>
                  </a:lnTo>
                  <a:lnTo>
                    <a:pt x="4110" y="1311"/>
                  </a:lnTo>
                  <a:lnTo>
                    <a:pt x="4090" y="1311"/>
                  </a:lnTo>
                  <a:lnTo>
                    <a:pt x="4068" y="1311"/>
                  </a:lnTo>
                  <a:lnTo>
                    <a:pt x="4049" y="1314"/>
                  </a:lnTo>
                  <a:lnTo>
                    <a:pt x="4032" y="1319"/>
                  </a:lnTo>
                  <a:lnTo>
                    <a:pt x="4018" y="1325"/>
                  </a:lnTo>
                  <a:lnTo>
                    <a:pt x="4007" y="1335"/>
                  </a:lnTo>
                  <a:lnTo>
                    <a:pt x="3998" y="1347"/>
                  </a:lnTo>
                  <a:lnTo>
                    <a:pt x="3987" y="1378"/>
                  </a:lnTo>
                  <a:lnTo>
                    <a:pt x="3983" y="1398"/>
                  </a:lnTo>
                  <a:lnTo>
                    <a:pt x="3981" y="1420"/>
                  </a:lnTo>
                  <a:lnTo>
                    <a:pt x="3979" y="1464"/>
                  </a:lnTo>
                  <a:lnTo>
                    <a:pt x="4199" y="1463"/>
                  </a:lnTo>
                  <a:close/>
                  <a:moveTo>
                    <a:pt x="4802" y="1698"/>
                  </a:moveTo>
                  <a:lnTo>
                    <a:pt x="4801" y="1704"/>
                  </a:lnTo>
                  <a:lnTo>
                    <a:pt x="4798" y="1708"/>
                  </a:lnTo>
                  <a:lnTo>
                    <a:pt x="4793" y="1711"/>
                  </a:lnTo>
                  <a:lnTo>
                    <a:pt x="4788" y="1712"/>
                  </a:lnTo>
                  <a:lnTo>
                    <a:pt x="4716" y="1712"/>
                  </a:lnTo>
                  <a:lnTo>
                    <a:pt x="4710" y="1711"/>
                  </a:lnTo>
                  <a:lnTo>
                    <a:pt x="4705" y="1708"/>
                  </a:lnTo>
                  <a:lnTo>
                    <a:pt x="4703" y="1704"/>
                  </a:lnTo>
                  <a:lnTo>
                    <a:pt x="4701" y="1698"/>
                  </a:lnTo>
                  <a:lnTo>
                    <a:pt x="4701" y="1383"/>
                  </a:lnTo>
                  <a:lnTo>
                    <a:pt x="4701" y="1366"/>
                  </a:lnTo>
                  <a:lnTo>
                    <a:pt x="4698" y="1349"/>
                  </a:lnTo>
                  <a:lnTo>
                    <a:pt x="4693" y="1337"/>
                  </a:lnTo>
                  <a:lnTo>
                    <a:pt x="4685" y="1328"/>
                  </a:lnTo>
                  <a:lnTo>
                    <a:pt x="4675" y="1320"/>
                  </a:lnTo>
                  <a:lnTo>
                    <a:pt x="4664" y="1315"/>
                  </a:lnTo>
                  <a:lnTo>
                    <a:pt x="4647" y="1313"/>
                  </a:lnTo>
                  <a:lnTo>
                    <a:pt x="4630" y="1311"/>
                  </a:lnTo>
                  <a:lnTo>
                    <a:pt x="4583" y="1315"/>
                  </a:lnTo>
                  <a:lnTo>
                    <a:pt x="4541" y="1322"/>
                  </a:lnTo>
                  <a:lnTo>
                    <a:pt x="4500" y="1330"/>
                  </a:lnTo>
                  <a:lnTo>
                    <a:pt x="4500" y="1698"/>
                  </a:lnTo>
                  <a:lnTo>
                    <a:pt x="4498" y="1704"/>
                  </a:lnTo>
                  <a:lnTo>
                    <a:pt x="4496" y="1708"/>
                  </a:lnTo>
                  <a:lnTo>
                    <a:pt x="4492" y="1711"/>
                  </a:lnTo>
                  <a:lnTo>
                    <a:pt x="4487" y="1712"/>
                  </a:lnTo>
                  <a:lnTo>
                    <a:pt x="4414" y="1712"/>
                  </a:lnTo>
                  <a:lnTo>
                    <a:pt x="4404" y="1708"/>
                  </a:lnTo>
                  <a:lnTo>
                    <a:pt x="4401" y="1704"/>
                  </a:lnTo>
                  <a:lnTo>
                    <a:pt x="4400" y="1698"/>
                  </a:lnTo>
                  <a:lnTo>
                    <a:pt x="4400" y="1325"/>
                  </a:lnTo>
                  <a:lnTo>
                    <a:pt x="4400" y="1314"/>
                  </a:lnTo>
                  <a:lnTo>
                    <a:pt x="4403" y="1304"/>
                  </a:lnTo>
                  <a:lnTo>
                    <a:pt x="4412" y="1289"/>
                  </a:lnTo>
                  <a:lnTo>
                    <a:pt x="4419" y="1282"/>
                  </a:lnTo>
                  <a:lnTo>
                    <a:pt x="4429" y="1276"/>
                  </a:lnTo>
                  <a:lnTo>
                    <a:pt x="4459" y="1265"/>
                  </a:lnTo>
                  <a:lnTo>
                    <a:pt x="4498" y="1255"/>
                  </a:lnTo>
                  <a:lnTo>
                    <a:pt x="4544" y="1247"/>
                  </a:lnTo>
                  <a:lnTo>
                    <a:pt x="4593" y="1242"/>
                  </a:lnTo>
                  <a:lnTo>
                    <a:pt x="4638" y="1240"/>
                  </a:lnTo>
                  <a:lnTo>
                    <a:pt x="4676" y="1241"/>
                  </a:lnTo>
                  <a:lnTo>
                    <a:pt x="4709" y="1246"/>
                  </a:lnTo>
                  <a:lnTo>
                    <a:pt x="4737" y="1255"/>
                  </a:lnTo>
                  <a:lnTo>
                    <a:pt x="4761" y="1267"/>
                  </a:lnTo>
                  <a:lnTo>
                    <a:pt x="4769" y="1275"/>
                  </a:lnTo>
                  <a:lnTo>
                    <a:pt x="4778" y="1285"/>
                  </a:lnTo>
                  <a:lnTo>
                    <a:pt x="4786" y="1295"/>
                  </a:lnTo>
                  <a:lnTo>
                    <a:pt x="4791" y="1308"/>
                  </a:lnTo>
                  <a:lnTo>
                    <a:pt x="4796" y="1322"/>
                  </a:lnTo>
                  <a:lnTo>
                    <a:pt x="4800" y="1337"/>
                  </a:lnTo>
                  <a:lnTo>
                    <a:pt x="4802" y="1371"/>
                  </a:lnTo>
                  <a:lnTo>
                    <a:pt x="4802" y="1698"/>
                  </a:lnTo>
                  <a:close/>
                  <a:moveTo>
                    <a:pt x="5175" y="1689"/>
                  </a:moveTo>
                  <a:lnTo>
                    <a:pt x="5176" y="1692"/>
                  </a:lnTo>
                  <a:lnTo>
                    <a:pt x="5174" y="1699"/>
                  </a:lnTo>
                  <a:lnTo>
                    <a:pt x="5166" y="1704"/>
                  </a:lnTo>
                  <a:lnTo>
                    <a:pt x="5126" y="1714"/>
                  </a:lnTo>
                  <a:lnTo>
                    <a:pt x="5096" y="1718"/>
                  </a:lnTo>
                  <a:lnTo>
                    <a:pt x="5058" y="1721"/>
                  </a:lnTo>
                  <a:lnTo>
                    <a:pt x="5025" y="1718"/>
                  </a:lnTo>
                  <a:lnTo>
                    <a:pt x="4996" y="1713"/>
                  </a:lnTo>
                  <a:lnTo>
                    <a:pt x="4972" y="1703"/>
                  </a:lnTo>
                  <a:lnTo>
                    <a:pt x="4952" y="1689"/>
                  </a:lnTo>
                  <a:lnTo>
                    <a:pt x="4943" y="1682"/>
                  </a:lnTo>
                  <a:lnTo>
                    <a:pt x="4937" y="1672"/>
                  </a:lnTo>
                  <a:lnTo>
                    <a:pt x="4931" y="1662"/>
                  </a:lnTo>
                  <a:lnTo>
                    <a:pt x="4926" y="1649"/>
                  </a:lnTo>
                  <a:lnTo>
                    <a:pt x="4919" y="1621"/>
                  </a:lnTo>
                  <a:lnTo>
                    <a:pt x="4917" y="1589"/>
                  </a:lnTo>
                  <a:lnTo>
                    <a:pt x="4917" y="1126"/>
                  </a:lnTo>
                  <a:lnTo>
                    <a:pt x="4917" y="1120"/>
                  </a:lnTo>
                  <a:lnTo>
                    <a:pt x="4919" y="1116"/>
                  </a:lnTo>
                  <a:lnTo>
                    <a:pt x="4931" y="1111"/>
                  </a:lnTo>
                  <a:lnTo>
                    <a:pt x="5001" y="1096"/>
                  </a:lnTo>
                  <a:lnTo>
                    <a:pt x="5005" y="1096"/>
                  </a:lnTo>
                  <a:lnTo>
                    <a:pt x="5014" y="1100"/>
                  </a:lnTo>
                  <a:lnTo>
                    <a:pt x="5015" y="1104"/>
                  </a:lnTo>
                  <a:lnTo>
                    <a:pt x="5016" y="1110"/>
                  </a:lnTo>
                  <a:lnTo>
                    <a:pt x="5016" y="1251"/>
                  </a:lnTo>
                  <a:lnTo>
                    <a:pt x="5150" y="1251"/>
                  </a:lnTo>
                  <a:lnTo>
                    <a:pt x="5159" y="1255"/>
                  </a:lnTo>
                  <a:lnTo>
                    <a:pt x="5163" y="1260"/>
                  </a:lnTo>
                  <a:lnTo>
                    <a:pt x="5163" y="1265"/>
                  </a:lnTo>
                  <a:lnTo>
                    <a:pt x="5163" y="1313"/>
                  </a:lnTo>
                  <a:lnTo>
                    <a:pt x="5163" y="1318"/>
                  </a:lnTo>
                  <a:lnTo>
                    <a:pt x="5159" y="1323"/>
                  </a:lnTo>
                  <a:lnTo>
                    <a:pt x="5155" y="1325"/>
                  </a:lnTo>
                  <a:lnTo>
                    <a:pt x="5150" y="1325"/>
                  </a:lnTo>
                  <a:lnTo>
                    <a:pt x="5016" y="1325"/>
                  </a:lnTo>
                  <a:lnTo>
                    <a:pt x="5016" y="1590"/>
                  </a:lnTo>
                  <a:lnTo>
                    <a:pt x="5018" y="1605"/>
                  </a:lnTo>
                  <a:lnTo>
                    <a:pt x="5020" y="1616"/>
                  </a:lnTo>
                  <a:lnTo>
                    <a:pt x="5025" y="1626"/>
                  </a:lnTo>
                  <a:lnTo>
                    <a:pt x="5032" y="1634"/>
                  </a:lnTo>
                  <a:lnTo>
                    <a:pt x="5040" y="1640"/>
                  </a:lnTo>
                  <a:lnTo>
                    <a:pt x="5052" y="1644"/>
                  </a:lnTo>
                  <a:lnTo>
                    <a:pt x="5066" y="1646"/>
                  </a:lnTo>
                  <a:lnTo>
                    <a:pt x="5082" y="1646"/>
                  </a:lnTo>
                  <a:lnTo>
                    <a:pt x="5121" y="1643"/>
                  </a:lnTo>
                  <a:lnTo>
                    <a:pt x="5154" y="1638"/>
                  </a:lnTo>
                  <a:lnTo>
                    <a:pt x="5156" y="1638"/>
                  </a:lnTo>
                  <a:lnTo>
                    <a:pt x="5163" y="1640"/>
                  </a:lnTo>
                  <a:lnTo>
                    <a:pt x="5166" y="1646"/>
                  </a:lnTo>
                  <a:lnTo>
                    <a:pt x="5175" y="1689"/>
                  </a:lnTo>
                  <a:close/>
                  <a:moveTo>
                    <a:pt x="5784" y="1689"/>
                  </a:moveTo>
                  <a:lnTo>
                    <a:pt x="5784" y="1692"/>
                  </a:lnTo>
                  <a:lnTo>
                    <a:pt x="5781" y="1699"/>
                  </a:lnTo>
                  <a:lnTo>
                    <a:pt x="5775" y="1704"/>
                  </a:lnTo>
                  <a:lnTo>
                    <a:pt x="5735" y="1714"/>
                  </a:lnTo>
                  <a:lnTo>
                    <a:pt x="5703" y="1718"/>
                  </a:lnTo>
                  <a:lnTo>
                    <a:pt x="5665" y="1721"/>
                  </a:lnTo>
                  <a:lnTo>
                    <a:pt x="5633" y="1718"/>
                  </a:lnTo>
                  <a:lnTo>
                    <a:pt x="5604" y="1713"/>
                  </a:lnTo>
                  <a:lnTo>
                    <a:pt x="5580" y="1703"/>
                  </a:lnTo>
                  <a:lnTo>
                    <a:pt x="5559" y="1689"/>
                  </a:lnTo>
                  <a:lnTo>
                    <a:pt x="5552" y="1682"/>
                  </a:lnTo>
                  <a:lnTo>
                    <a:pt x="5544" y="1672"/>
                  </a:lnTo>
                  <a:lnTo>
                    <a:pt x="5538" y="1662"/>
                  </a:lnTo>
                  <a:lnTo>
                    <a:pt x="5533" y="1649"/>
                  </a:lnTo>
                  <a:lnTo>
                    <a:pt x="5527" y="1621"/>
                  </a:lnTo>
                  <a:lnTo>
                    <a:pt x="5524" y="1589"/>
                  </a:lnTo>
                  <a:lnTo>
                    <a:pt x="5524" y="1126"/>
                  </a:lnTo>
                  <a:lnTo>
                    <a:pt x="5525" y="1120"/>
                  </a:lnTo>
                  <a:lnTo>
                    <a:pt x="5528" y="1116"/>
                  </a:lnTo>
                  <a:lnTo>
                    <a:pt x="5539" y="1111"/>
                  </a:lnTo>
                  <a:lnTo>
                    <a:pt x="5610" y="1096"/>
                  </a:lnTo>
                  <a:lnTo>
                    <a:pt x="5614" y="1096"/>
                  </a:lnTo>
                  <a:lnTo>
                    <a:pt x="5621" y="1100"/>
                  </a:lnTo>
                  <a:lnTo>
                    <a:pt x="5624" y="1104"/>
                  </a:lnTo>
                  <a:lnTo>
                    <a:pt x="5625" y="1110"/>
                  </a:lnTo>
                  <a:lnTo>
                    <a:pt x="5625" y="1251"/>
                  </a:lnTo>
                  <a:lnTo>
                    <a:pt x="5757" y="1251"/>
                  </a:lnTo>
                  <a:lnTo>
                    <a:pt x="5767" y="1255"/>
                  </a:lnTo>
                  <a:lnTo>
                    <a:pt x="5770" y="1260"/>
                  </a:lnTo>
                  <a:lnTo>
                    <a:pt x="5771" y="1265"/>
                  </a:lnTo>
                  <a:lnTo>
                    <a:pt x="5771" y="1313"/>
                  </a:lnTo>
                  <a:lnTo>
                    <a:pt x="5770" y="1318"/>
                  </a:lnTo>
                  <a:lnTo>
                    <a:pt x="5767" y="1323"/>
                  </a:lnTo>
                  <a:lnTo>
                    <a:pt x="5764" y="1325"/>
                  </a:lnTo>
                  <a:lnTo>
                    <a:pt x="5757" y="1325"/>
                  </a:lnTo>
                  <a:lnTo>
                    <a:pt x="5625" y="1325"/>
                  </a:lnTo>
                  <a:lnTo>
                    <a:pt x="5625" y="1590"/>
                  </a:lnTo>
                  <a:lnTo>
                    <a:pt x="5625" y="1605"/>
                  </a:lnTo>
                  <a:lnTo>
                    <a:pt x="5629" y="1616"/>
                  </a:lnTo>
                  <a:lnTo>
                    <a:pt x="5633" y="1626"/>
                  </a:lnTo>
                  <a:lnTo>
                    <a:pt x="5640" y="1634"/>
                  </a:lnTo>
                  <a:lnTo>
                    <a:pt x="5649" y="1640"/>
                  </a:lnTo>
                  <a:lnTo>
                    <a:pt x="5660" y="1644"/>
                  </a:lnTo>
                  <a:lnTo>
                    <a:pt x="5674" y="1646"/>
                  </a:lnTo>
                  <a:lnTo>
                    <a:pt x="5689" y="1646"/>
                  </a:lnTo>
                  <a:lnTo>
                    <a:pt x="5730" y="1643"/>
                  </a:lnTo>
                  <a:lnTo>
                    <a:pt x="5761" y="1638"/>
                  </a:lnTo>
                  <a:lnTo>
                    <a:pt x="5764" y="1638"/>
                  </a:lnTo>
                  <a:lnTo>
                    <a:pt x="5771" y="1640"/>
                  </a:lnTo>
                  <a:lnTo>
                    <a:pt x="5775" y="1646"/>
                  </a:lnTo>
                  <a:lnTo>
                    <a:pt x="5784" y="1689"/>
                  </a:lnTo>
                  <a:close/>
                  <a:moveTo>
                    <a:pt x="6266" y="1481"/>
                  </a:moveTo>
                  <a:lnTo>
                    <a:pt x="6265" y="1514"/>
                  </a:lnTo>
                  <a:lnTo>
                    <a:pt x="6264" y="1546"/>
                  </a:lnTo>
                  <a:lnTo>
                    <a:pt x="6259" y="1576"/>
                  </a:lnTo>
                  <a:lnTo>
                    <a:pt x="6253" y="1604"/>
                  </a:lnTo>
                  <a:lnTo>
                    <a:pt x="6244" y="1629"/>
                  </a:lnTo>
                  <a:lnTo>
                    <a:pt x="6231" y="1653"/>
                  </a:lnTo>
                  <a:lnTo>
                    <a:pt x="6222" y="1663"/>
                  </a:lnTo>
                  <a:lnTo>
                    <a:pt x="6213" y="1673"/>
                  </a:lnTo>
                  <a:lnTo>
                    <a:pt x="6193" y="1691"/>
                  </a:lnTo>
                  <a:lnTo>
                    <a:pt x="6167" y="1704"/>
                  </a:lnTo>
                  <a:lnTo>
                    <a:pt x="6135" y="1714"/>
                  </a:lnTo>
                  <a:lnTo>
                    <a:pt x="6096" y="1721"/>
                  </a:lnTo>
                  <a:lnTo>
                    <a:pt x="6053" y="1723"/>
                  </a:lnTo>
                  <a:lnTo>
                    <a:pt x="6009" y="1721"/>
                  </a:lnTo>
                  <a:lnTo>
                    <a:pt x="5972" y="1714"/>
                  </a:lnTo>
                  <a:lnTo>
                    <a:pt x="5939" y="1704"/>
                  </a:lnTo>
                  <a:lnTo>
                    <a:pt x="5912" y="1691"/>
                  </a:lnTo>
                  <a:lnTo>
                    <a:pt x="5892" y="1673"/>
                  </a:lnTo>
                  <a:lnTo>
                    <a:pt x="5875" y="1653"/>
                  </a:lnTo>
                  <a:lnTo>
                    <a:pt x="5867" y="1641"/>
                  </a:lnTo>
                  <a:lnTo>
                    <a:pt x="5862" y="1629"/>
                  </a:lnTo>
                  <a:lnTo>
                    <a:pt x="5852" y="1604"/>
                  </a:lnTo>
                  <a:lnTo>
                    <a:pt x="5846" y="1576"/>
                  </a:lnTo>
                  <a:lnTo>
                    <a:pt x="5843" y="1561"/>
                  </a:lnTo>
                  <a:lnTo>
                    <a:pt x="5842" y="1546"/>
                  </a:lnTo>
                  <a:lnTo>
                    <a:pt x="5839" y="1514"/>
                  </a:lnTo>
                  <a:lnTo>
                    <a:pt x="5839" y="1481"/>
                  </a:lnTo>
                  <a:lnTo>
                    <a:pt x="5839" y="1449"/>
                  </a:lnTo>
                  <a:lnTo>
                    <a:pt x="5842" y="1417"/>
                  </a:lnTo>
                  <a:lnTo>
                    <a:pt x="5852" y="1359"/>
                  </a:lnTo>
                  <a:lnTo>
                    <a:pt x="5862" y="1334"/>
                  </a:lnTo>
                  <a:lnTo>
                    <a:pt x="5875" y="1310"/>
                  </a:lnTo>
                  <a:lnTo>
                    <a:pt x="5892" y="1290"/>
                  </a:lnTo>
                  <a:lnTo>
                    <a:pt x="5912" y="1272"/>
                  </a:lnTo>
                  <a:lnTo>
                    <a:pt x="5939" y="1259"/>
                  </a:lnTo>
                  <a:lnTo>
                    <a:pt x="5972" y="1248"/>
                  </a:lnTo>
                  <a:lnTo>
                    <a:pt x="6009" y="1242"/>
                  </a:lnTo>
                  <a:lnTo>
                    <a:pt x="6053" y="1240"/>
                  </a:lnTo>
                  <a:lnTo>
                    <a:pt x="6096" y="1242"/>
                  </a:lnTo>
                  <a:lnTo>
                    <a:pt x="6135" y="1248"/>
                  </a:lnTo>
                  <a:lnTo>
                    <a:pt x="6167" y="1259"/>
                  </a:lnTo>
                  <a:lnTo>
                    <a:pt x="6193" y="1272"/>
                  </a:lnTo>
                  <a:lnTo>
                    <a:pt x="6213" y="1290"/>
                  </a:lnTo>
                  <a:lnTo>
                    <a:pt x="6231" y="1310"/>
                  </a:lnTo>
                  <a:lnTo>
                    <a:pt x="6244" y="1334"/>
                  </a:lnTo>
                  <a:lnTo>
                    <a:pt x="6253" y="1359"/>
                  </a:lnTo>
                  <a:lnTo>
                    <a:pt x="6259" y="1388"/>
                  </a:lnTo>
                  <a:lnTo>
                    <a:pt x="6264" y="1417"/>
                  </a:lnTo>
                  <a:lnTo>
                    <a:pt x="6265" y="1449"/>
                  </a:lnTo>
                  <a:lnTo>
                    <a:pt x="6266" y="1481"/>
                  </a:lnTo>
                  <a:close/>
                  <a:moveTo>
                    <a:pt x="6163" y="1481"/>
                  </a:moveTo>
                  <a:lnTo>
                    <a:pt x="6163" y="1432"/>
                  </a:lnTo>
                  <a:lnTo>
                    <a:pt x="6158" y="1390"/>
                  </a:lnTo>
                  <a:lnTo>
                    <a:pt x="6154" y="1372"/>
                  </a:lnTo>
                  <a:lnTo>
                    <a:pt x="6148" y="1357"/>
                  </a:lnTo>
                  <a:lnTo>
                    <a:pt x="6139" y="1343"/>
                  </a:lnTo>
                  <a:lnTo>
                    <a:pt x="6129" y="1332"/>
                  </a:lnTo>
                  <a:lnTo>
                    <a:pt x="6115" y="1323"/>
                  </a:lnTo>
                  <a:lnTo>
                    <a:pt x="6098" y="1316"/>
                  </a:lnTo>
                  <a:lnTo>
                    <a:pt x="6077" y="1313"/>
                  </a:lnTo>
                  <a:lnTo>
                    <a:pt x="6053" y="1311"/>
                  </a:lnTo>
                  <a:lnTo>
                    <a:pt x="6028" y="1313"/>
                  </a:lnTo>
                  <a:lnTo>
                    <a:pt x="6008" y="1316"/>
                  </a:lnTo>
                  <a:lnTo>
                    <a:pt x="5990" y="1323"/>
                  </a:lnTo>
                  <a:lnTo>
                    <a:pt x="5977" y="1332"/>
                  </a:lnTo>
                  <a:lnTo>
                    <a:pt x="5965" y="1343"/>
                  </a:lnTo>
                  <a:lnTo>
                    <a:pt x="5958" y="1357"/>
                  </a:lnTo>
                  <a:lnTo>
                    <a:pt x="5951" y="1372"/>
                  </a:lnTo>
                  <a:lnTo>
                    <a:pt x="5946" y="1390"/>
                  </a:lnTo>
                  <a:lnTo>
                    <a:pt x="5944" y="1410"/>
                  </a:lnTo>
                  <a:lnTo>
                    <a:pt x="5943" y="1432"/>
                  </a:lnTo>
                  <a:lnTo>
                    <a:pt x="5941" y="1481"/>
                  </a:lnTo>
                  <a:lnTo>
                    <a:pt x="5943" y="1532"/>
                  </a:lnTo>
                  <a:lnTo>
                    <a:pt x="5946" y="1573"/>
                  </a:lnTo>
                  <a:lnTo>
                    <a:pt x="5951" y="1591"/>
                  </a:lnTo>
                  <a:lnTo>
                    <a:pt x="5958" y="1606"/>
                  </a:lnTo>
                  <a:lnTo>
                    <a:pt x="5965" y="1620"/>
                  </a:lnTo>
                  <a:lnTo>
                    <a:pt x="5977" y="1631"/>
                  </a:lnTo>
                  <a:lnTo>
                    <a:pt x="5990" y="1640"/>
                  </a:lnTo>
                  <a:lnTo>
                    <a:pt x="6008" y="1646"/>
                  </a:lnTo>
                  <a:lnTo>
                    <a:pt x="6028" y="1650"/>
                  </a:lnTo>
                  <a:lnTo>
                    <a:pt x="6053" y="1652"/>
                  </a:lnTo>
                  <a:lnTo>
                    <a:pt x="6077" y="1650"/>
                  </a:lnTo>
                  <a:lnTo>
                    <a:pt x="6098" y="1646"/>
                  </a:lnTo>
                  <a:lnTo>
                    <a:pt x="6115" y="1640"/>
                  </a:lnTo>
                  <a:lnTo>
                    <a:pt x="6129" y="1631"/>
                  </a:lnTo>
                  <a:lnTo>
                    <a:pt x="6139" y="1620"/>
                  </a:lnTo>
                  <a:lnTo>
                    <a:pt x="6148" y="1606"/>
                  </a:lnTo>
                  <a:lnTo>
                    <a:pt x="6154" y="1591"/>
                  </a:lnTo>
                  <a:lnTo>
                    <a:pt x="6158" y="1573"/>
                  </a:lnTo>
                  <a:lnTo>
                    <a:pt x="6161" y="1553"/>
                  </a:lnTo>
                  <a:lnTo>
                    <a:pt x="6163" y="1532"/>
                  </a:lnTo>
                  <a:lnTo>
                    <a:pt x="6163" y="1481"/>
                  </a:lnTo>
                  <a:close/>
                  <a:moveTo>
                    <a:pt x="6893" y="1689"/>
                  </a:moveTo>
                  <a:lnTo>
                    <a:pt x="6894" y="1692"/>
                  </a:lnTo>
                  <a:lnTo>
                    <a:pt x="6891" y="1699"/>
                  </a:lnTo>
                  <a:lnTo>
                    <a:pt x="6884" y="1704"/>
                  </a:lnTo>
                  <a:lnTo>
                    <a:pt x="6845" y="1714"/>
                  </a:lnTo>
                  <a:lnTo>
                    <a:pt x="6813" y="1718"/>
                  </a:lnTo>
                  <a:lnTo>
                    <a:pt x="6775" y="1721"/>
                  </a:lnTo>
                  <a:lnTo>
                    <a:pt x="6743" y="1718"/>
                  </a:lnTo>
                  <a:lnTo>
                    <a:pt x="6714" y="1713"/>
                  </a:lnTo>
                  <a:lnTo>
                    <a:pt x="6690" y="1703"/>
                  </a:lnTo>
                  <a:lnTo>
                    <a:pt x="6670" y="1689"/>
                  </a:lnTo>
                  <a:lnTo>
                    <a:pt x="6661" y="1682"/>
                  </a:lnTo>
                  <a:lnTo>
                    <a:pt x="6655" y="1672"/>
                  </a:lnTo>
                  <a:lnTo>
                    <a:pt x="6648" y="1662"/>
                  </a:lnTo>
                  <a:lnTo>
                    <a:pt x="6643" y="1649"/>
                  </a:lnTo>
                  <a:lnTo>
                    <a:pt x="6637" y="1621"/>
                  </a:lnTo>
                  <a:lnTo>
                    <a:pt x="6634" y="1589"/>
                  </a:lnTo>
                  <a:lnTo>
                    <a:pt x="6634" y="1126"/>
                  </a:lnTo>
                  <a:lnTo>
                    <a:pt x="6636" y="1120"/>
                  </a:lnTo>
                  <a:lnTo>
                    <a:pt x="6638" y="1116"/>
                  </a:lnTo>
                  <a:lnTo>
                    <a:pt x="6648" y="1111"/>
                  </a:lnTo>
                  <a:lnTo>
                    <a:pt x="6719" y="1096"/>
                  </a:lnTo>
                  <a:lnTo>
                    <a:pt x="6723" y="1096"/>
                  </a:lnTo>
                  <a:lnTo>
                    <a:pt x="6731" y="1100"/>
                  </a:lnTo>
                  <a:lnTo>
                    <a:pt x="6734" y="1104"/>
                  </a:lnTo>
                  <a:lnTo>
                    <a:pt x="6734" y="1110"/>
                  </a:lnTo>
                  <a:lnTo>
                    <a:pt x="6734" y="1251"/>
                  </a:lnTo>
                  <a:lnTo>
                    <a:pt x="6867" y="1251"/>
                  </a:lnTo>
                  <a:lnTo>
                    <a:pt x="6878" y="1255"/>
                  </a:lnTo>
                  <a:lnTo>
                    <a:pt x="6880" y="1260"/>
                  </a:lnTo>
                  <a:lnTo>
                    <a:pt x="6880" y="1265"/>
                  </a:lnTo>
                  <a:lnTo>
                    <a:pt x="6880" y="1313"/>
                  </a:lnTo>
                  <a:lnTo>
                    <a:pt x="6880" y="1318"/>
                  </a:lnTo>
                  <a:lnTo>
                    <a:pt x="6878" y="1323"/>
                  </a:lnTo>
                  <a:lnTo>
                    <a:pt x="6872" y="1325"/>
                  </a:lnTo>
                  <a:lnTo>
                    <a:pt x="6867" y="1325"/>
                  </a:lnTo>
                  <a:lnTo>
                    <a:pt x="6734" y="1325"/>
                  </a:lnTo>
                  <a:lnTo>
                    <a:pt x="6734" y="1590"/>
                  </a:lnTo>
                  <a:lnTo>
                    <a:pt x="6735" y="1605"/>
                  </a:lnTo>
                  <a:lnTo>
                    <a:pt x="6738" y="1616"/>
                  </a:lnTo>
                  <a:lnTo>
                    <a:pt x="6743" y="1626"/>
                  </a:lnTo>
                  <a:lnTo>
                    <a:pt x="6749" y="1634"/>
                  </a:lnTo>
                  <a:lnTo>
                    <a:pt x="6758" y="1640"/>
                  </a:lnTo>
                  <a:lnTo>
                    <a:pt x="6769" y="1644"/>
                  </a:lnTo>
                  <a:lnTo>
                    <a:pt x="6783" y="1646"/>
                  </a:lnTo>
                  <a:lnTo>
                    <a:pt x="6799" y="1646"/>
                  </a:lnTo>
                  <a:lnTo>
                    <a:pt x="6838" y="1643"/>
                  </a:lnTo>
                  <a:lnTo>
                    <a:pt x="6871" y="1638"/>
                  </a:lnTo>
                  <a:lnTo>
                    <a:pt x="6874" y="1638"/>
                  </a:lnTo>
                  <a:lnTo>
                    <a:pt x="6880" y="1640"/>
                  </a:lnTo>
                  <a:lnTo>
                    <a:pt x="6884" y="1646"/>
                  </a:lnTo>
                  <a:lnTo>
                    <a:pt x="6893" y="1689"/>
                  </a:lnTo>
                  <a:close/>
                  <a:moveTo>
                    <a:pt x="7373" y="1698"/>
                  </a:moveTo>
                  <a:lnTo>
                    <a:pt x="7371" y="1704"/>
                  </a:lnTo>
                  <a:lnTo>
                    <a:pt x="7369" y="1708"/>
                  </a:lnTo>
                  <a:lnTo>
                    <a:pt x="7365" y="1711"/>
                  </a:lnTo>
                  <a:lnTo>
                    <a:pt x="7360" y="1712"/>
                  </a:lnTo>
                  <a:lnTo>
                    <a:pt x="7288" y="1712"/>
                  </a:lnTo>
                  <a:lnTo>
                    <a:pt x="7282" y="1711"/>
                  </a:lnTo>
                  <a:lnTo>
                    <a:pt x="7278" y="1708"/>
                  </a:lnTo>
                  <a:lnTo>
                    <a:pt x="7274" y="1704"/>
                  </a:lnTo>
                  <a:lnTo>
                    <a:pt x="7274" y="1698"/>
                  </a:lnTo>
                  <a:lnTo>
                    <a:pt x="7274" y="1381"/>
                  </a:lnTo>
                  <a:lnTo>
                    <a:pt x="7273" y="1363"/>
                  </a:lnTo>
                  <a:lnTo>
                    <a:pt x="7271" y="1349"/>
                  </a:lnTo>
                  <a:lnTo>
                    <a:pt x="7266" y="1337"/>
                  </a:lnTo>
                  <a:lnTo>
                    <a:pt x="7258" y="1328"/>
                  </a:lnTo>
                  <a:lnTo>
                    <a:pt x="7249" y="1320"/>
                  </a:lnTo>
                  <a:lnTo>
                    <a:pt x="7237" y="1315"/>
                  </a:lnTo>
                  <a:lnTo>
                    <a:pt x="7222" y="1313"/>
                  </a:lnTo>
                  <a:lnTo>
                    <a:pt x="7204" y="1311"/>
                  </a:lnTo>
                  <a:lnTo>
                    <a:pt x="7155" y="1314"/>
                  </a:lnTo>
                  <a:lnTo>
                    <a:pt x="7113" y="1320"/>
                  </a:lnTo>
                  <a:lnTo>
                    <a:pt x="7072" y="1329"/>
                  </a:lnTo>
                  <a:lnTo>
                    <a:pt x="7072" y="1698"/>
                  </a:lnTo>
                  <a:lnTo>
                    <a:pt x="7070" y="1704"/>
                  </a:lnTo>
                  <a:lnTo>
                    <a:pt x="7068" y="1708"/>
                  </a:lnTo>
                  <a:lnTo>
                    <a:pt x="7064" y="1711"/>
                  </a:lnTo>
                  <a:lnTo>
                    <a:pt x="7058" y="1712"/>
                  </a:lnTo>
                  <a:lnTo>
                    <a:pt x="6986" y="1712"/>
                  </a:lnTo>
                  <a:lnTo>
                    <a:pt x="6976" y="1708"/>
                  </a:lnTo>
                  <a:lnTo>
                    <a:pt x="6972" y="1704"/>
                  </a:lnTo>
                  <a:lnTo>
                    <a:pt x="6971" y="1698"/>
                  </a:lnTo>
                  <a:lnTo>
                    <a:pt x="6971" y="1082"/>
                  </a:lnTo>
                  <a:lnTo>
                    <a:pt x="6972" y="1076"/>
                  </a:lnTo>
                  <a:lnTo>
                    <a:pt x="6975" y="1071"/>
                  </a:lnTo>
                  <a:lnTo>
                    <a:pt x="6986" y="1066"/>
                  </a:lnTo>
                  <a:lnTo>
                    <a:pt x="7056" y="1052"/>
                  </a:lnTo>
                  <a:lnTo>
                    <a:pt x="7059" y="1052"/>
                  </a:lnTo>
                  <a:lnTo>
                    <a:pt x="7064" y="1053"/>
                  </a:lnTo>
                  <a:lnTo>
                    <a:pt x="7068" y="1056"/>
                  </a:lnTo>
                  <a:lnTo>
                    <a:pt x="7070" y="1061"/>
                  </a:lnTo>
                  <a:lnTo>
                    <a:pt x="7072" y="1066"/>
                  </a:lnTo>
                  <a:lnTo>
                    <a:pt x="7072" y="1211"/>
                  </a:lnTo>
                  <a:lnTo>
                    <a:pt x="7062" y="1262"/>
                  </a:lnTo>
                  <a:lnTo>
                    <a:pt x="7140" y="1247"/>
                  </a:lnTo>
                  <a:lnTo>
                    <a:pt x="7181" y="1242"/>
                  </a:lnTo>
                  <a:lnTo>
                    <a:pt x="7219" y="1240"/>
                  </a:lnTo>
                  <a:lnTo>
                    <a:pt x="7256" y="1241"/>
                  </a:lnTo>
                  <a:lnTo>
                    <a:pt x="7287" y="1246"/>
                  </a:lnTo>
                  <a:lnTo>
                    <a:pt x="7312" y="1255"/>
                  </a:lnTo>
                  <a:lnTo>
                    <a:pt x="7335" y="1267"/>
                  </a:lnTo>
                  <a:lnTo>
                    <a:pt x="7344" y="1275"/>
                  </a:lnTo>
                  <a:lnTo>
                    <a:pt x="7351" y="1284"/>
                  </a:lnTo>
                  <a:lnTo>
                    <a:pt x="7364" y="1306"/>
                  </a:lnTo>
                  <a:lnTo>
                    <a:pt x="7370" y="1334"/>
                  </a:lnTo>
                  <a:lnTo>
                    <a:pt x="7373" y="1366"/>
                  </a:lnTo>
                  <a:lnTo>
                    <a:pt x="7373" y="1698"/>
                  </a:lnTo>
                  <a:close/>
                  <a:moveTo>
                    <a:pt x="7891" y="1473"/>
                  </a:moveTo>
                  <a:lnTo>
                    <a:pt x="7891" y="1494"/>
                  </a:lnTo>
                  <a:lnTo>
                    <a:pt x="7889" y="1515"/>
                  </a:lnTo>
                  <a:lnTo>
                    <a:pt x="7886" y="1527"/>
                  </a:lnTo>
                  <a:lnTo>
                    <a:pt x="7881" y="1531"/>
                  </a:lnTo>
                  <a:lnTo>
                    <a:pt x="7874" y="1532"/>
                  </a:lnTo>
                  <a:lnTo>
                    <a:pt x="7569" y="1532"/>
                  </a:lnTo>
                  <a:lnTo>
                    <a:pt x="7572" y="1561"/>
                  </a:lnTo>
                  <a:lnTo>
                    <a:pt x="7578" y="1585"/>
                  </a:lnTo>
                  <a:lnTo>
                    <a:pt x="7588" y="1604"/>
                  </a:lnTo>
                  <a:lnTo>
                    <a:pt x="7602" y="1620"/>
                  </a:lnTo>
                  <a:lnTo>
                    <a:pt x="7611" y="1628"/>
                  </a:lnTo>
                  <a:lnTo>
                    <a:pt x="7622" y="1635"/>
                  </a:lnTo>
                  <a:lnTo>
                    <a:pt x="7647" y="1644"/>
                  </a:lnTo>
                  <a:lnTo>
                    <a:pt x="7679" y="1649"/>
                  </a:lnTo>
                  <a:lnTo>
                    <a:pt x="7714" y="1652"/>
                  </a:lnTo>
                  <a:lnTo>
                    <a:pt x="7753" y="1649"/>
                  </a:lnTo>
                  <a:lnTo>
                    <a:pt x="7786" y="1644"/>
                  </a:lnTo>
                  <a:lnTo>
                    <a:pt x="7840" y="1630"/>
                  </a:lnTo>
                  <a:lnTo>
                    <a:pt x="7843" y="1629"/>
                  </a:lnTo>
                  <a:lnTo>
                    <a:pt x="7844" y="1629"/>
                  </a:lnTo>
                  <a:lnTo>
                    <a:pt x="7852" y="1631"/>
                  </a:lnTo>
                  <a:lnTo>
                    <a:pt x="7857" y="1640"/>
                  </a:lnTo>
                  <a:lnTo>
                    <a:pt x="7867" y="1680"/>
                  </a:lnTo>
                  <a:lnTo>
                    <a:pt x="7868" y="1682"/>
                  </a:lnTo>
                  <a:lnTo>
                    <a:pt x="7868" y="1683"/>
                  </a:lnTo>
                  <a:lnTo>
                    <a:pt x="7864" y="1691"/>
                  </a:lnTo>
                  <a:lnTo>
                    <a:pt x="7858" y="1696"/>
                  </a:lnTo>
                  <a:lnTo>
                    <a:pt x="7829" y="1706"/>
                  </a:lnTo>
                  <a:lnTo>
                    <a:pt x="7792" y="1714"/>
                  </a:lnTo>
                  <a:lnTo>
                    <a:pt x="7750" y="1721"/>
                  </a:lnTo>
                  <a:lnTo>
                    <a:pt x="7702" y="1723"/>
                  </a:lnTo>
                  <a:lnTo>
                    <a:pt x="7671" y="1722"/>
                  </a:lnTo>
                  <a:lnTo>
                    <a:pt x="7642" y="1720"/>
                  </a:lnTo>
                  <a:lnTo>
                    <a:pt x="7593" y="1709"/>
                  </a:lnTo>
                  <a:lnTo>
                    <a:pt x="7572" y="1701"/>
                  </a:lnTo>
                  <a:lnTo>
                    <a:pt x="7552" y="1691"/>
                  </a:lnTo>
                  <a:lnTo>
                    <a:pt x="7535" y="1679"/>
                  </a:lnTo>
                  <a:lnTo>
                    <a:pt x="7520" y="1665"/>
                  </a:lnTo>
                  <a:lnTo>
                    <a:pt x="7497" y="1633"/>
                  </a:lnTo>
                  <a:lnTo>
                    <a:pt x="7489" y="1612"/>
                  </a:lnTo>
                  <a:lnTo>
                    <a:pt x="7481" y="1591"/>
                  </a:lnTo>
                  <a:lnTo>
                    <a:pt x="7471" y="1541"/>
                  </a:lnTo>
                  <a:lnTo>
                    <a:pt x="7469" y="1513"/>
                  </a:lnTo>
                  <a:lnTo>
                    <a:pt x="7469" y="1483"/>
                  </a:lnTo>
                  <a:lnTo>
                    <a:pt x="7470" y="1445"/>
                  </a:lnTo>
                  <a:lnTo>
                    <a:pt x="7472" y="1410"/>
                  </a:lnTo>
                  <a:lnTo>
                    <a:pt x="7477" y="1378"/>
                  </a:lnTo>
                  <a:lnTo>
                    <a:pt x="7485" y="1349"/>
                  </a:lnTo>
                  <a:lnTo>
                    <a:pt x="7496" y="1324"/>
                  </a:lnTo>
                  <a:lnTo>
                    <a:pt x="7510" y="1301"/>
                  </a:lnTo>
                  <a:lnTo>
                    <a:pt x="7528" y="1284"/>
                  </a:lnTo>
                  <a:lnTo>
                    <a:pt x="7538" y="1275"/>
                  </a:lnTo>
                  <a:lnTo>
                    <a:pt x="7549" y="1267"/>
                  </a:lnTo>
                  <a:lnTo>
                    <a:pt x="7574" y="1256"/>
                  </a:lnTo>
                  <a:lnTo>
                    <a:pt x="7606" y="1247"/>
                  </a:lnTo>
                  <a:lnTo>
                    <a:pt x="7641" y="1242"/>
                  </a:lnTo>
                  <a:lnTo>
                    <a:pt x="7680" y="1240"/>
                  </a:lnTo>
                  <a:lnTo>
                    <a:pt x="7713" y="1241"/>
                  </a:lnTo>
                  <a:lnTo>
                    <a:pt x="7741" y="1245"/>
                  </a:lnTo>
                  <a:lnTo>
                    <a:pt x="7767" y="1250"/>
                  </a:lnTo>
                  <a:lnTo>
                    <a:pt x="7790" y="1259"/>
                  </a:lnTo>
                  <a:lnTo>
                    <a:pt x="7826" y="1280"/>
                  </a:lnTo>
                  <a:lnTo>
                    <a:pt x="7842" y="1294"/>
                  </a:lnTo>
                  <a:lnTo>
                    <a:pt x="7854" y="1310"/>
                  </a:lnTo>
                  <a:lnTo>
                    <a:pt x="7864" y="1325"/>
                  </a:lnTo>
                  <a:lnTo>
                    <a:pt x="7872" y="1343"/>
                  </a:lnTo>
                  <a:lnTo>
                    <a:pt x="7878" y="1361"/>
                  </a:lnTo>
                  <a:lnTo>
                    <a:pt x="7883" y="1381"/>
                  </a:lnTo>
                  <a:lnTo>
                    <a:pt x="7888" y="1425"/>
                  </a:lnTo>
                  <a:lnTo>
                    <a:pt x="7891" y="1473"/>
                  </a:lnTo>
                  <a:close/>
                  <a:moveTo>
                    <a:pt x="7790" y="1463"/>
                  </a:moveTo>
                  <a:lnTo>
                    <a:pt x="7789" y="1420"/>
                  </a:lnTo>
                  <a:lnTo>
                    <a:pt x="7781" y="1379"/>
                  </a:lnTo>
                  <a:lnTo>
                    <a:pt x="7776" y="1362"/>
                  </a:lnTo>
                  <a:lnTo>
                    <a:pt x="7768" y="1347"/>
                  </a:lnTo>
                  <a:lnTo>
                    <a:pt x="7760" y="1335"/>
                  </a:lnTo>
                  <a:lnTo>
                    <a:pt x="7748" y="1325"/>
                  </a:lnTo>
                  <a:lnTo>
                    <a:pt x="7734" y="1319"/>
                  </a:lnTo>
                  <a:lnTo>
                    <a:pt x="7719" y="1314"/>
                  </a:lnTo>
                  <a:lnTo>
                    <a:pt x="7702" y="1311"/>
                  </a:lnTo>
                  <a:lnTo>
                    <a:pt x="7680" y="1311"/>
                  </a:lnTo>
                  <a:lnTo>
                    <a:pt x="7659" y="1311"/>
                  </a:lnTo>
                  <a:lnTo>
                    <a:pt x="7639" y="1314"/>
                  </a:lnTo>
                  <a:lnTo>
                    <a:pt x="7622" y="1319"/>
                  </a:lnTo>
                  <a:lnTo>
                    <a:pt x="7610" y="1325"/>
                  </a:lnTo>
                  <a:lnTo>
                    <a:pt x="7598" y="1335"/>
                  </a:lnTo>
                  <a:lnTo>
                    <a:pt x="7589" y="1347"/>
                  </a:lnTo>
                  <a:lnTo>
                    <a:pt x="7577" y="1378"/>
                  </a:lnTo>
                  <a:lnTo>
                    <a:pt x="7573" y="1398"/>
                  </a:lnTo>
                  <a:lnTo>
                    <a:pt x="7571" y="1420"/>
                  </a:lnTo>
                  <a:lnTo>
                    <a:pt x="7569" y="1464"/>
                  </a:lnTo>
                  <a:lnTo>
                    <a:pt x="7790" y="1463"/>
                  </a:lnTo>
                  <a:close/>
                  <a:moveTo>
                    <a:pt x="8449" y="1694"/>
                  </a:moveTo>
                  <a:lnTo>
                    <a:pt x="8449" y="1698"/>
                  </a:lnTo>
                  <a:lnTo>
                    <a:pt x="8446" y="1706"/>
                  </a:lnTo>
                  <a:lnTo>
                    <a:pt x="8443" y="1708"/>
                  </a:lnTo>
                  <a:lnTo>
                    <a:pt x="8417" y="1716"/>
                  </a:lnTo>
                  <a:lnTo>
                    <a:pt x="8397" y="1718"/>
                  </a:lnTo>
                  <a:lnTo>
                    <a:pt x="8369" y="1720"/>
                  </a:lnTo>
                  <a:lnTo>
                    <a:pt x="8344" y="1718"/>
                  </a:lnTo>
                  <a:lnTo>
                    <a:pt x="8323" y="1713"/>
                  </a:lnTo>
                  <a:lnTo>
                    <a:pt x="8305" y="1704"/>
                  </a:lnTo>
                  <a:lnTo>
                    <a:pt x="8290" y="1693"/>
                  </a:lnTo>
                  <a:lnTo>
                    <a:pt x="8277" y="1678"/>
                  </a:lnTo>
                  <a:lnTo>
                    <a:pt x="8269" y="1659"/>
                  </a:lnTo>
                  <a:lnTo>
                    <a:pt x="8264" y="1639"/>
                  </a:lnTo>
                  <a:lnTo>
                    <a:pt x="8261" y="1615"/>
                  </a:lnTo>
                  <a:lnTo>
                    <a:pt x="8261" y="1081"/>
                  </a:lnTo>
                  <a:lnTo>
                    <a:pt x="8262" y="1075"/>
                  </a:lnTo>
                  <a:lnTo>
                    <a:pt x="8265" y="1071"/>
                  </a:lnTo>
                  <a:lnTo>
                    <a:pt x="8275" y="1066"/>
                  </a:lnTo>
                  <a:lnTo>
                    <a:pt x="8347" y="1052"/>
                  </a:lnTo>
                  <a:lnTo>
                    <a:pt x="8351" y="1052"/>
                  </a:lnTo>
                  <a:lnTo>
                    <a:pt x="8358" y="1056"/>
                  </a:lnTo>
                  <a:lnTo>
                    <a:pt x="8361" y="1061"/>
                  </a:lnTo>
                  <a:lnTo>
                    <a:pt x="8362" y="1066"/>
                  </a:lnTo>
                  <a:lnTo>
                    <a:pt x="8362" y="1609"/>
                  </a:lnTo>
                  <a:lnTo>
                    <a:pt x="8362" y="1619"/>
                  </a:lnTo>
                  <a:lnTo>
                    <a:pt x="8364" y="1628"/>
                  </a:lnTo>
                  <a:lnTo>
                    <a:pt x="8368" y="1634"/>
                  </a:lnTo>
                  <a:lnTo>
                    <a:pt x="8373" y="1639"/>
                  </a:lnTo>
                  <a:lnTo>
                    <a:pt x="8385" y="1644"/>
                  </a:lnTo>
                  <a:lnTo>
                    <a:pt x="8398" y="1646"/>
                  </a:lnTo>
                  <a:lnTo>
                    <a:pt x="8416" y="1645"/>
                  </a:lnTo>
                  <a:lnTo>
                    <a:pt x="8429" y="1643"/>
                  </a:lnTo>
                  <a:lnTo>
                    <a:pt x="8432" y="1643"/>
                  </a:lnTo>
                  <a:lnTo>
                    <a:pt x="8438" y="1644"/>
                  </a:lnTo>
                  <a:lnTo>
                    <a:pt x="8440" y="1650"/>
                  </a:lnTo>
                  <a:lnTo>
                    <a:pt x="8449" y="1694"/>
                  </a:lnTo>
                  <a:close/>
                  <a:moveTo>
                    <a:pt x="8926" y="1473"/>
                  </a:moveTo>
                  <a:lnTo>
                    <a:pt x="8926" y="1494"/>
                  </a:lnTo>
                  <a:lnTo>
                    <a:pt x="8926" y="1515"/>
                  </a:lnTo>
                  <a:lnTo>
                    <a:pt x="8923" y="1527"/>
                  </a:lnTo>
                  <a:lnTo>
                    <a:pt x="8918" y="1531"/>
                  </a:lnTo>
                  <a:lnTo>
                    <a:pt x="8911" y="1532"/>
                  </a:lnTo>
                  <a:lnTo>
                    <a:pt x="8606" y="1532"/>
                  </a:lnTo>
                  <a:lnTo>
                    <a:pt x="8609" y="1561"/>
                  </a:lnTo>
                  <a:lnTo>
                    <a:pt x="8615" y="1585"/>
                  </a:lnTo>
                  <a:lnTo>
                    <a:pt x="8624" y="1604"/>
                  </a:lnTo>
                  <a:lnTo>
                    <a:pt x="8638" y="1620"/>
                  </a:lnTo>
                  <a:lnTo>
                    <a:pt x="8648" y="1628"/>
                  </a:lnTo>
                  <a:lnTo>
                    <a:pt x="8659" y="1635"/>
                  </a:lnTo>
                  <a:lnTo>
                    <a:pt x="8684" y="1644"/>
                  </a:lnTo>
                  <a:lnTo>
                    <a:pt x="8715" y="1649"/>
                  </a:lnTo>
                  <a:lnTo>
                    <a:pt x="8751" y="1652"/>
                  </a:lnTo>
                  <a:lnTo>
                    <a:pt x="8790" y="1649"/>
                  </a:lnTo>
                  <a:lnTo>
                    <a:pt x="8823" y="1644"/>
                  </a:lnTo>
                  <a:lnTo>
                    <a:pt x="8877" y="1630"/>
                  </a:lnTo>
                  <a:lnTo>
                    <a:pt x="8880" y="1629"/>
                  </a:lnTo>
                  <a:lnTo>
                    <a:pt x="8881" y="1629"/>
                  </a:lnTo>
                  <a:lnTo>
                    <a:pt x="8887" y="1631"/>
                  </a:lnTo>
                  <a:lnTo>
                    <a:pt x="8892" y="1640"/>
                  </a:lnTo>
                  <a:lnTo>
                    <a:pt x="8904" y="1680"/>
                  </a:lnTo>
                  <a:lnTo>
                    <a:pt x="8904" y="1682"/>
                  </a:lnTo>
                  <a:lnTo>
                    <a:pt x="8904" y="1683"/>
                  </a:lnTo>
                  <a:lnTo>
                    <a:pt x="8901" y="1691"/>
                  </a:lnTo>
                  <a:lnTo>
                    <a:pt x="8895" y="1696"/>
                  </a:lnTo>
                  <a:lnTo>
                    <a:pt x="8866" y="1706"/>
                  </a:lnTo>
                  <a:lnTo>
                    <a:pt x="8828" y="1714"/>
                  </a:lnTo>
                  <a:lnTo>
                    <a:pt x="8785" y="1721"/>
                  </a:lnTo>
                  <a:lnTo>
                    <a:pt x="8739" y="1723"/>
                  </a:lnTo>
                  <a:lnTo>
                    <a:pt x="8707" y="1722"/>
                  </a:lnTo>
                  <a:lnTo>
                    <a:pt x="8679" y="1720"/>
                  </a:lnTo>
                  <a:lnTo>
                    <a:pt x="8629" y="1709"/>
                  </a:lnTo>
                  <a:lnTo>
                    <a:pt x="8608" y="1701"/>
                  </a:lnTo>
                  <a:lnTo>
                    <a:pt x="8589" y="1691"/>
                  </a:lnTo>
                  <a:lnTo>
                    <a:pt x="8572" y="1679"/>
                  </a:lnTo>
                  <a:lnTo>
                    <a:pt x="8557" y="1665"/>
                  </a:lnTo>
                  <a:lnTo>
                    <a:pt x="8535" y="1633"/>
                  </a:lnTo>
                  <a:lnTo>
                    <a:pt x="8524" y="1612"/>
                  </a:lnTo>
                  <a:lnTo>
                    <a:pt x="8517" y="1591"/>
                  </a:lnTo>
                  <a:lnTo>
                    <a:pt x="8508" y="1541"/>
                  </a:lnTo>
                  <a:lnTo>
                    <a:pt x="8506" y="1513"/>
                  </a:lnTo>
                  <a:lnTo>
                    <a:pt x="8506" y="1483"/>
                  </a:lnTo>
                  <a:lnTo>
                    <a:pt x="8506" y="1445"/>
                  </a:lnTo>
                  <a:lnTo>
                    <a:pt x="8509" y="1410"/>
                  </a:lnTo>
                  <a:lnTo>
                    <a:pt x="8514" y="1378"/>
                  </a:lnTo>
                  <a:lnTo>
                    <a:pt x="8522" y="1349"/>
                  </a:lnTo>
                  <a:lnTo>
                    <a:pt x="8532" y="1324"/>
                  </a:lnTo>
                  <a:lnTo>
                    <a:pt x="8547" y="1301"/>
                  </a:lnTo>
                  <a:lnTo>
                    <a:pt x="8565" y="1284"/>
                  </a:lnTo>
                  <a:lnTo>
                    <a:pt x="8575" y="1275"/>
                  </a:lnTo>
                  <a:lnTo>
                    <a:pt x="8586" y="1267"/>
                  </a:lnTo>
                  <a:lnTo>
                    <a:pt x="8611" y="1256"/>
                  </a:lnTo>
                  <a:lnTo>
                    <a:pt x="8642" y="1247"/>
                  </a:lnTo>
                  <a:lnTo>
                    <a:pt x="8677" y="1242"/>
                  </a:lnTo>
                  <a:lnTo>
                    <a:pt x="8717" y="1240"/>
                  </a:lnTo>
                  <a:lnTo>
                    <a:pt x="8749" y="1241"/>
                  </a:lnTo>
                  <a:lnTo>
                    <a:pt x="8778" y="1245"/>
                  </a:lnTo>
                  <a:lnTo>
                    <a:pt x="8803" y="1250"/>
                  </a:lnTo>
                  <a:lnTo>
                    <a:pt x="8826" y="1259"/>
                  </a:lnTo>
                  <a:lnTo>
                    <a:pt x="8863" y="1280"/>
                  </a:lnTo>
                  <a:lnTo>
                    <a:pt x="8879" y="1294"/>
                  </a:lnTo>
                  <a:lnTo>
                    <a:pt x="8891" y="1310"/>
                  </a:lnTo>
                  <a:lnTo>
                    <a:pt x="8900" y="1325"/>
                  </a:lnTo>
                  <a:lnTo>
                    <a:pt x="8909" y="1343"/>
                  </a:lnTo>
                  <a:lnTo>
                    <a:pt x="8915" y="1361"/>
                  </a:lnTo>
                  <a:lnTo>
                    <a:pt x="8919" y="1381"/>
                  </a:lnTo>
                  <a:lnTo>
                    <a:pt x="8925" y="1425"/>
                  </a:lnTo>
                  <a:lnTo>
                    <a:pt x="8926" y="1473"/>
                  </a:lnTo>
                  <a:close/>
                  <a:moveTo>
                    <a:pt x="8826" y="1463"/>
                  </a:moveTo>
                  <a:lnTo>
                    <a:pt x="8824" y="1420"/>
                  </a:lnTo>
                  <a:lnTo>
                    <a:pt x="8818" y="1379"/>
                  </a:lnTo>
                  <a:lnTo>
                    <a:pt x="8813" y="1362"/>
                  </a:lnTo>
                  <a:lnTo>
                    <a:pt x="8805" y="1347"/>
                  </a:lnTo>
                  <a:lnTo>
                    <a:pt x="8795" y="1335"/>
                  </a:lnTo>
                  <a:lnTo>
                    <a:pt x="8785" y="1325"/>
                  </a:lnTo>
                  <a:lnTo>
                    <a:pt x="8771" y="1319"/>
                  </a:lnTo>
                  <a:lnTo>
                    <a:pt x="8756" y="1314"/>
                  </a:lnTo>
                  <a:lnTo>
                    <a:pt x="8737" y="1311"/>
                  </a:lnTo>
                  <a:lnTo>
                    <a:pt x="8717" y="1311"/>
                  </a:lnTo>
                  <a:lnTo>
                    <a:pt x="8695" y="1311"/>
                  </a:lnTo>
                  <a:lnTo>
                    <a:pt x="8676" y="1314"/>
                  </a:lnTo>
                  <a:lnTo>
                    <a:pt x="8659" y="1319"/>
                  </a:lnTo>
                  <a:lnTo>
                    <a:pt x="8645" y="1325"/>
                  </a:lnTo>
                  <a:lnTo>
                    <a:pt x="8635" y="1335"/>
                  </a:lnTo>
                  <a:lnTo>
                    <a:pt x="8625" y="1347"/>
                  </a:lnTo>
                  <a:lnTo>
                    <a:pt x="8614" y="1378"/>
                  </a:lnTo>
                  <a:lnTo>
                    <a:pt x="8610" y="1398"/>
                  </a:lnTo>
                  <a:lnTo>
                    <a:pt x="8608" y="1420"/>
                  </a:lnTo>
                  <a:lnTo>
                    <a:pt x="8606" y="1464"/>
                  </a:lnTo>
                  <a:lnTo>
                    <a:pt x="8826" y="1463"/>
                  </a:lnTo>
                  <a:close/>
                  <a:moveTo>
                    <a:pt x="9415" y="1269"/>
                  </a:moveTo>
                  <a:lnTo>
                    <a:pt x="9286" y="1698"/>
                  </a:lnTo>
                  <a:lnTo>
                    <a:pt x="9283" y="1703"/>
                  </a:lnTo>
                  <a:lnTo>
                    <a:pt x="9278" y="1708"/>
                  </a:lnTo>
                  <a:lnTo>
                    <a:pt x="9274" y="1711"/>
                  </a:lnTo>
                  <a:lnTo>
                    <a:pt x="9268" y="1712"/>
                  </a:lnTo>
                  <a:lnTo>
                    <a:pt x="9134" y="1712"/>
                  </a:lnTo>
                  <a:lnTo>
                    <a:pt x="9123" y="1708"/>
                  </a:lnTo>
                  <a:lnTo>
                    <a:pt x="9117" y="1698"/>
                  </a:lnTo>
                  <a:lnTo>
                    <a:pt x="8982" y="1270"/>
                  </a:lnTo>
                  <a:lnTo>
                    <a:pt x="8981" y="1267"/>
                  </a:lnTo>
                  <a:lnTo>
                    <a:pt x="8981" y="1265"/>
                  </a:lnTo>
                  <a:lnTo>
                    <a:pt x="8982" y="1260"/>
                  </a:lnTo>
                  <a:lnTo>
                    <a:pt x="8984" y="1255"/>
                  </a:lnTo>
                  <a:lnTo>
                    <a:pt x="8993" y="1251"/>
                  </a:lnTo>
                  <a:lnTo>
                    <a:pt x="9068" y="1251"/>
                  </a:lnTo>
                  <a:lnTo>
                    <a:pt x="9074" y="1252"/>
                  </a:lnTo>
                  <a:lnTo>
                    <a:pt x="9079" y="1255"/>
                  </a:lnTo>
                  <a:lnTo>
                    <a:pt x="9084" y="1265"/>
                  </a:lnTo>
                  <a:lnTo>
                    <a:pt x="9190" y="1646"/>
                  </a:lnTo>
                  <a:lnTo>
                    <a:pt x="9214" y="1646"/>
                  </a:lnTo>
                  <a:lnTo>
                    <a:pt x="9308" y="1265"/>
                  </a:lnTo>
                  <a:lnTo>
                    <a:pt x="9315" y="1255"/>
                  </a:lnTo>
                  <a:lnTo>
                    <a:pt x="9320" y="1252"/>
                  </a:lnTo>
                  <a:lnTo>
                    <a:pt x="9326" y="1251"/>
                  </a:lnTo>
                  <a:lnTo>
                    <a:pt x="9401" y="1251"/>
                  </a:lnTo>
                  <a:lnTo>
                    <a:pt x="9412" y="1255"/>
                  </a:lnTo>
                  <a:lnTo>
                    <a:pt x="9414" y="1260"/>
                  </a:lnTo>
                  <a:lnTo>
                    <a:pt x="9415" y="1265"/>
                  </a:lnTo>
                  <a:lnTo>
                    <a:pt x="9415" y="1266"/>
                  </a:lnTo>
                  <a:lnTo>
                    <a:pt x="9415" y="1269"/>
                  </a:lnTo>
                  <a:close/>
                  <a:moveTo>
                    <a:pt x="9890" y="1473"/>
                  </a:moveTo>
                  <a:lnTo>
                    <a:pt x="9890" y="1494"/>
                  </a:lnTo>
                  <a:lnTo>
                    <a:pt x="9889" y="1515"/>
                  </a:lnTo>
                  <a:lnTo>
                    <a:pt x="9885" y="1527"/>
                  </a:lnTo>
                  <a:lnTo>
                    <a:pt x="9880" y="1531"/>
                  </a:lnTo>
                  <a:lnTo>
                    <a:pt x="9874" y="1532"/>
                  </a:lnTo>
                  <a:lnTo>
                    <a:pt x="9569" y="1532"/>
                  </a:lnTo>
                  <a:lnTo>
                    <a:pt x="9572" y="1561"/>
                  </a:lnTo>
                  <a:lnTo>
                    <a:pt x="9578" y="1585"/>
                  </a:lnTo>
                  <a:lnTo>
                    <a:pt x="9588" y="1604"/>
                  </a:lnTo>
                  <a:lnTo>
                    <a:pt x="9602" y="1620"/>
                  </a:lnTo>
                  <a:lnTo>
                    <a:pt x="9611" y="1628"/>
                  </a:lnTo>
                  <a:lnTo>
                    <a:pt x="9622" y="1635"/>
                  </a:lnTo>
                  <a:lnTo>
                    <a:pt x="9647" y="1644"/>
                  </a:lnTo>
                  <a:lnTo>
                    <a:pt x="9679" y="1649"/>
                  </a:lnTo>
                  <a:lnTo>
                    <a:pt x="9715" y="1652"/>
                  </a:lnTo>
                  <a:lnTo>
                    <a:pt x="9753" y="1649"/>
                  </a:lnTo>
                  <a:lnTo>
                    <a:pt x="9786" y="1644"/>
                  </a:lnTo>
                  <a:lnTo>
                    <a:pt x="9840" y="1630"/>
                  </a:lnTo>
                  <a:lnTo>
                    <a:pt x="9843" y="1629"/>
                  </a:lnTo>
                  <a:lnTo>
                    <a:pt x="9845" y="1629"/>
                  </a:lnTo>
                  <a:lnTo>
                    <a:pt x="9851" y="1631"/>
                  </a:lnTo>
                  <a:lnTo>
                    <a:pt x="9856" y="1640"/>
                  </a:lnTo>
                  <a:lnTo>
                    <a:pt x="9866" y="1680"/>
                  </a:lnTo>
                  <a:lnTo>
                    <a:pt x="9868" y="1682"/>
                  </a:lnTo>
                  <a:lnTo>
                    <a:pt x="9868" y="1683"/>
                  </a:lnTo>
                  <a:lnTo>
                    <a:pt x="9864" y="1691"/>
                  </a:lnTo>
                  <a:lnTo>
                    <a:pt x="9858" y="1696"/>
                  </a:lnTo>
                  <a:lnTo>
                    <a:pt x="9829" y="1706"/>
                  </a:lnTo>
                  <a:lnTo>
                    <a:pt x="9792" y="1714"/>
                  </a:lnTo>
                  <a:lnTo>
                    <a:pt x="9749" y="1721"/>
                  </a:lnTo>
                  <a:lnTo>
                    <a:pt x="9701" y="1723"/>
                  </a:lnTo>
                  <a:lnTo>
                    <a:pt x="9671" y="1722"/>
                  </a:lnTo>
                  <a:lnTo>
                    <a:pt x="9642" y="1720"/>
                  </a:lnTo>
                  <a:lnTo>
                    <a:pt x="9593" y="1709"/>
                  </a:lnTo>
                  <a:lnTo>
                    <a:pt x="9572" y="1701"/>
                  </a:lnTo>
                  <a:lnTo>
                    <a:pt x="9551" y="1691"/>
                  </a:lnTo>
                  <a:lnTo>
                    <a:pt x="9535" y="1679"/>
                  </a:lnTo>
                  <a:lnTo>
                    <a:pt x="9520" y="1665"/>
                  </a:lnTo>
                  <a:lnTo>
                    <a:pt x="9497" y="1633"/>
                  </a:lnTo>
                  <a:lnTo>
                    <a:pt x="9488" y="1612"/>
                  </a:lnTo>
                  <a:lnTo>
                    <a:pt x="9481" y="1591"/>
                  </a:lnTo>
                  <a:lnTo>
                    <a:pt x="9471" y="1541"/>
                  </a:lnTo>
                  <a:lnTo>
                    <a:pt x="9468" y="1513"/>
                  </a:lnTo>
                  <a:lnTo>
                    <a:pt x="9468" y="1483"/>
                  </a:lnTo>
                  <a:lnTo>
                    <a:pt x="9470" y="1445"/>
                  </a:lnTo>
                  <a:lnTo>
                    <a:pt x="9472" y="1410"/>
                  </a:lnTo>
                  <a:lnTo>
                    <a:pt x="9477" y="1378"/>
                  </a:lnTo>
                  <a:lnTo>
                    <a:pt x="9485" y="1349"/>
                  </a:lnTo>
                  <a:lnTo>
                    <a:pt x="9496" y="1324"/>
                  </a:lnTo>
                  <a:lnTo>
                    <a:pt x="9510" y="1301"/>
                  </a:lnTo>
                  <a:lnTo>
                    <a:pt x="9527" y="1284"/>
                  </a:lnTo>
                  <a:lnTo>
                    <a:pt x="9538" y="1275"/>
                  </a:lnTo>
                  <a:lnTo>
                    <a:pt x="9549" y="1267"/>
                  </a:lnTo>
                  <a:lnTo>
                    <a:pt x="9574" y="1256"/>
                  </a:lnTo>
                  <a:lnTo>
                    <a:pt x="9606" y="1247"/>
                  </a:lnTo>
                  <a:lnTo>
                    <a:pt x="9641" y="1242"/>
                  </a:lnTo>
                  <a:lnTo>
                    <a:pt x="9680" y="1240"/>
                  </a:lnTo>
                  <a:lnTo>
                    <a:pt x="9713" y="1241"/>
                  </a:lnTo>
                  <a:lnTo>
                    <a:pt x="9740" y="1245"/>
                  </a:lnTo>
                  <a:lnTo>
                    <a:pt x="9767" y="1250"/>
                  </a:lnTo>
                  <a:lnTo>
                    <a:pt x="9790" y="1259"/>
                  </a:lnTo>
                  <a:lnTo>
                    <a:pt x="9826" y="1280"/>
                  </a:lnTo>
                  <a:lnTo>
                    <a:pt x="9841" y="1294"/>
                  </a:lnTo>
                  <a:lnTo>
                    <a:pt x="9854" y="1310"/>
                  </a:lnTo>
                  <a:lnTo>
                    <a:pt x="9864" y="1325"/>
                  </a:lnTo>
                  <a:lnTo>
                    <a:pt x="9871" y="1343"/>
                  </a:lnTo>
                  <a:lnTo>
                    <a:pt x="9878" y="1361"/>
                  </a:lnTo>
                  <a:lnTo>
                    <a:pt x="9883" y="1381"/>
                  </a:lnTo>
                  <a:lnTo>
                    <a:pt x="9888" y="1425"/>
                  </a:lnTo>
                  <a:lnTo>
                    <a:pt x="9890" y="1473"/>
                  </a:lnTo>
                  <a:close/>
                  <a:moveTo>
                    <a:pt x="9790" y="1463"/>
                  </a:moveTo>
                  <a:lnTo>
                    <a:pt x="9788" y="1420"/>
                  </a:lnTo>
                  <a:lnTo>
                    <a:pt x="9781" y="1379"/>
                  </a:lnTo>
                  <a:lnTo>
                    <a:pt x="9776" y="1362"/>
                  </a:lnTo>
                  <a:lnTo>
                    <a:pt x="9768" y="1347"/>
                  </a:lnTo>
                  <a:lnTo>
                    <a:pt x="9759" y="1335"/>
                  </a:lnTo>
                  <a:lnTo>
                    <a:pt x="9748" y="1325"/>
                  </a:lnTo>
                  <a:lnTo>
                    <a:pt x="9734" y="1319"/>
                  </a:lnTo>
                  <a:lnTo>
                    <a:pt x="9719" y="1314"/>
                  </a:lnTo>
                  <a:lnTo>
                    <a:pt x="9701" y="1311"/>
                  </a:lnTo>
                  <a:lnTo>
                    <a:pt x="9680" y="1311"/>
                  </a:lnTo>
                  <a:lnTo>
                    <a:pt x="9659" y="1311"/>
                  </a:lnTo>
                  <a:lnTo>
                    <a:pt x="9638" y="1314"/>
                  </a:lnTo>
                  <a:lnTo>
                    <a:pt x="9622" y="1319"/>
                  </a:lnTo>
                  <a:lnTo>
                    <a:pt x="9609" y="1325"/>
                  </a:lnTo>
                  <a:lnTo>
                    <a:pt x="9598" y="1335"/>
                  </a:lnTo>
                  <a:lnTo>
                    <a:pt x="9589" y="1347"/>
                  </a:lnTo>
                  <a:lnTo>
                    <a:pt x="9577" y="1378"/>
                  </a:lnTo>
                  <a:lnTo>
                    <a:pt x="9573" y="1398"/>
                  </a:lnTo>
                  <a:lnTo>
                    <a:pt x="9570" y="1420"/>
                  </a:lnTo>
                  <a:lnTo>
                    <a:pt x="9569" y="1464"/>
                  </a:lnTo>
                  <a:lnTo>
                    <a:pt x="9790" y="1463"/>
                  </a:lnTo>
                  <a:close/>
                  <a:moveTo>
                    <a:pt x="10178" y="1694"/>
                  </a:moveTo>
                  <a:lnTo>
                    <a:pt x="10178" y="1698"/>
                  </a:lnTo>
                  <a:lnTo>
                    <a:pt x="10175" y="1706"/>
                  </a:lnTo>
                  <a:lnTo>
                    <a:pt x="10171" y="1708"/>
                  </a:lnTo>
                  <a:lnTo>
                    <a:pt x="10146" y="1716"/>
                  </a:lnTo>
                  <a:lnTo>
                    <a:pt x="10126" y="1718"/>
                  </a:lnTo>
                  <a:lnTo>
                    <a:pt x="10098" y="1720"/>
                  </a:lnTo>
                  <a:lnTo>
                    <a:pt x="10073" y="1718"/>
                  </a:lnTo>
                  <a:lnTo>
                    <a:pt x="10052" y="1713"/>
                  </a:lnTo>
                  <a:lnTo>
                    <a:pt x="10034" y="1704"/>
                  </a:lnTo>
                  <a:lnTo>
                    <a:pt x="10019" y="1693"/>
                  </a:lnTo>
                  <a:lnTo>
                    <a:pt x="10006" y="1678"/>
                  </a:lnTo>
                  <a:lnTo>
                    <a:pt x="9998" y="1659"/>
                  </a:lnTo>
                  <a:lnTo>
                    <a:pt x="9992" y="1639"/>
                  </a:lnTo>
                  <a:lnTo>
                    <a:pt x="9990" y="1615"/>
                  </a:lnTo>
                  <a:lnTo>
                    <a:pt x="9990" y="1081"/>
                  </a:lnTo>
                  <a:lnTo>
                    <a:pt x="9991" y="1075"/>
                  </a:lnTo>
                  <a:lnTo>
                    <a:pt x="9994" y="1071"/>
                  </a:lnTo>
                  <a:lnTo>
                    <a:pt x="10004" y="1066"/>
                  </a:lnTo>
                  <a:lnTo>
                    <a:pt x="10076" y="1052"/>
                  </a:lnTo>
                  <a:lnTo>
                    <a:pt x="10079" y="1052"/>
                  </a:lnTo>
                  <a:lnTo>
                    <a:pt x="10087" y="1056"/>
                  </a:lnTo>
                  <a:lnTo>
                    <a:pt x="10089" y="1061"/>
                  </a:lnTo>
                  <a:lnTo>
                    <a:pt x="10091" y="1066"/>
                  </a:lnTo>
                  <a:lnTo>
                    <a:pt x="10091" y="1609"/>
                  </a:lnTo>
                  <a:lnTo>
                    <a:pt x="10091" y="1619"/>
                  </a:lnTo>
                  <a:lnTo>
                    <a:pt x="10093" y="1628"/>
                  </a:lnTo>
                  <a:lnTo>
                    <a:pt x="10097" y="1634"/>
                  </a:lnTo>
                  <a:lnTo>
                    <a:pt x="10102" y="1639"/>
                  </a:lnTo>
                  <a:lnTo>
                    <a:pt x="10113" y="1644"/>
                  </a:lnTo>
                  <a:lnTo>
                    <a:pt x="10127" y="1646"/>
                  </a:lnTo>
                  <a:lnTo>
                    <a:pt x="10145" y="1645"/>
                  </a:lnTo>
                  <a:lnTo>
                    <a:pt x="10158" y="1643"/>
                  </a:lnTo>
                  <a:lnTo>
                    <a:pt x="10161" y="1643"/>
                  </a:lnTo>
                  <a:lnTo>
                    <a:pt x="10166" y="1644"/>
                  </a:lnTo>
                  <a:lnTo>
                    <a:pt x="10169" y="1650"/>
                  </a:lnTo>
                  <a:lnTo>
                    <a:pt x="10178" y="1694"/>
                  </a:lnTo>
                  <a:close/>
                  <a:moveTo>
                    <a:pt x="10930" y="1481"/>
                  </a:moveTo>
                  <a:lnTo>
                    <a:pt x="10930" y="1514"/>
                  </a:lnTo>
                  <a:lnTo>
                    <a:pt x="10927" y="1546"/>
                  </a:lnTo>
                  <a:lnTo>
                    <a:pt x="10924" y="1576"/>
                  </a:lnTo>
                  <a:lnTo>
                    <a:pt x="10917" y="1604"/>
                  </a:lnTo>
                  <a:lnTo>
                    <a:pt x="10909" y="1629"/>
                  </a:lnTo>
                  <a:lnTo>
                    <a:pt x="10895" y="1653"/>
                  </a:lnTo>
                  <a:lnTo>
                    <a:pt x="10887" y="1663"/>
                  </a:lnTo>
                  <a:lnTo>
                    <a:pt x="10878" y="1673"/>
                  </a:lnTo>
                  <a:lnTo>
                    <a:pt x="10857" y="1691"/>
                  </a:lnTo>
                  <a:lnTo>
                    <a:pt x="10830" y="1704"/>
                  </a:lnTo>
                  <a:lnTo>
                    <a:pt x="10799" y="1714"/>
                  </a:lnTo>
                  <a:lnTo>
                    <a:pt x="10761" y="1721"/>
                  </a:lnTo>
                  <a:lnTo>
                    <a:pt x="10717" y="1723"/>
                  </a:lnTo>
                  <a:lnTo>
                    <a:pt x="10673" y="1721"/>
                  </a:lnTo>
                  <a:lnTo>
                    <a:pt x="10635" y="1714"/>
                  </a:lnTo>
                  <a:lnTo>
                    <a:pt x="10604" y="1704"/>
                  </a:lnTo>
                  <a:lnTo>
                    <a:pt x="10577" y="1691"/>
                  </a:lnTo>
                  <a:lnTo>
                    <a:pt x="10556" y="1673"/>
                  </a:lnTo>
                  <a:lnTo>
                    <a:pt x="10539" y="1653"/>
                  </a:lnTo>
                  <a:lnTo>
                    <a:pt x="10532" y="1641"/>
                  </a:lnTo>
                  <a:lnTo>
                    <a:pt x="10525" y="1629"/>
                  </a:lnTo>
                  <a:lnTo>
                    <a:pt x="10517" y="1604"/>
                  </a:lnTo>
                  <a:lnTo>
                    <a:pt x="10510" y="1576"/>
                  </a:lnTo>
                  <a:lnTo>
                    <a:pt x="10508" y="1561"/>
                  </a:lnTo>
                  <a:lnTo>
                    <a:pt x="10505" y="1546"/>
                  </a:lnTo>
                  <a:lnTo>
                    <a:pt x="10504" y="1514"/>
                  </a:lnTo>
                  <a:lnTo>
                    <a:pt x="10503" y="1481"/>
                  </a:lnTo>
                  <a:lnTo>
                    <a:pt x="10504" y="1449"/>
                  </a:lnTo>
                  <a:lnTo>
                    <a:pt x="10505" y="1417"/>
                  </a:lnTo>
                  <a:lnTo>
                    <a:pt x="10517" y="1359"/>
                  </a:lnTo>
                  <a:lnTo>
                    <a:pt x="10525" y="1334"/>
                  </a:lnTo>
                  <a:lnTo>
                    <a:pt x="10539" y="1310"/>
                  </a:lnTo>
                  <a:lnTo>
                    <a:pt x="10556" y="1290"/>
                  </a:lnTo>
                  <a:lnTo>
                    <a:pt x="10577" y="1272"/>
                  </a:lnTo>
                  <a:lnTo>
                    <a:pt x="10604" y="1259"/>
                  </a:lnTo>
                  <a:lnTo>
                    <a:pt x="10635" y="1248"/>
                  </a:lnTo>
                  <a:lnTo>
                    <a:pt x="10673" y="1242"/>
                  </a:lnTo>
                  <a:lnTo>
                    <a:pt x="10717" y="1240"/>
                  </a:lnTo>
                  <a:lnTo>
                    <a:pt x="10761" y="1242"/>
                  </a:lnTo>
                  <a:lnTo>
                    <a:pt x="10799" y="1248"/>
                  </a:lnTo>
                  <a:lnTo>
                    <a:pt x="10830" y="1259"/>
                  </a:lnTo>
                  <a:lnTo>
                    <a:pt x="10857" y="1272"/>
                  </a:lnTo>
                  <a:lnTo>
                    <a:pt x="10878" y="1290"/>
                  </a:lnTo>
                  <a:lnTo>
                    <a:pt x="10895" y="1310"/>
                  </a:lnTo>
                  <a:lnTo>
                    <a:pt x="10909" y="1334"/>
                  </a:lnTo>
                  <a:lnTo>
                    <a:pt x="10917" y="1359"/>
                  </a:lnTo>
                  <a:lnTo>
                    <a:pt x="10924" y="1388"/>
                  </a:lnTo>
                  <a:lnTo>
                    <a:pt x="10927" y="1417"/>
                  </a:lnTo>
                  <a:lnTo>
                    <a:pt x="10930" y="1449"/>
                  </a:lnTo>
                  <a:lnTo>
                    <a:pt x="10930" y="1481"/>
                  </a:lnTo>
                  <a:close/>
                  <a:moveTo>
                    <a:pt x="10828" y="1481"/>
                  </a:moveTo>
                  <a:lnTo>
                    <a:pt x="10827" y="1432"/>
                  </a:lnTo>
                  <a:lnTo>
                    <a:pt x="10823" y="1390"/>
                  </a:lnTo>
                  <a:lnTo>
                    <a:pt x="10819" y="1372"/>
                  </a:lnTo>
                  <a:lnTo>
                    <a:pt x="10813" y="1357"/>
                  </a:lnTo>
                  <a:lnTo>
                    <a:pt x="10804" y="1343"/>
                  </a:lnTo>
                  <a:lnTo>
                    <a:pt x="10793" y="1332"/>
                  </a:lnTo>
                  <a:lnTo>
                    <a:pt x="10779" y="1323"/>
                  </a:lnTo>
                  <a:lnTo>
                    <a:pt x="10762" y="1316"/>
                  </a:lnTo>
                  <a:lnTo>
                    <a:pt x="10741" y="1313"/>
                  </a:lnTo>
                  <a:lnTo>
                    <a:pt x="10717" y="1311"/>
                  </a:lnTo>
                  <a:lnTo>
                    <a:pt x="10693" y="1313"/>
                  </a:lnTo>
                  <a:lnTo>
                    <a:pt x="10672" y="1316"/>
                  </a:lnTo>
                  <a:lnTo>
                    <a:pt x="10654" y="1323"/>
                  </a:lnTo>
                  <a:lnTo>
                    <a:pt x="10640" y="1332"/>
                  </a:lnTo>
                  <a:lnTo>
                    <a:pt x="10630" y="1343"/>
                  </a:lnTo>
                  <a:lnTo>
                    <a:pt x="10621" y="1357"/>
                  </a:lnTo>
                  <a:lnTo>
                    <a:pt x="10615" y="1372"/>
                  </a:lnTo>
                  <a:lnTo>
                    <a:pt x="10611" y="1390"/>
                  </a:lnTo>
                  <a:lnTo>
                    <a:pt x="10609" y="1410"/>
                  </a:lnTo>
                  <a:lnTo>
                    <a:pt x="10606" y="1432"/>
                  </a:lnTo>
                  <a:lnTo>
                    <a:pt x="10606" y="1481"/>
                  </a:lnTo>
                  <a:lnTo>
                    <a:pt x="10606" y="1532"/>
                  </a:lnTo>
                  <a:lnTo>
                    <a:pt x="10611" y="1573"/>
                  </a:lnTo>
                  <a:lnTo>
                    <a:pt x="10615" y="1591"/>
                  </a:lnTo>
                  <a:lnTo>
                    <a:pt x="10621" y="1606"/>
                  </a:lnTo>
                  <a:lnTo>
                    <a:pt x="10630" y="1620"/>
                  </a:lnTo>
                  <a:lnTo>
                    <a:pt x="10640" y="1631"/>
                  </a:lnTo>
                  <a:lnTo>
                    <a:pt x="10654" y="1640"/>
                  </a:lnTo>
                  <a:lnTo>
                    <a:pt x="10672" y="1646"/>
                  </a:lnTo>
                  <a:lnTo>
                    <a:pt x="10693" y="1650"/>
                  </a:lnTo>
                  <a:lnTo>
                    <a:pt x="10717" y="1652"/>
                  </a:lnTo>
                  <a:lnTo>
                    <a:pt x="10741" y="1650"/>
                  </a:lnTo>
                  <a:lnTo>
                    <a:pt x="10762" y="1646"/>
                  </a:lnTo>
                  <a:lnTo>
                    <a:pt x="10779" y="1640"/>
                  </a:lnTo>
                  <a:lnTo>
                    <a:pt x="10793" y="1631"/>
                  </a:lnTo>
                  <a:lnTo>
                    <a:pt x="10804" y="1620"/>
                  </a:lnTo>
                  <a:lnTo>
                    <a:pt x="10813" y="1606"/>
                  </a:lnTo>
                  <a:lnTo>
                    <a:pt x="10819" y="1591"/>
                  </a:lnTo>
                  <a:lnTo>
                    <a:pt x="10823" y="1573"/>
                  </a:lnTo>
                  <a:lnTo>
                    <a:pt x="10825" y="1553"/>
                  </a:lnTo>
                  <a:lnTo>
                    <a:pt x="10827" y="1532"/>
                  </a:lnTo>
                  <a:lnTo>
                    <a:pt x="10828" y="1481"/>
                  </a:lnTo>
                  <a:close/>
                  <a:moveTo>
                    <a:pt x="11316" y="1081"/>
                  </a:moveTo>
                  <a:lnTo>
                    <a:pt x="11309" y="1124"/>
                  </a:lnTo>
                  <a:lnTo>
                    <a:pt x="11307" y="1133"/>
                  </a:lnTo>
                  <a:lnTo>
                    <a:pt x="11299" y="1135"/>
                  </a:lnTo>
                  <a:lnTo>
                    <a:pt x="11297" y="1135"/>
                  </a:lnTo>
                  <a:lnTo>
                    <a:pt x="11265" y="1129"/>
                  </a:lnTo>
                  <a:lnTo>
                    <a:pt x="11222" y="1126"/>
                  </a:lnTo>
                  <a:lnTo>
                    <a:pt x="11193" y="1129"/>
                  </a:lnTo>
                  <a:lnTo>
                    <a:pt x="11182" y="1131"/>
                  </a:lnTo>
                  <a:lnTo>
                    <a:pt x="11173" y="1138"/>
                  </a:lnTo>
                  <a:lnTo>
                    <a:pt x="11169" y="1140"/>
                  </a:lnTo>
                  <a:lnTo>
                    <a:pt x="11166" y="1144"/>
                  </a:lnTo>
                  <a:lnTo>
                    <a:pt x="11161" y="1154"/>
                  </a:lnTo>
                  <a:lnTo>
                    <a:pt x="11158" y="1165"/>
                  </a:lnTo>
                  <a:lnTo>
                    <a:pt x="11157" y="1180"/>
                  </a:lnTo>
                  <a:lnTo>
                    <a:pt x="11157" y="1251"/>
                  </a:lnTo>
                  <a:lnTo>
                    <a:pt x="11279" y="1251"/>
                  </a:lnTo>
                  <a:lnTo>
                    <a:pt x="11289" y="1255"/>
                  </a:lnTo>
                  <a:lnTo>
                    <a:pt x="11292" y="1260"/>
                  </a:lnTo>
                  <a:lnTo>
                    <a:pt x="11292" y="1265"/>
                  </a:lnTo>
                  <a:lnTo>
                    <a:pt x="11292" y="1313"/>
                  </a:lnTo>
                  <a:lnTo>
                    <a:pt x="11292" y="1318"/>
                  </a:lnTo>
                  <a:lnTo>
                    <a:pt x="11289" y="1323"/>
                  </a:lnTo>
                  <a:lnTo>
                    <a:pt x="11284" y="1325"/>
                  </a:lnTo>
                  <a:lnTo>
                    <a:pt x="11279" y="1325"/>
                  </a:lnTo>
                  <a:lnTo>
                    <a:pt x="11157" y="1325"/>
                  </a:lnTo>
                  <a:lnTo>
                    <a:pt x="11157" y="1698"/>
                  </a:lnTo>
                  <a:lnTo>
                    <a:pt x="11157" y="1704"/>
                  </a:lnTo>
                  <a:lnTo>
                    <a:pt x="11153" y="1708"/>
                  </a:lnTo>
                  <a:lnTo>
                    <a:pt x="11149" y="1711"/>
                  </a:lnTo>
                  <a:lnTo>
                    <a:pt x="11144" y="1712"/>
                  </a:lnTo>
                  <a:lnTo>
                    <a:pt x="11072" y="1712"/>
                  </a:lnTo>
                  <a:lnTo>
                    <a:pt x="11066" y="1711"/>
                  </a:lnTo>
                  <a:lnTo>
                    <a:pt x="11062" y="1708"/>
                  </a:lnTo>
                  <a:lnTo>
                    <a:pt x="11058" y="1704"/>
                  </a:lnTo>
                  <a:lnTo>
                    <a:pt x="11058" y="1698"/>
                  </a:lnTo>
                  <a:lnTo>
                    <a:pt x="11058" y="1325"/>
                  </a:lnTo>
                  <a:lnTo>
                    <a:pt x="10989" y="1325"/>
                  </a:lnTo>
                  <a:lnTo>
                    <a:pt x="10980" y="1323"/>
                  </a:lnTo>
                  <a:lnTo>
                    <a:pt x="10978" y="1318"/>
                  </a:lnTo>
                  <a:lnTo>
                    <a:pt x="10977" y="1313"/>
                  </a:lnTo>
                  <a:lnTo>
                    <a:pt x="10977" y="1265"/>
                  </a:lnTo>
                  <a:lnTo>
                    <a:pt x="10978" y="1260"/>
                  </a:lnTo>
                  <a:lnTo>
                    <a:pt x="10980" y="1255"/>
                  </a:lnTo>
                  <a:lnTo>
                    <a:pt x="10984" y="1252"/>
                  </a:lnTo>
                  <a:lnTo>
                    <a:pt x="10989" y="1251"/>
                  </a:lnTo>
                  <a:lnTo>
                    <a:pt x="11058" y="1251"/>
                  </a:lnTo>
                  <a:lnTo>
                    <a:pt x="11058" y="1182"/>
                  </a:lnTo>
                  <a:lnTo>
                    <a:pt x="11060" y="1151"/>
                  </a:lnTo>
                  <a:lnTo>
                    <a:pt x="11066" y="1125"/>
                  </a:lnTo>
                  <a:lnTo>
                    <a:pt x="11077" y="1102"/>
                  </a:lnTo>
                  <a:lnTo>
                    <a:pt x="11084" y="1092"/>
                  </a:lnTo>
                  <a:lnTo>
                    <a:pt x="11091" y="1085"/>
                  </a:lnTo>
                  <a:lnTo>
                    <a:pt x="11111" y="1070"/>
                  </a:lnTo>
                  <a:lnTo>
                    <a:pt x="11134" y="1061"/>
                  </a:lnTo>
                  <a:lnTo>
                    <a:pt x="11163" y="1055"/>
                  </a:lnTo>
                  <a:lnTo>
                    <a:pt x="11196" y="1052"/>
                  </a:lnTo>
                  <a:lnTo>
                    <a:pt x="11234" y="1055"/>
                  </a:lnTo>
                  <a:lnTo>
                    <a:pt x="11265" y="1058"/>
                  </a:lnTo>
                  <a:lnTo>
                    <a:pt x="11305" y="1067"/>
                  </a:lnTo>
                  <a:lnTo>
                    <a:pt x="11313" y="1071"/>
                  </a:lnTo>
                  <a:lnTo>
                    <a:pt x="11316" y="1078"/>
                  </a:lnTo>
                  <a:lnTo>
                    <a:pt x="11316" y="1081"/>
                  </a:lnTo>
                  <a:close/>
                  <a:moveTo>
                    <a:pt x="570" y="490"/>
                  </a:moveTo>
                  <a:lnTo>
                    <a:pt x="568" y="512"/>
                  </a:lnTo>
                  <a:lnTo>
                    <a:pt x="566" y="532"/>
                  </a:lnTo>
                  <a:lnTo>
                    <a:pt x="561" y="549"/>
                  </a:lnTo>
                  <a:lnTo>
                    <a:pt x="554" y="567"/>
                  </a:lnTo>
                  <a:lnTo>
                    <a:pt x="546" y="582"/>
                  </a:lnTo>
                  <a:lnTo>
                    <a:pt x="536" y="596"/>
                  </a:lnTo>
                  <a:lnTo>
                    <a:pt x="524" y="609"/>
                  </a:lnTo>
                  <a:lnTo>
                    <a:pt x="510" y="619"/>
                  </a:lnTo>
                  <a:lnTo>
                    <a:pt x="495" y="629"/>
                  </a:lnTo>
                  <a:lnTo>
                    <a:pt x="479" y="638"/>
                  </a:lnTo>
                  <a:lnTo>
                    <a:pt x="440" y="650"/>
                  </a:lnTo>
                  <a:lnTo>
                    <a:pt x="418" y="654"/>
                  </a:lnTo>
                  <a:lnTo>
                    <a:pt x="394" y="658"/>
                  </a:lnTo>
                  <a:lnTo>
                    <a:pt x="343" y="660"/>
                  </a:lnTo>
                  <a:lnTo>
                    <a:pt x="58" y="660"/>
                  </a:lnTo>
                  <a:lnTo>
                    <a:pt x="48" y="655"/>
                  </a:lnTo>
                  <a:lnTo>
                    <a:pt x="43" y="645"/>
                  </a:lnTo>
                  <a:lnTo>
                    <a:pt x="43" y="27"/>
                  </a:lnTo>
                  <a:lnTo>
                    <a:pt x="44" y="22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355" y="13"/>
                  </a:lnTo>
                  <a:lnTo>
                    <a:pt x="403" y="15"/>
                  </a:lnTo>
                  <a:lnTo>
                    <a:pt x="423" y="18"/>
                  </a:lnTo>
                  <a:lnTo>
                    <a:pt x="444" y="23"/>
                  </a:lnTo>
                  <a:lnTo>
                    <a:pt x="476" y="34"/>
                  </a:lnTo>
                  <a:lnTo>
                    <a:pt x="490" y="43"/>
                  </a:lnTo>
                  <a:lnTo>
                    <a:pt x="503" y="52"/>
                  </a:lnTo>
                  <a:lnTo>
                    <a:pt x="514" y="62"/>
                  </a:lnTo>
                  <a:lnTo>
                    <a:pt x="523" y="75"/>
                  </a:lnTo>
                  <a:lnTo>
                    <a:pt x="530" y="87"/>
                  </a:lnTo>
                  <a:lnTo>
                    <a:pt x="537" y="101"/>
                  </a:lnTo>
                  <a:lnTo>
                    <a:pt x="546" y="134"/>
                  </a:lnTo>
                  <a:lnTo>
                    <a:pt x="548" y="172"/>
                  </a:lnTo>
                  <a:lnTo>
                    <a:pt x="546" y="203"/>
                  </a:lnTo>
                  <a:lnTo>
                    <a:pt x="539" y="230"/>
                  </a:lnTo>
                  <a:lnTo>
                    <a:pt x="534" y="242"/>
                  </a:lnTo>
                  <a:lnTo>
                    <a:pt x="528" y="252"/>
                  </a:lnTo>
                  <a:lnTo>
                    <a:pt x="522" y="262"/>
                  </a:lnTo>
                  <a:lnTo>
                    <a:pt x="513" y="271"/>
                  </a:lnTo>
                  <a:lnTo>
                    <a:pt x="495" y="285"/>
                  </a:lnTo>
                  <a:lnTo>
                    <a:pt x="474" y="296"/>
                  </a:lnTo>
                  <a:lnTo>
                    <a:pt x="451" y="305"/>
                  </a:lnTo>
                  <a:lnTo>
                    <a:pt x="426" y="311"/>
                  </a:lnTo>
                  <a:lnTo>
                    <a:pt x="426" y="339"/>
                  </a:lnTo>
                  <a:lnTo>
                    <a:pt x="457" y="344"/>
                  </a:lnTo>
                  <a:lnTo>
                    <a:pt x="485" y="352"/>
                  </a:lnTo>
                  <a:lnTo>
                    <a:pt x="510" y="364"/>
                  </a:lnTo>
                  <a:lnTo>
                    <a:pt x="530" y="379"/>
                  </a:lnTo>
                  <a:lnTo>
                    <a:pt x="547" y="400"/>
                  </a:lnTo>
                  <a:lnTo>
                    <a:pt x="554" y="412"/>
                  </a:lnTo>
                  <a:lnTo>
                    <a:pt x="559" y="425"/>
                  </a:lnTo>
                  <a:lnTo>
                    <a:pt x="563" y="440"/>
                  </a:lnTo>
                  <a:lnTo>
                    <a:pt x="567" y="455"/>
                  </a:lnTo>
                  <a:lnTo>
                    <a:pt x="570" y="490"/>
                  </a:lnTo>
                  <a:close/>
                  <a:moveTo>
                    <a:pt x="460" y="479"/>
                  </a:moveTo>
                  <a:lnTo>
                    <a:pt x="459" y="452"/>
                  </a:lnTo>
                  <a:lnTo>
                    <a:pt x="454" y="431"/>
                  </a:lnTo>
                  <a:lnTo>
                    <a:pt x="446" y="412"/>
                  </a:lnTo>
                  <a:lnTo>
                    <a:pt x="433" y="397"/>
                  </a:lnTo>
                  <a:lnTo>
                    <a:pt x="417" y="386"/>
                  </a:lnTo>
                  <a:lnTo>
                    <a:pt x="396" y="377"/>
                  </a:lnTo>
                  <a:lnTo>
                    <a:pt x="368" y="372"/>
                  </a:lnTo>
                  <a:lnTo>
                    <a:pt x="334" y="369"/>
                  </a:lnTo>
                  <a:lnTo>
                    <a:pt x="150" y="364"/>
                  </a:lnTo>
                  <a:lnTo>
                    <a:pt x="150" y="580"/>
                  </a:lnTo>
                  <a:lnTo>
                    <a:pt x="336" y="580"/>
                  </a:lnTo>
                  <a:lnTo>
                    <a:pt x="368" y="577"/>
                  </a:lnTo>
                  <a:lnTo>
                    <a:pt x="394" y="572"/>
                  </a:lnTo>
                  <a:lnTo>
                    <a:pt x="417" y="563"/>
                  </a:lnTo>
                  <a:lnTo>
                    <a:pt x="433" y="551"/>
                  </a:lnTo>
                  <a:lnTo>
                    <a:pt x="445" y="536"/>
                  </a:lnTo>
                  <a:lnTo>
                    <a:pt x="454" y="519"/>
                  </a:lnTo>
                  <a:lnTo>
                    <a:pt x="459" y="500"/>
                  </a:lnTo>
                  <a:lnTo>
                    <a:pt x="460" y="479"/>
                  </a:lnTo>
                  <a:close/>
                  <a:moveTo>
                    <a:pt x="440" y="188"/>
                  </a:moveTo>
                  <a:lnTo>
                    <a:pt x="439" y="165"/>
                  </a:lnTo>
                  <a:lnTo>
                    <a:pt x="435" y="145"/>
                  </a:lnTo>
                  <a:lnTo>
                    <a:pt x="427" y="129"/>
                  </a:lnTo>
                  <a:lnTo>
                    <a:pt x="416" y="116"/>
                  </a:lnTo>
                  <a:lnTo>
                    <a:pt x="402" y="106"/>
                  </a:lnTo>
                  <a:lnTo>
                    <a:pt x="386" y="99"/>
                  </a:lnTo>
                  <a:lnTo>
                    <a:pt x="364" y="95"/>
                  </a:lnTo>
                  <a:lnTo>
                    <a:pt x="340" y="94"/>
                  </a:lnTo>
                  <a:lnTo>
                    <a:pt x="150" y="94"/>
                  </a:lnTo>
                  <a:lnTo>
                    <a:pt x="150" y="294"/>
                  </a:lnTo>
                  <a:lnTo>
                    <a:pt x="333" y="286"/>
                  </a:lnTo>
                  <a:lnTo>
                    <a:pt x="358" y="284"/>
                  </a:lnTo>
                  <a:lnTo>
                    <a:pt x="379" y="280"/>
                  </a:lnTo>
                  <a:lnTo>
                    <a:pt x="397" y="272"/>
                  </a:lnTo>
                  <a:lnTo>
                    <a:pt x="413" y="262"/>
                  </a:lnTo>
                  <a:lnTo>
                    <a:pt x="425" y="250"/>
                  </a:lnTo>
                  <a:lnTo>
                    <a:pt x="433" y="233"/>
                  </a:lnTo>
                  <a:lnTo>
                    <a:pt x="439" y="212"/>
                  </a:lnTo>
                  <a:lnTo>
                    <a:pt x="440" y="188"/>
                  </a:lnTo>
                  <a:close/>
                  <a:moveTo>
                    <a:pt x="916" y="253"/>
                  </a:moveTo>
                  <a:lnTo>
                    <a:pt x="915" y="258"/>
                  </a:lnTo>
                  <a:lnTo>
                    <a:pt x="914" y="264"/>
                  </a:lnTo>
                  <a:lnTo>
                    <a:pt x="910" y="266"/>
                  </a:lnTo>
                  <a:lnTo>
                    <a:pt x="903" y="267"/>
                  </a:lnTo>
                  <a:lnTo>
                    <a:pt x="864" y="267"/>
                  </a:lnTo>
                  <a:lnTo>
                    <a:pt x="829" y="271"/>
                  </a:lnTo>
                  <a:lnTo>
                    <a:pt x="770" y="281"/>
                  </a:lnTo>
                  <a:lnTo>
                    <a:pt x="770" y="646"/>
                  </a:lnTo>
                  <a:lnTo>
                    <a:pt x="769" y="651"/>
                  </a:lnTo>
                  <a:lnTo>
                    <a:pt x="766" y="657"/>
                  </a:lnTo>
                  <a:lnTo>
                    <a:pt x="761" y="659"/>
                  </a:lnTo>
                  <a:lnTo>
                    <a:pt x="756" y="660"/>
                  </a:lnTo>
                  <a:lnTo>
                    <a:pt x="683" y="660"/>
                  </a:lnTo>
                  <a:lnTo>
                    <a:pt x="675" y="657"/>
                  </a:lnTo>
                  <a:lnTo>
                    <a:pt x="672" y="651"/>
                  </a:lnTo>
                  <a:lnTo>
                    <a:pt x="669" y="646"/>
                  </a:lnTo>
                  <a:lnTo>
                    <a:pt x="669" y="274"/>
                  </a:lnTo>
                  <a:lnTo>
                    <a:pt x="673" y="251"/>
                  </a:lnTo>
                  <a:lnTo>
                    <a:pt x="677" y="242"/>
                  </a:lnTo>
                  <a:lnTo>
                    <a:pt x="682" y="235"/>
                  </a:lnTo>
                  <a:lnTo>
                    <a:pt x="698" y="223"/>
                  </a:lnTo>
                  <a:lnTo>
                    <a:pt x="723" y="213"/>
                  </a:lnTo>
                  <a:lnTo>
                    <a:pt x="755" y="204"/>
                  </a:lnTo>
                  <a:lnTo>
                    <a:pt x="794" y="197"/>
                  </a:lnTo>
                  <a:lnTo>
                    <a:pt x="871" y="189"/>
                  </a:lnTo>
                  <a:lnTo>
                    <a:pt x="886" y="189"/>
                  </a:lnTo>
                  <a:lnTo>
                    <a:pt x="898" y="189"/>
                  </a:lnTo>
                  <a:lnTo>
                    <a:pt x="906" y="190"/>
                  </a:lnTo>
                  <a:lnTo>
                    <a:pt x="912" y="194"/>
                  </a:lnTo>
                  <a:lnTo>
                    <a:pt x="915" y="198"/>
                  </a:lnTo>
                  <a:lnTo>
                    <a:pt x="916" y="204"/>
                  </a:lnTo>
                  <a:lnTo>
                    <a:pt x="916" y="253"/>
                  </a:lnTo>
                  <a:close/>
                  <a:moveTo>
                    <a:pt x="1098" y="646"/>
                  </a:moveTo>
                  <a:lnTo>
                    <a:pt x="1096" y="651"/>
                  </a:lnTo>
                  <a:lnTo>
                    <a:pt x="1094" y="657"/>
                  </a:lnTo>
                  <a:lnTo>
                    <a:pt x="1089" y="659"/>
                  </a:lnTo>
                  <a:lnTo>
                    <a:pt x="1084" y="660"/>
                  </a:lnTo>
                  <a:lnTo>
                    <a:pt x="1012" y="660"/>
                  </a:lnTo>
                  <a:lnTo>
                    <a:pt x="1006" y="659"/>
                  </a:lnTo>
                  <a:lnTo>
                    <a:pt x="1002" y="657"/>
                  </a:lnTo>
                  <a:lnTo>
                    <a:pt x="999" y="651"/>
                  </a:lnTo>
                  <a:lnTo>
                    <a:pt x="998" y="646"/>
                  </a:lnTo>
                  <a:lnTo>
                    <a:pt x="998" y="217"/>
                  </a:lnTo>
                  <a:lnTo>
                    <a:pt x="999" y="212"/>
                  </a:lnTo>
                  <a:lnTo>
                    <a:pt x="1002" y="208"/>
                  </a:lnTo>
                  <a:lnTo>
                    <a:pt x="1012" y="204"/>
                  </a:lnTo>
                  <a:lnTo>
                    <a:pt x="1084" y="204"/>
                  </a:lnTo>
                  <a:lnTo>
                    <a:pt x="1094" y="208"/>
                  </a:lnTo>
                  <a:lnTo>
                    <a:pt x="1096" y="212"/>
                  </a:lnTo>
                  <a:lnTo>
                    <a:pt x="1098" y="217"/>
                  </a:lnTo>
                  <a:lnTo>
                    <a:pt x="1098" y="646"/>
                  </a:lnTo>
                  <a:close/>
                  <a:moveTo>
                    <a:pt x="1098" y="115"/>
                  </a:moveTo>
                  <a:lnTo>
                    <a:pt x="1096" y="122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79" y="133"/>
                  </a:lnTo>
                  <a:lnTo>
                    <a:pt x="1017" y="133"/>
                  </a:lnTo>
                  <a:lnTo>
                    <a:pt x="1009" y="131"/>
                  </a:lnTo>
                  <a:lnTo>
                    <a:pt x="1003" y="129"/>
                  </a:lnTo>
                  <a:lnTo>
                    <a:pt x="999" y="122"/>
                  </a:lnTo>
                  <a:lnTo>
                    <a:pt x="998" y="115"/>
                  </a:lnTo>
                  <a:lnTo>
                    <a:pt x="998" y="18"/>
                  </a:lnTo>
                  <a:lnTo>
                    <a:pt x="999" y="10"/>
                  </a:lnTo>
                  <a:lnTo>
                    <a:pt x="1003" y="5"/>
                  </a:lnTo>
                  <a:lnTo>
                    <a:pt x="1009" y="2"/>
                  </a:lnTo>
                  <a:lnTo>
                    <a:pt x="1017" y="0"/>
                  </a:lnTo>
                  <a:lnTo>
                    <a:pt x="1079" y="0"/>
                  </a:lnTo>
                  <a:lnTo>
                    <a:pt x="1086" y="2"/>
                  </a:lnTo>
                  <a:lnTo>
                    <a:pt x="1092" y="5"/>
                  </a:lnTo>
                  <a:lnTo>
                    <a:pt x="1096" y="10"/>
                  </a:lnTo>
                  <a:lnTo>
                    <a:pt x="1098" y="18"/>
                  </a:lnTo>
                  <a:lnTo>
                    <a:pt x="1098" y="115"/>
                  </a:lnTo>
                  <a:close/>
                  <a:moveTo>
                    <a:pt x="1632" y="646"/>
                  </a:moveTo>
                  <a:lnTo>
                    <a:pt x="1631" y="651"/>
                  </a:lnTo>
                  <a:lnTo>
                    <a:pt x="1628" y="657"/>
                  </a:lnTo>
                  <a:lnTo>
                    <a:pt x="1624" y="659"/>
                  </a:lnTo>
                  <a:lnTo>
                    <a:pt x="1619" y="660"/>
                  </a:lnTo>
                  <a:lnTo>
                    <a:pt x="1546" y="660"/>
                  </a:lnTo>
                  <a:lnTo>
                    <a:pt x="1540" y="659"/>
                  </a:lnTo>
                  <a:lnTo>
                    <a:pt x="1536" y="657"/>
                  </a:lnTo>
                  <a:lnTo>
                    <a:pt x="1534" y="651"/>
                  </a:lnTo>
                  <a:lnTo>
                    <a:pt x="1532" y="646"/>
                  </a:lnTo>
                  <a:lnTo>
                    <a:pt x="1532" y="332"/>
                  </a:lnTo>
                  <a:lnTo>
                    <a:pt x="1531" y="313"/>
                  </a:lnTo>
                  <a:lnTo>
                    <a:pt x="1528" y="298"/>
                  </a:lnTo>
                  <a:lnTo>
                    <a:pt x="1522" y="285"/>
                  </a:lnTo>
                  <a:lnTo>
                    <a:pt x="1516" y="275"/>
                  </a:lnTo>
                  <a:lnTo>
                    <a:pt x="1506" y="269"/>
                  </a:lnTo>
                  <a:lnTo>
                    <a:pt x="1493" y="264"/>
                  </a:lnTo>
                  <a:lnTo>
                    <a:pt x="1478" y="261"/>
                  </a:lnTo>
                  <a:lnTo>
                    <a:pt x="1460" y="260"/>
                  </a:lnTo>
                  <a:lnTo>
                    <a:pt x="1413" y="262"/>
                  </a:lnTo>
                  <a:lnTo>
                    <a:pt x="1371" y="269"/>
                  </a:lnTo>
                  <a:lnTo>
                    <a:pt x="1331" y="279"/>
                  </a:lnTo>
                  <a:lnTo>
                    <a:pt x="1331" y="646"/>
                  </a:lnTo>
                  <a:lnTo>
                    <a:pt x="1329" y="651"/>
                  </a:lnTo>
                  <a:lnTo>
                    <a:pt x="1327" y="657"/>
                  </a:lnTo>
                  <a:lnTo>
                    <a:pt x="1322" y="659"/>
                  </a:lnTo>
                  <a:lnTo>
                    <a:pt x="1317" y="660"/>
                  </a:lnTo>
                  <a:lnTo>
                    <a:pt x="1244" y="660"/>
                  </a:lnTo>
                  <a:lnTo>
                    <a:pt x="1235" y="657"/>
                  </a:lnTo>
                  <a:lnTo>
                    <a:pt x="1231" y="651"/>
                  </a:lnTo>
                  <a:lnTo>
                    <a:pt x="1230" y="646"/>
                  </a:lnTo>
                  <a:lnTo>
                    <a:pt x="1230" y="274"/>
                  </a:lnTo>
                  <a:lnTo>
                    <a:pt x="1231" y="262"/>
                  </a:lnTo>
                  <a:lnTo>
                    <a:pt x="1232" y="252"/>
                  </a:lnTo>
                  <a:lnTo>
                    <a:pt x="1242" y="236"/>
                  </a:lnTo>
                  <a:lnTo>
                    <a:pt x="1250" y="230"/>
                  </a:lnTo>
                  <a:lnTo>
                    <a:pt x="1260" y="223"/>
                  </a:lnTo>
                  <a:lnTo>
                    <a:pt x="1289" y="213"/>
                  </a:lnTo>
                  <a:lnTo>
                    <a:pt x="1328" y="203"/>
                  </a:lnTo>
                  <a:lnTo>
                    <a:pt x="1375" y="196"/>
                  </a:lnTo>
                  <a:lnTo>
                    <a:pt x="1424" y="190"/>
                  </a:lnTo>
                  <a:lnTo>
                    <a:pt x="1469" y="188"/>
                  </a:lnTo>
                  <a:lnTo>
                    <a:pt x="1507" y="189"/>
                  </a:lnTo>
                  <a:lnTo>
                    <a:pt x="1540" y="194"/>
                  </a:lnTo>
                  <a:lnTo>
                    <a:pt x="1568" y="203"/>
                  </a:lnTo>
                  <a:lnTo>
                    <a:pt x="1590" y="216"/>
                  </a:lnTo>
                  <a:lnTo>
                    <a:pt x="1600" y="223"/>
                  </a:lnTo>
                  <a:lnTo>
                    <a:pt x="1608" y="233"/>
                  </a:lnTo>
                  <a:lnTo>
                    <a:pt x="1615" y="243"/>
                  </a:lnTo>
                  <a:lnTo>
                    <a:pt x="1622" y="256"/>
                  </a:lnTo>
                  <a:lnTo>
                    <a:pt x="1626" y="270"/>
                  </a:lnTo>
                  <a:lnTo>
                    <a:pt x="1629" y="285"/>
                  </a:lnTo>
                  <a:lnTo>
                    <a:pt x="1632" y="319"/>
                  </a:lnTo>
                  <a:lnTo>
                    <a:pt x="1632" y="646"/>
                  </a:lnTo>
                  <a:close/>
                  <a:moveTo>
                    <a:pt x="2203" y="245"/>
                  </a:moveTo>
                  <a:lnTo>
                    <a:pt x="2204" y="250"/>
                  </a:lnTo>
                  <a:lnTo>
                    <a:pt x="2203" y="252"/>
                  </a:lnTo>
                  <a:lnTo>
                    <a:pt x="2199" y="256"/>
                  </a:lnTo>
                  <a:lnTo>
                    <a:pt x="2169" y="271"/>
                  </a:lnTo>
                  <a:lnTo>
                    <a:pt x="2153" y="275"/>
                  </a:lnTo>
                  <a:lnTo>
                    <a:pt x="2137" y="276"/>
                  </a:lnTo>
                  <a:lnTo>
                    <a:pt x="2122" y="275"/>
                  </a:lnTo>
                  <a:lnTo>
                    <a:pt x="2102" y="270"/>
                  </a:lnTo>
                  <a:lnTo>
                    <a:pt x="2109" y="279"/>
                  </a:lnTo>
                  <a:lnTo>
                    <a:pt x="2122" y="296"/>
                  </a:lnTo>
                  <a:lnTo>
                    <a:pt x="2128" y="308"/>
                  </a:lnTo>
                  <a:lnTo>
                    <a:pt x="2133" y="323"/>
                  </a:lnTo>
                  <a:lnTo>
                    <a:pt x="2137" y="357"/>
                  </a:lnTo>
                  <a:lnTo>
                    <a:pt x="2137" y="378"/>
                  </a:lnTo>
                  <a:lnTo>
                    <a:pt x="2133" y="397"/>
                  </a:lnTo>
                  <a:lnTo>
                    <a:pt x="2123" y="430"/>
                  </a:lnTo>
                  <a:lnTo>
                    <a:pt x="2107" y="456"/>
                  </a:lnTo>
                  <a:lnTo>
                    <a:pt x="2096" y="468"/>
                  </a:lnTo>
                  <a:lnTo>
                    <a:pt x="2084" y="476"/>
                  </a:lnTo>
                  <a:lnTo>
                    <a:pt x="2055" y="492"/>
                  </a:lnTo>
                  <a:lnTo>
                    <a:pt x="2024" y="502"/>
                  </a:lnTo>
                  <a:lnTo>
                    <a:pt x="1986" y="508"/>
                  </a:lnTo>
                  <a:lnTo>
                    <a:pt x="1946" y="509"/>
                  </a:lnTo>
                  <a:lnTo>
                    <a:pt x="1913" y="509"/>
                  </a:lnTo>
                  <a:lnTo>
                    <a:pt x="1886" y="509"/>
                  </a:lnTo>
                  <a:lnTo>
                    <a:pt x="1874" y="510"/>
                  </a:lnTo>
                  <a:lnTo>
                    <a:pt x="1862" y="513"/>
                  </a:lnTo>
                  <a:lnTo>
                    <a:pt x="1847" y="522"/>
                  </a:lnTo>
                  <a:lnTo>
                    <a:pt x="1844" y="528"/>
                  </a:lnTo>
                  <a:lnTo>
                    <a:pt x="1840" y="534"/>
                  </a:lnTo>
                  <a:lnTo>
                    <a:pt x="1837" y="551"/>
                  </a:lnTo>
                  <a:lnTo>
                    <a:pt x="1838" y="562"/>
                  </a:lnTo>
                  <a:lnTo>
                    <a:pt x="1842" y="571"/>
                  </a:lnTo>
                  <a:lnTo>
                    <a:pt x="1847" y="578"/>
                  </a:lnTo>
                  <a:lnTo>
                    <a:pt x="1855" y="583"/>
                  </a:lnTo>
                  <a:lnTo>
                    <a:pt x="1875" y="590"/>
                  </a:lnTo>
                  <a:lnTo>
                    <a:pt x="1903" y="591"/>
                  </a:lnTo>
                  <a:lnTo>
                    <a:pt x="2012" y="591"/>
                  </a:lnTo>
                  <a:lnTo>
                    <a:pt x="2043" y="592"/>
                  </a:lnTo>
                  <a:lnTo>
                    <a:pt x="2070" y="596"/>
                  </a:lnTo>
                  <a:lnTo>
                    <a:pt x="2084" y="600"/>
                  </a:lnTo>
                  <a:lnTo>
                    <a:pt x="2097" y="604"/>
                  </a:lnTo>
                  <a:lnTo>
                    <a:pt x="2119" y="614"/>
                  </a:lnTo>
                  <a:lnTo>
                    <a:pt x="2130" y="620"/>
                  </a:lnTo>
                  <a:lnTo>
                    <a:pt x="2140" y="629"/>
                  </a:lnTo>
                  <a:lnTo>
                    <a:pt x="2153" y="648"/>
                  </a:lnTo>
                  <a:lnTo>
                    <a:pt x="2162" y="673"/>
                  </a:lnTo>
                  <a:lnTo>
                    <a:pt x="2165" y="688"/>
                  </a:lnTo>
                  <a:lnTo>
                    <a:pt x="2166" y="703"/>
                  </a:lnTo>
                  <a:lnTo>
                    <a:pt x="2165" y="723"/>
                  </a:lnTo>
                  <a:lnTo>
                    <a:pt x="2164" y="732"/>
                  </a:lnTo>
                  <a:lnTo>
                    <a:pt x="2161" y="741"/>
                  </a:lnTo>
                  <a:lnTo>
                    <a:pt x="2156" y="759"/>
                  </a:lnTo>
                  <a:lnTo>
                    <a:pt x="2150" y="774"/>
                  </a:lnTo>
                  <a:lnTo>
                    <a:pt x="2141" y="787"/>
                  </a:lnTo>
                  <a:lnTo>
                    <a:pt x="2131" y="799"/>
                  </a:lnTo>
                  <a:lnTo>
                    <a:pt x="2118" y="810"/>
                  </a:lnTo>
                  <a:lnTo>
                    <a:pt x="2104" y="819"/>
                  </a:lnTo>
                  <a:lnTo>
                    <a:pt x="2088" y="828"/>
                  </a:lnTo>
                  <a:lnTo>
                    <a:pt x="2072" y="834"/>
                  </a:lnTo>
                  <a:lnTo>
                    <a:pt x="2034" y="844"/>
                  </a:lnTo>
                  <a:lnTo>
                    <a:pt x="1992" y="850"/>
                  </a:lnTo>
                  <a:lnTo>
                    <a:pt x="1946" y="853"/>
                  </a:lnTo>
                  <a:lnTo>
                    <a:pt x="1894" y="852"/>
                  </a:lnTo>
                  <a:lnTo>
                    <a:pt x="1850" y="847"/>
                  </a:lnTo>
                  <a:lnTo>
                    <a:pt x="1812" y="839"/>
                  </a:lnTo>
                  <a:lnTo>
                    <a:pt x="1796" y="834"/>
                  </a:lnTo>
                  <a:lnTo>
                    <a:pt x="1780" y="828"/>
                  </a:lnTo>
                  <a:lnTo>
                    <a:pt x="1768" y="821"/>
                  </a:lnTo>
                  <a:lnTo>
                    <a:pt x="1757" y="813"/>
                  </a:lnTo>
                  <a:lnTo>
                    <a:pt x="1748" y="804"/>
                  </a:lnTo>
                  <a:lnTo>
                    <a:pt x="1740" y="793"/>
                  </a:lnTo>
                  <a:lnTo>
                    <a:pt x="1734" y="781"/>
                  </a:lnTo>
                  <a:lnTo>
                    <a:pt x="1730" y="767"/>
                  </a:lnTo>
                  <a:lnTo>
                    <a:pt x="1728" y="753"/>
                  </a:lnTo>
                  <a:lnTo>
                    <a:pt x="1726" y="737"/>
                  </a:lnTo>
                  <a:lnTo>
                    <a:pt x="1728" y="721"/>
                  </a:lnTo>
                  <a:lnTo>
                    <a:pt x="1730" y="706"/>
                  </a:lnTo>
                  <a:lnTo>
                    <a:pt x="1735" y="693"/>
                  </a:lnTo>
                  <a:lnTo>
                    <a:pt x="1741" y="683"/>
                  </a:lnTo>
                  <a:lnTo>
                    <a:pt x="1750" y="674"/>
                  </a:lnTo>
                  <a:lnTo>
                    <a:pt x="1758" y="667"/>
                  </a:lnTo>
                  <a:lnTo>
                    <a:pt x="1778" y="657"/>
                  </a:lnTo>
                  <a:lnTo>
                    <a:pt x="1798" y="651"/>
                  </a:lnTo>
                  <a:lnTo>
                    <a:pt x="1818" y="646"/>
                  </a:lnTo>
                  <a:lnTo>
                    <a:pt x="1818" y="634"/>
                  </a:lnTo>
                  <a:lnTo>
                    <a:pt x="1780" y="625"/>
                  </a:lnTo>
                  <a:lnTo>
                    <a:pt x="1773" y="622"/>
                  </a:lnTo>
                  <a:lnTo>
                    <a:pt x="1765" y="617"/>
                  </a:lnTo>
                  <a:lnTo>
                    <a:pt x="1753" y="605"/>
                  </a:lnTo>
                  <a:lnTo>
                    <a:pt x="1744" y="586"/>
                  </a:lnTo>
                  <a:lnTo>
                    <a:pt x="1741" y="558"/>
                  </a:lnTo>
                  <a:lnTo>
                    <a:pt x="1743" y="539"/>
                  </a:lnTo>
                  <a:lnTo>
                    <a:pt x="1748" y="524"/>
                  </a:lnTo>
                  <a:lnTo>
                    <a:pt x="1755" y="512"/>
                  </a:lnTo>
                  <a:lnTo>
                    <a:pt x="1767" y="503"/>
                  </a:lnTo>
                  <a:lnTo>
                    <a:pt x="1780" y="495"/>
                  </a:lnTo>
                  <a:lnTo>
                    <a:pt x="1796" y="489"/>
                  </a:lnTo>
                  <a:lnTo>
                    <a:pt x="1835" y="481"/>
                  </a:lnTo>
                  <a:lnTo>
                    <a:pt x="1816" y="474"/>
                  </a:lnTo>
                  <a:lnTo>
                    <a:pt x="1794" y="465"/>
                  </a:lnTo>
                  <a:lnTo>
                    <a:pt x="1783" y="458"/>
                  </a:lnTo>
                  <a:lnTo>
                    <a:pt x="1773" y="450"/>
                  </a:lnTo>
                  <a:lnTo>
                    <a:pt x="1764" y="439"/>
                  </a:lnTo>
                  <a:lnTo>
                    <a:pt x="1755" y="427"/>
                  </a:lnTo>
                  <a:lnTo>
                    <a:pt x="1744" y="396"/>
                  </a:lnTo>
                  <a:lnTo>
                    <a:pt x="1739" y="352"/>
                  </a:lnTo>
                  <a:lnTo>
                    <a:pt x="1740" y="330"/>
                  </a:lnTo>
                  <a:lnTo>
                    <a:pt x="1743" y="310"/>
                  </a:lnTo>
                  <a:lnTo>
                    <a:pt x="1753" y="275"/>
                  </a:lnTo>
                  <a:lnTo>
                    <a:pt x="1770" y="246"/>
                  </a:lnTo>
                  <a:lnTo>
                    <a:pt x="1780" y="235"/>
                  </a:lnTo>
                  <a:lnTo>
                    <a:pt x="1793" y="224"/>
                  </a:lnTo>
                  <a:lnTo>
                    <a:pt x="1823" y="208"/>
                  </a:lnTo>
                  <a:lnTo>
                    <a:pt x="1840" y="202"/>
                  </a:lnTo>
                  <a:lnTo>
                    <a:pt x="1856" y="197"/>
                  </a:lnTo>
                  <a:lnTo>
                    <a:pt x="1895" y="190"/>
                  </a:lnTo>
                  <a:lnTo>
                    <a:pt x="1917" y="188"/>
                  </a:lnTo>
                  <a:lnTo>
                    <a:pt x="1939" y="188"/>
                  </a:lnTo>
                  <a:lnTo>
                    <a:pt x="1975" y="189"/>
                  </a:lnTo>
                  <a:lnTo>
                    <a:pt x="2002" y="193"/>
                  </a:lnTo>
                  <a:lnTo>
                    <a:pt x="2050" y="206"/>
                  </a:lnTo>
                  <a:lnTo>
                    <a:pt x="2065" y="208"/>
                  </a:lnTo>
                  <a:lnTo>
                    <a:pt x="2083" y="209"/>
                  </a:lnTo>
                  <a:lnTo>
                    <a:pt x="2104" y="208"/>
                  </a:lnTo>
                  <a:lnTo>
                    <a:pt x="2125" y="204"/>
                  </a:lnTo>
                  <a:lnTo>
                    <a:pt x="2148" y="194"/>
                  </a:lnTo>
                  <a:lnTo>
                    <a:pt x="2170" y="184"/>
                  </a:lnTo>
                  <a:lnTo>
                    <a:pt x="2174" y="183"/>
                  </a:lnTo>
                  <a:lnTo>
                    <a:pt x="2177" y="182"/>
                  </a:lnTo>
                  <a:lnTo>
                    <a:pt x="2181" y="183"/>
                  </a:lnTo>
                  <a:lnTo>
                    <a:pt x="2184" y="189"/>
                  </a:lnTo>
                  <a:lnTo>
                    <a:pt x="2203" y="245"/>
                  </a:lnTo>
                  <a:close/>
                  <a:moveTo>
                    <a:pt x="2043" y="348"/>
                  </a:moveTo>
                  <a:lnTo>
                    <a:pt x="2041" y="324"/>
                  </a:lnTo>
                  <a:lnTo>
                    <a:pt x="2036" y="304"/>
                  </a:lnTo>
                  <a:lnTo>
                    <a:pt x="2029" y="286"/>
                  </a:lnTo>
                  <a:lnTo>
                    <a:pt x="2017" y="274"/>
                  </a:lnTo>
                  <a:lnTo>
                    <a:pt x="2002" y="264"/>
                  </a:lnTo>
                  <a:lnTo>
                    <a:pt x="1985" y="256"/>
                  </a:lnTo>
                  <a:lnTo>
                    <a:pt x="1964" y="251"/>
                  </a:lnTo>
                  <a:lnTo>
                    <a:pt x="1939" y="250"/>
                  </a:lnTo>
                  <a:lnTo>
                    <a:pt x="1915" y="251"/>
                  </a:lnTo>
                  <a:lnTo>
                    <a:pt x="1894" y="256"/>
                  </a:lnTo>
                  <a:lnTo>
                    <a:pt x="1885" y="258"/>
                  </a:lnTo>
                  <a:lnTo>
                    <a:pt x="1876" y="264"/>
                  </a:lnTo>
                  <a:lnTo>
                    <a:pt x="1862" y="274"/>
                  </a:lnTo>
                  <a:lnTo>
                    <a:pt x="1851" y="286"/>
                  </a:lnTo>
                  <a:lnTo>
                    <a:pt x="1847" y="295"/>
                  </a:lnTo>
                  <a:lnTo>
                    <a:pt x="1844" y="304"/>
                  </a:lnTo>
                  <a:lnTo>
                    <a:pt x="1838" y="324"/>
                  </a:lnTo>
                  <a:lnTo>
                    <a:pt x="1837" y="348"/>
                  </a:lnTo>
                  <a:lnTo>
                    <a:pt x="1838" y="373"/>
                  </a:lnTo>
                  <a:lnTo>
                    <a:pt x="1844" y="393"/>
                  </a:lnTo>
                  <a:lnTo>
                    <a:pt x="1851" y="410"/>
                  </a:lnTo>
                  <a:lnTo>
                    <a:pt x="1856" y="417"/>
                  </a:lnTo>
                  <a:lnTo>
                    <a:pt x="1862" y="423"/>
                  </a:lnTo>
                  <a:lnTo>
                    <a:pt x="1876" y="434"/>
                  </a:lnTo>
                  <a:lnTo>
                    <a:pt x="1894" y="441"/>
                  </a:lnTo>
                  <a:lnTo>
                    <a:pt x="1915" y="445"/>
                  </a:lnTo>
                  <a:lnTo>
                    <a:pt x="1939" y="446"/>
                  </a:lnTo>
                  <a:lnTo>
                    <a:pt x="1964" y="445"/>
                  </a:lnTo>
                  <a:lnTo>
                    <a:pt x="1985" y="441"/>
                  </a:lnTo>
                  <a:lnTo>
                    <a:pt x="1995" y="437"/>
                  </a:lnTo>
                  <a:lnTo>
                    <a:pt x="2002" y="434"/>
                  </a:lnTo>
                  <a:lnTo>
                    <a:pt x="2017" y="423"/>
                  </a:lnTo>
                  <a:lnTo>
                    <a:pt x="2029" y="410"/>
                  </a:lnTo>
                  <a:lnTo>
                    <a:pt x="2033" y="402"/>
                  </a:lnTo>
                  <a:lnTo>
                    <a:pt x="2036" y="393"/>
                  </a:lnTo>
                  <a:lnTo>
                    <a:pt x="2041" y="373"/>
                  </a:lnTo>
                  <a:lnTo>
                    <a:pt x="2043" y="348"/>
                  </a:lnTo>
                  <a:close/>
                  <a:moveTo>
                    <a:pt x="2069" y="717"/>
                  </a:moveTo>
                  <a:lnTo>
                    <a:pt x="2067" y="702"/>
                  </a:lnTo>
                  <a:lnTo>
                    <a:pt x="2061" y="691"/>
                  </a:lnTo>
                  <a:lnTo>
                    <a:pt x="2054" y="680"/>
                  </a:lnTo>
                  <a:lnTo>
                    <a:pt x="2044" y="675"/>
                  </a:lnTo>
                  <a:lnTo>
                    <a:pt x="2020" y="669"/>
                  </a:lnTo>
                  <a:lnTo>
                    <a:pt x="1991" y="668"/>
                  </a:lnTo>
                  <a:lnTo>
                    <a:pt x="1900" y="668"/>
                  </a:lnTo>
                  <a:lnTo>
                    <a:pt x="1885" y="668"/>
                  </a:lnTo>
                  <a:lnTo>
                    <a:pt x="1871" y="670"/>
                  </a:lnTo>
                  <a:lnTo>
                    <a:pt x="1859" y="673"/>
                  </a:lnTo>
                  <a:lnTo>
                    <a:pt x="1847" y="678"/>
                  </a:lnTo>
                  <a:lnTo>
                    <a:pt x="1837" y="685"/>
                  </a:lnTo>
                  <a:lnTo>
                    <a:pt x="1830" y="696"/>
                  </a:lnTo>
                  <a:lnTo>
                    <a:pt x="1825" y="709"/>
                  </a:lnTo>
                  <a:lnTo>
                    <a:pt x="1823" y="726"/>
                  </a:lnTo>
                  <a:lnTo>
                    <a:pt x="1826" y="743"/>
                  </a:lnTo>
                  <a:lnTo>
                    <a:pt x="1832" y="757"/>
                  </a:lnTo>
                  <a:lnTo>
                    <a:pt x="1842" y="769"/>
                  </a:lnTo>
                  <a:lnTo>
                    <a:pt x="1850" y="774"/>
                  </a:lnTo>
                  <a:lnTo>
                    <a:pt x="1857" y="776"/>
                  </a:lnTo>
                  <a:lnTo>
                    <a:pt x="1876" y="782"/>
                  </a:lnTo>
                  <a:lnTo>
                    <a:pt x="1896" y="785"/>
                  </a:lnTo>
                  <a:lnTo>
                    <a:pt x="1947" y="787"/>
                  </a:lnTo>
                  <a:lnTo>
                    <a:pt x="1976" y="786"/>
                  </a:lnTo>
                  <a:lnTo>
                    <a:pt x="2004" y="782"/>
                  </a:lnTo>
                  <a:lnTo>
                    <a:pt x="2016" y="780"/>
                  </a:lnTo>
                  <a:lnTo>
                    <a:pt x="2029" y="775"/>
                  </a:lnTo>
                  <a:lnTo>
                    <a:pt x="2040" y="770"/>
                  </a:lnTo>
                  <a:lnTo>
                    <a:pt x="2049" y="762"/>
                  </a:lnTo>
                  <a:lnTo>
                    <a:pt x="2054" y="759"/>
                  </a:lnTo>
                  <a:lnTo>
                    <a:pt x="2058" y="755"/>
                  </a:lnTo>
                  <a:lnTo>
                    <a:pt x="2063" y="743"/>
                  </a:lnTo>
                  <a:lnTo>
                    <a:pt x="2067" y="732"/>
                  </a:lnTo>
                  <a:lnTo>
                    <a:pt x="2069" y="717"/>
                  </a:lnTo>
                  <a:close/>
                  <a:moveTo>
                    <a:pt x="2378" y="646"/>
                  </a:moveTo>
                  <a:lnTo>
                    <a:pt x="2377" y="651"/>
                  </a:lnTo>
                  <a:lnTo>
                    <a:pt x="2374" y="657"/>
                  </a:lnTo>
                  <a:lnTo>
                    <a:pt x="2369" y="659"/>
                  </a:lnTo>
                  <a:lnTo>
                    <a:pt x="2364" y="660"/>
                  </a:lnTo>
                  <a:lnTo>
                    <a:pt x="2292" y="660"/>
                  </a:lnTo>
                  <a:lnTo>
                    <a:pt x="2287" y="659"/>
                  </a:lnTo>
                  <a:lnTo>
                    <a:pt x="2282" y="657"/>
                  </a:lnTo>
                  <a:lnTo>
                    <a:pt x="2279" y="651"/>
                  </a:lnTo>
                  <a:lnTo>
                    <a:pt x="2278" y="646"/>
                  </a:lnTo>
                  <a:lnTo>
                    <a:pt x="2278" y="217"/>
                  </a:lnTo>
                  <a:lnTo>
                    <a:pt x="2279" y="212"/>
                  </a:lnTo>
                  <a:lnTo>
                    <a:pt x="2282" y="208"/>
                  </a:lnTo>
                  <a:lnTo>
                    <a:pt x="2292" y="204"/>
                  </a:lnTo>
                  <a:lnTo>
                    <a:pt x="2364" y="204"/>
                  </a:lnTo>
                  <a:lnTo>
                    <a:pt x="2374" y="208"/>
                  </a:lnTo>
                  <a:lnTo>
                    <a:pt x="2377" y="212"/>
                  </a:lnTo>
                  <a:lnTo>
                    <a:pt x="2378" y="217"/>
                  </a:lnTo>
                  <a:lnTo>
                    <a:pt x="2378" y="646"/>
                  </a:lnTo>
                  <a:close/>
                  <a:moveTo>
                    <a:pt x="2378" y="115"/>
                  </a:moveTo>
                  <a:lnTo>
                    <a:pt x="2377" y="122"/>
                  </a:lnTo>
                  <a:lnTo>
                    <a:pt x="2373" y="129"/>
                  </a:lnTo>
                  <a:lnTo>
                    <a:pt x="2366" y="131"/>
                  </a:lnTo>
                  <a:lnTo>
                    <a:pt x="2359" y="133"/>
                  </a:lnTo>
                  <a:lnTo>
                    <a:pt x="2297" y="133"/>
                  </a:lnTo>
                  <a:lnTo>
                    <a:pt x="2290" y="131"/>
                  </a:lnTo>
                  <a:lnTo>
                    <a:pt x="2283" y="129"/>
                  </a:lnTo>
                  <a:lnTo>
                    <a:pt x="2279" y="122"/>
                  </a:lnTo>
                  <a:lnTo>
                    <a:pt x="2278" y="115"/>
                  </a:lnTo>
                  <a:lnTo>
                    <a:pt x="2278" y="18"/>
                  </a:lnTo>
                  <a:lnTo>
                    <a:pt x="2279" y="10"/>
                  </a:lnTo>
                  <a:lnTo>
                    <a:pt x="2283" y="5"/>
                  </a:lnTo>
                  <a:lnTo>
                    <a:pt x="2290" y="2"/>
                  </a:lnTo>
                  <a:lnTo>
                    <a:pt x="2297" y="0"/>
                  </a:lnTo>
                  <a:lnTo>
                    <a:pt x="2359" y="0"/>
                  </a:lnTo>
                  <a:lnTo>
                    <a:pt x="2366" y="2"/>
                  </a:lnTo>
                  <a:lnTo>
                    <a:pt x="2373" y="5"/>
                  </a:lnTo>
                  <a:lnTo>
                    <a:pt x="2377" y="10"/>
                  </a:lnTo>
                  <a:lnTo>
                    <a:pt x="2378" y="18"/>
                  </a:lnTo>
                  <a:lnTo>
                    <a:pt x="2378" y="115"/>
                  </a:lnTo>
                  <a:close/>
                  <a:moveTo>
                    <a:pt x="2912" y="646"/>
                  </a:moveTo>
                  <a:lnTo>
                    <a:pt x="2911" y="651"/>
                  </a:lnTo>
                  <a:lnTo>
                    <a:pt x="2908" y="657"/>
                  </a:lnTo>
                  <a:lnTo>
                    <a:pt x="2904" y="659"/>
                  </a:lnTo>
                  <a:lnTo>
                    <a:pt x="2899" y="660"/>
                  </a:lnTo>
                  <a:lnTo>
                    <a:pt x="2826" y="660"/>
                  </a:lnTo>
                  <a:lnTo>
                    <a:pt x="2820" y="659"/>
                  </a:lnTo>
                  <a:lnTo>
                    <a:pt x="2816" y="657"/>
                  </a:lnTo>
                  <a:lnTo>
                    <a:pt x="2814" y="651"/>
                  </a:lnTo>
                  <a:lnTo>
                    <a:pt x="2813" y="646"/>
                  </a:lnTo>
                  <a:lnTo>
                    <a:pt x="2813" y="332"/>
                  </a:lnTo>
                  <a:lnTo>
                    <a:pt x="2811" y="313"/>
                  </a:lnTo>
                  <a:lnTo>
                    <a:pt x="2809" y="298"/>
                  </a:lnTo>
                  <a:lnTo>
                    <a:pt x="2804" y="285"/>
                  </a:lnTo>
                  <a:lnTo>
                    <a:pt x="2796" y="275"/>
                  </a:lnTo>
                  <a:lnTo>
                    <a:pt x="2786" y="269"/>
                  </a:lnTo>
                  <a:lnTo>
                    <a:pt x="2773" y="264"/>
                  </a:lnTo>
                  <a:lnTo>
                    <a:pt x="2758" y="261"/>
                  </a:lnTo>
                  <a:lnTo>
                    <a:pt x="2741" y="260"/>
                  </a:lnTo>
                  <a:lnTo>
                    <a:pt x="2693" y="262"/>
                  </a:lnTo>
                  <a:lnTo>
                    <a:pt x="2651" y="269"/>
                  </a:lnTo>
                  <a:lnTo>
                    <a:pt x="2611" y="279"/>
                  </a:lnTo>
                  <a:lnTo>
                    <a:pt x="2611" y="646"/>
                  </a:lnTo>
                  <a:lnTo>
                    <a:pt x="2610" y="651"/>
                  </a:lnTo>
                  <a:lnTo>
                    <a:pt x="2607" y="657"/>
                  </a:lnTo>
                  <a:lnTo>
                    <a:pt x="2602" y="659"/>
                  </a:lnTo>
                  <a:lnTo>
                    <a:pt x="2597" y="660"/>
                  </a:lnTo>
                  <a:lnTo>
                    <a:pt x="2525" y="660"/>
                  </a:lnTo>
                  <a:lnTo>
                    <a:pt x="2515" y="657"/>
                  </a:lnTo>
                  <a:lnTo>
                    <a:pt x="2511" y="651"/>
                  </a:lnTo>
                  <a:lnTo>
                    <a:pt x="2510" y="646"/>
                  </a:lnTo>
                  <a:lnTo>
                    <a:pt x="2510" y="274"/>
                  </a:lnTo>
                  <a:lnTo>
                    <a:pt x="2511" y="262"/>
                  </a:lnTo>
                  <a:lnTo>
                    <a:pt x="2513" y="252"/>
                  </a:lnTo>
                  <a:lnTo>
                    <a:pt x="2523" y="236"/>
                  </a:lnTo>
                  <a:lnTo>
                    <a:pt x="2530" y="230"/>
                  </a:lnTo>
                  <a:lnTo>
                    <a:pt x="2540" y="223"/>
                  </a:lnTo>
                  <a:lnTo>
                    <a:pt x="2569" y="213"/>
                  </a:lnTo>
                  <a:lnTo>
                    <a:pt x="2608" y="203"/>
                  </a:lnTo>
                  <a:lnTo>
                    <a:pt x="2655" y="196"/>
                  </a:lnTo>
                  <a:lnTo>
                    <a:pt x="2704" y="190"/>
                  </a:lnTo>
                  <a:lnTo>
                    <a:pt x="2750" y="188"/>
                  </a:lnTo>
                  <a:lnTo>
                    <a:pt x="2787" y="189"/>
                  </a:lnTo>
                  <a:lnTo>
                    <a:pt x="2820" y="194"/>
                  </a:lnTo>
                  <a:lnTo>
                    <a:pt x="2848" y="203"/>
                  </a:lnTo>
                  <a:lnTo>
                    <a:pt x="2870" y="216"/>
                  </a:lnTo>
                  <a:lnTo>
                    <a:pt x="2881" y="223"/>
                  </a:lnTo>
                  <a:lnTo>
                    <a:pt x="2889" y="233"/>
                  </a:lnTo>
                  <a:lnTo>
                    <a:pt x="2896" y="243"/>
                  </a:lnTo>
                  <a:lnTo>
                    <a:pt x="2902" y="256"/>
                  </a:lnTo>
                  <a:lnTo>
                    <a:pt x="2906" y="270"/>
                  </a:lnTo>
                  <a:lnTo>
                    <a:pt x="2910" y="285"/>
                  </a:lnTo>
                  <a:lnTo>
                    <a:pt x="2912" y="319"/>
                  </a:lnTo>
                  <a:lnTo>
                    <a:pt x="2912" y="646"/>
                  </a:lnTo>
                  <a:close/>
                  <a:moveTo>
                    <a:pt x="3483" y="245"/>
                  </a:moveTo>
                  <a:lnTo>
                    <a:pt x="3484" y="250"/>
                  </a:lnTo>
                  <a:lnTo>
                    <a:pt x="3483" y="252"/>
                  </a:lnTo>
                  <a:lnTo>
                    <a:pt x="3479" y="256"/>
                  </a:lnTo>
                  <a:lnTo>
                    <a:pt x="3449" y="271"/>
                  </a:lnTo>
                  <a:lnTo>
                    <a:pt x="3434" y="275"/>
                  </a:lnTo>
                  <a:lnTo>
                    <a:pt x="3419" y="276"/>
                  </a:lnTo>
                  <a:lnTo>
                    <a:pt x="3402" y="275"/>
                  </a:lnTo>
                  <a:lnTo>
                    <a:pt x="3382" y="270"/>
                  </a:lnTo>
                  <a:lnTo>
                    <a:pt x="3391" y="279"/>
                  </a:lnTo>
                  <a:lnTo>
                    <a:pt x="3402" y="296"/>
                  </a:lnTo>
                  <a:lnTo>
                    <a:pt x="3409" y="308"/>
                  </a:lnTo>
                  <a:lnTo>
                    <a:pt x="3414" y="323"/>
                  </a:lnTo>
                  <a:lnTo>
                    <a:pt x="3419" y="357"/>
                  </a:lnTo>
                  <a:lnTo>
                    <a:pt x="3417" y="378"/>
                  </a:lnTo>
                  <a:lnTo>
                    <a:pt x="3414" y="397"/>
                  </a:lnTo>
                  <a:lnTo>
                    <a:pt x="3403" y="430"/>
                  </a:lnTo>
                  <a:lnTo>
                    <a:pt x="3387" y="456"/>
                  </a:lnTo>
                  <a:lnTo>
                    <a:pt x="3377" y="468"/>
                  </a:lnTo>
                  <a:lnTo>
                    <a:pt x="3364" y="476"/>
                  </a:lnTo>
                  <a:lnTo>
                    <a:pt x="3335" y="492"/>
                  </a:lnTo>
                  <a:lnTo>
                    <a:pt x="3304" y="502"/>
                  </a:lnTo>
                  <a:lnTo>
                    <a:pt x="3267" y="508"/>
                  </a:lnTo>
                  <a:lnTo>
                    <a:pt x="3226" y="509"/>
                  </a:lnTo>
                  <a:lnTo>
                    <a:pt x="3193" y="509"/>
                  </a:lnTo>
                  <a:lnTo>
                    <a:pt x="3167" y="509"/>
                  </a:lnTo>
                  <a:lnTo>
                    <a:pt x="3154" y="510"/>
                  </a:lnTo>
                  <a:lnTo>
                    <a:pt x="3143" y="513"/>
                  </a:lnTo>
                  <a:lnTo>
                    <a:pt x="3129" y="522"/>
                  </a:lnTo>
                  <a:lnTo>
                    <a:pt x="3124" y="528"/>
                  </a:lnTo>
                  <a:lnTo>
                    <a:pt x="3120" y="534"/>
                  </a:lnTo>
                  <a:lnTo>
                    <a:pt x="3119" y="551"/>
                  </a:lnTo>
                  <a:lnTo>
                    <a:pt x="3119" y="562"/>
                  </a:lnTo>
                  <a:lnTo>
                    <a:pt x="3122" y="571"/>
                  </a:lnTo>
                  <a:lnTo>
                    <a:pt x="3128" y="578"/>
                  </a:lnTo>
                  <a:lnTo>
                    <a:pt x="3135" y="583"/>
                  </a:lnTo>
                  <a:lnTo>
                    <a:pt x="3155" y="590"/>
                  </a:lnTo>
                  <a:lnTo>
                    <a:pt x="3183" y="591"/>
                  </a:lnTo>
                  <a:lnTo>
                    <a:pt x="3293" y="591"/>
                  </a:lnTo>
                  <a:lnTo>
                    <a:pt x="3323" y="592"/>
                  </a:lnTo>
                  <a:lnTo>
                    <a:pt x="3351" y="596"/>
                  </a:lnTo>
                  <a:lnTo>
                    <a:pt x="3364" y="600"/>
                  </a:lnTo>
                  <a:lnTo>
                    <a:pt x="3377" y="604"/>
                  </a:lnTo>
                  <a:lnTo>
                    <a:pt x="3400" y="614"/>
                  </a:lnTo>
                  <a:lnTo>
                    <a:pt x="3410" y="620"/>
                  </a:lnTo>
                  <a:lnTo>
                    <a:pt x="3420" y="629"/>
                  </a:lnTo>
                  <a:lnTo>
                    <a:pt x="3434" y="648"/>
                  </a:lnTo>
                  <a:lnTo>
                    <a:pt x="3443" y="673"/>
                  </a:lnTo>
                  <a:lnTo>
                    <a:pt x="3445" y="688"/>
                  </a:lnTo>
                  <a:lnTo>
                    <a:pt x="3446" y="703"/>
                  </a:lnTo>
                  <a:lnTo>
                    <a:pt x="3445" y="723"/>
                  </a:lnTo>
                  <a:lnTo>
                    <a:pt x="3444" y="732"/>
                  </a:lnTo>
                  <a:lnTo>
                    <a:pt x="3441" y="741"/>
                  </a:lnTo>
                  <a:lnTo>
                    <a:pt x="3436" y="759"/>
                  </a:lnTo>
                  <a:lnTo>
                    <a:pt x="3430" y="774"/>
                  </a:lnTo>
                  <a:lnTo>
                    <a:pt x="3421" y="787"/>
                  </a:lnTo>
                  <a:lnTo>
                    <a:pt x="3411" y="799"/>
                  </a:lnTo>
                  <a:lnTo>
                    <a:pt x="3398" y="810"/>
                  </a:lnTo>
                  <a:lnTo>
                    <a:pt x="3385" y="819"/>
                  </a:lnTo>
                  <a:lnTo>
                    <a:pt x="3368" y="828"/>
                  </a:lnTo>
                  <a:lnTo>
                    <a:pt x="3352" y="834"/>
                  </a:lnTo>
                  <a:lnTo>
                    <a:pt x="3314" y="844"/>
                  </a:lnTo>
                  <a:lnTo>
                    <a:pt x="3272" y="850"/>
                  </a:lnTo>
                  <a:lnTo>
                    <a:pt x="3226" y="853"/>
                  </a:lnTo>
                  <a:lnTo>
                    <a:pt x="3174" y="852"/>
                  </a:lnTo>
                  <a:lnTo>
                    <a:pt x="3130" y="847"/>
                  </a:lnTo>
                  <a:lnTo>
                    <a:pt x="3092" y="839"/>
                  </a:lnTo>
                  <a:lnTo>
                    <a:pt x="3076" y="834"/>
                  </a:lnTo>
                  <a:lnTo>
                    <a:pt x="3061" y="828"/>
                  </a:lnTo>
                  <a:lnTo>
                    <a:pt x="3048" y="821"/>
                  </a:lnTo>
                  <a:lnTo>
                    <a:pt x="3037" y="813"/>
                  </a:lnTo>
                  <a:lnTo>
                    <a:pt x="3028" y="804"/>
                  </a:lnTo>
                  <a:lnTo>
                    <a:pt x="3020" y="793"/>
                  </a:lnTo>
                  <a:lnTo>
                    <a:pt x="3014" y="781"/>
                  </a:lnTo>
                  <a:lnTo>
                    <a:pt x="3010" y="767"/>
                  </a:lnTo>
                  <a:lnTo>
                    <a:pt x="3008" y="753"/>
                  </a:lnTo>
                  <a:lnTo>
                    <a:pt x="3007" y="737"/>
                  </a:lnTo>
                  <a:lnTo>
                    <a:pt x="3008" y="721"/>
                  </a:lnTo>
                  <a:lnTo>
                    <a:pt x="3012" y="706"/>
                  </a:lnTo>
                  <a:lnTo>
                    <a:pt x="3015" y="693"/>
                  </a:lnTo>
                  <a:lnTo>
                    <a:pt x="3022" y="683"/>
                  </a:lnTo>
                  <a:lnTo>
                    <a:pt x="3031" y="674"/>
                  </a:lnTo>
                  <a:lnTo>
                    <a:pt x="3038" y="667"/>
                  </a:lnTo>
                  <a:lnTo>
                    <a:pt x="3058" y="657"/>
                  </a:lnTo>
                  <a:lnTo>
                    <a:pt x="3078" y="651"/>
                  </a:lnTo>
                  <a:lnTo>
                    <a:pt x="3099" y="646"/>
                  </a:lnTo>
                  <a:lnTo>
                    <a:pt x="3099" y="634"/>
                  </a:lnTo>
                  <a:lnTo>
                    <a:pt x="3061" y="625"/>
                  </a:lnTo>
                  <a:lnTo>
                    <a:pt x="3053" y="622"/>
                  </a:lnTo>
                  <a:lnTo>
                    <a:pt x="3046" y="617"/>
                  </a:lnTo>
                  <a:lnTo>
                    <a:pt x="3033" y="605"/>
                  </a:lnTo>
                  <a:lnTo>
                    <a:pt x="3024" y="586"/>
                  </a:lnTo>
                  <a:lnTo>
                    <a:pt x="3022" y="558"/>
                  </a:lnTo>
                  <a:lnTo>
                    <a:pt x="3023" y="539"/>
                  </a:lnTo>
                  <a:lnTo>
                    <a:pt x="3028" y="524"/>
                  </a:lnTo>
                  <a:lnTo>
                    <a:pt x="3036" y="512"/>
                  </a:lnTo>
                  <a:lnTo>
                    <a:pt x="3047" y="503"/>
                  </a:lnTo>
                  <a:lnTo>
                    <a:pt x="3061" y="495"/>
                  </a:lnTo>
                  <a:lnTo>
                    <a:pt x="3076" y="489"/>
                  </a:lnTo>
                  <a:lnTo>
                    <a:pt x="3115" y="481"/>
                  </a:lnTo>
                  <a:lnTo>
                    <a:pt x="3096" y="474"/>
                  </a:lnTo>
                  <a:lnTo>
                    <a:pt x="3075" y="465"/>
                  </a:lnTo>
                  <a:lnTo>
                    <a:pt x="3063" y="458"/>
                  </a:lnTo>
                  <a:lnTo>
                    <a:pt x="3053" y="450"/>
                  </a:lnTo>
                  <a:lnTo>
                    <a:pt x="3044" y="439"/>
                  </a:lnTo>
                  <a:lnTo>
                    <a:pt x="3036" y="427"/>
                  </a:lnTo>
                  <a:lnTo>
                    <a:pt x="3024" y="396"/>
                  </a:lnTo>
                  <a:lnTo>
                    <a:pt x="3019" y="352"/>
                  </a:lnTo>
                  <a:lnTo>
                    <a:pt x="3020" y="330"/>
                  </a:lnTo>
                  <a:lnTo>
                    <a:pt x="3023" y="310"/>
                  </a:lnTo>
                  <a:lnTo>
                    <a:pt x="3033" y="275"/>
                  </a:lnTo>
                  <a:lnTo>
                    <a:pt x="3051" y="246"/>
                  </a:lnTo>
                  <a:lnTo>
                    <a:pt x="3061" y="235"/>
                  </a:lnTo>
                  <a:lnTo>
                    <a:pt x="3073" y="224"/>
                  </a:lnTo>
                  <a:lnTo>
                    <a:pt x="3104" y="208"/>
                  </a:lnTo>
                  <a:lnTo>
                    <a:pt x="3120" y="202"/>
                  </a:lnTo>
                  <a:lnTo>
                    <a:pt x="3138" y="197"/>
                  </a:lnTo>
                  <a:lnTo>
                    <a:pt x="3175" y="190"/>
                  </a:lnTo>
                  <a:lnTo>
                    <a:pt x="3197" y="188"/>
                  </a:lnTo>
                  <a:lnTo>
                    <a:pt x="3220" y="188"/>
                  </a:lnTo>
                  <a:lnTo>
                    <a:pt x="3255" y="189"/>
                  </a:lnTo>
                  <a:lnTo>
                    <a:pt x="3283" y="193"/>
                  </a:lnTo>
                  <a:lnTo>
                    <a:pt x="3330" y="206"/>
                  </a:lnTo>
                  <a:lnTo>
                    <a:pt x="3346" y="208"/>
                  </a:lnTo>
                  <a:lnTo>
                    <a:pt x="3363" y="209"/>
                  </a:lnTo>
                  <a:lnTo>
                    <a:pt x="3385" y="208"/>
                  </a:lnTo>
                  <a:lnTo>
                    <a:pt x="3405" y="204"/>
                  </a:lnTo>
                  <a:lnTo>
                    <a:pt x="3429" y="194"/>
                  </a:lnTo>
                  <a:lnTo>
                    <a:pt x="3450" y="184"/>
                  </a:lnTo>
                  <a:lnTo>
                    <a:pt x="3454" y="183"/>
                  </a:lnTo>
                  <a:lnTo>
                    <a:pt x="3458" y="182"/>
                  </a:lnTo>
                  <a:lnTo>
                    <a:pt x="3461" y="183"/>
                  </a:lnTo>
                  <a:lnTo>
                    <a:pt x="3464" y="189"/>
                  </a:lnTo>
                  <a:lnTo>
                    <a:pt x="3483" y="245"/>
                  </a:lnTo>
                  <a:close/>
                  <a:moveTo>
                    <a:pt x="3323" y="348"/>
                  </a:moveTo>
                  <a:lnTo>
                    <a:pt x="3322" y="324"/>
                  </a:lnTo>
                  <a:lnTo>
                    <a:pt x="3317" y="304"/>
                  </a:lnTo>
                  <a:lnTo>
                    <a:pt x="3309" y="286"/>
                  </a:lnTo>
                  <a:lnTo>
                    <a:pt x="3298" y="274"/>
                  </a:lnTo>
                  <a:lnTo>
                    <a:pt x="3283" y="264"/>
                  </a:lnTo>
                  <a:lnTo>
                    <a:pt x="3265" y="256"/>
                  </a:lnTo>
                  <a:lnTo>
                    <a:pt x="3245" y="251"/>
                  </a:lnTo>
                  <a:lnTo>
                    <a:pt x="3220" y="250"/>
                  </a:lnTo>
                  <a:lnTo>
                    <a:pt x="3196" y="251"/>
                  </a:lnTo>
                  <a:lnTo>
                    <a:pt x="3174" y="256"/>
                  </a:lnTo>
                  <a:lnTo>
                    <a:pt x="3165" y="258"/>
                  </a:lnTo>
                  <a:lnTo>
                    <a:pt x="3157" y="264"/>
                  </a:lnTo>
                  <a:lnTo>
                    <a:pt x="3143" y="274"/>
                  </a:lnTo>
                  <a:lnTo>
                    <a:pt x="3131" y="286"/>
                  </a:lnTo>
                  <a:lnTo>
                    <a:pt x="3128" y="295"/>
                  </a:lnTo>
                  <a:lnTo>
                    <a:pt x="3124" y="304"/>
                  </a:lnTo>
                  <a:lnTo>
                    <a:pt x="3119" y="324"/>
                  </a:lnTo>
                  <a:lnTo>
                    <a:pt x="3117" y="348"/>
                  </a:lnTo>
                  <a:lnTo>
                    <a:pt x="3119" y="373"/>
                  </a:lnTo>
                  <a:lnTo>
                    <a:pt x="3124" y="393"/>
                  </a:lnTo>
                  <a:lnTo>
                    <a:pt x="3131" y="410"/>
                  </a:lnTo>
                  <a:lnTo>
                    <a:pt x="3136" y="417"/>
                  </a:lnTo>
                  <a:lnTo>
                    <a:pt x="3143" y="423"/>
                  </a:lnTo>
                  <a:lnTo>
                    <a:pt x="3157" y="434"/>
                  </a:lnTo>
                  <a:lnTo>
                    <a:pt x="3174" y="441"/>
                  </a:lnTo>
                  <a:lnTo>
                    <a:pt x="3196" y="445"/>
                  </a:lnTo>
                  <a:lnTo>
                    <a:pt x="3220" y="446"/>
                  </a:lnTo>
                  <a:lnTo>
                    <a:pt x="3245" y="445"/>
                  </a:lnTo>
                  <a:lnTo>
                    <a:pt x="3265" y="441"/>
                  </a:lnTo>
                  <a:lnTo>
                    <a:pt x="3275" y="437"/>
                  </a:lnTo>
                  <a:lnTo>
                    <a:pt x="3283" y="434"/>
                  </a:lnTo>
                  <a:lnTo>
                    <a:pt x="3298" y="423"/>
                  </a:lnTo>
                  <a:lnTo>
                    <a:pt x="3309" y="410"/>
                  </a:lnTo>
                  <a:lnTo>
                    <a:pt x="3313" y="402"/>
                  </a:lnTo>
                  <a:lnTo>
                    <a:pt x="3317" y="393"/>
                  </a:lnTo>
                  <a:lnTo>
                    <a:pt x="3322" y="373"/>
                  </a:lnTo>
                  <a:lnTo>
                    <a:pt x="3323" y="348"/>
                  </a:lnTo>
                  <a:close/>
                  <a:moveTo>
                    <a:pt x="3349" y="717"/>
                  </a:moveTo>
                  <a:lnTo>
                    <a:pt x="3347" y="702"/>
                  </a:lnTo>
                  <a:lnTo>
                    <a:pt x="3342" y="691"/>
                  </a:lnTo>
                  <a:lnTo>
                    <a:pt x="3334" y="680"/>
                  </a:lnTo>
                  <a:lnTo>
                    <a:pt x="3324" y="675"/>
                  </a:lnTo>
                  <a:lnTo>
                    <a:pt x="3300" y="669"/>
                  </a:lnTo>
                  <a:lnTo>
                    <a:pt x="3271" y="668"/>
                  </a:lnTo>
                  <a:lnTo>
                    <a:pt x="3180" y="668"/>
                  </a:lnTo>
                  <a:lnTo>
                    <a:pt x="3165" y="668"/>
                  </a:lnTo>
                  <a:lnTo>
                    <a:pt x="3151" y="670"/>
                  </a:lnTo>
                  <a:lnTo>
                    <a:pt x="3139" y="673"/>
                  </a:lnTo>
                  <a:lnTo>
                    <a:pt x="3128" y="678"/>
                  </a:lnTo>
                  <a:lnTo>
                    <a:pt x="3117" y="685"/>
                  </a:lnTo>
                  <a:lnTo>
                    <a:pt x="3110" y="696"/>
                  </a:lnTo>
                  <a:lnTo>
                    <a:pt x="3105" y="709"/>
                  </a:lnTo>
                  <a:lnTo>
                    <a:pt x="3104" y="726"/>
                  </a:lnTo>
                  <a:lnTo>
                    <a:pt x="3106" y="743"/>
                  </a:lnTo>
                  <a:lnTo>
                    <a:pt x="3112" y="757"/>
                  </a:lnTo>
                  <a:lnTo>
                    <a:pt x="3122" y="769"/>
                  </a:lnTo>
                  <a:lnTo>
                    <a:pt x="3130" y="774"/>
                  </a:lnTo>
                  <a:lnTo>
                    <a:pt x="3138" y="776"/>
                  </a:lnTo>
                  <a:lnTo>
                    <a:pt x="3157" y="782"/>
                  </a:lnTo>
                  <a:lnTo>
                    <a:pt x="3177" y="785"/>
                  </a:lnTo>
                  <a:lnTo>
                    <a:pt x="3228" y="787"/>
                  </a:lnTo>
                  <a:lnTo>
                    <a:pt x="3256" y="786"/>
                  </a:lnTo>
                  <a:lnTo>
                    <a:pt x="3284" y="782"/>
                  </a:lnTo>
                  <a:lnTo>
                    <a:pt x="3296" y="780"/>
                  </a:lnTo>
                  <a:lnTo>
                    <a:pt x="3309" y="775"/>
                  </a:lnTo>
                  <a:lnTo>
                    <a:pt x="3320" y="770"/>
                  </a:lnTo>
                  <a:lnTo>
                    <a:pt x="3329" y="762"/>
                  </a:lnTo>
                  <a:lnTo>
                    <a:pt x="3334" y="759"/>
                  </a:lnTo>
                  <a:lnTo>
                    <a:pt x="3338" y="755"/>
                  </a:lnTo>
                  <a:lnTo>
                    <a:pt x="3344" y="743"/>
                  </a:lnTo>
                  <a:lnTo>
                    <a:pt x="3347" y="732"/>
                  </a:lnTo>
                  <a:lnTo>
                    <a:pt x="3349" y="717"/>
                  </a:lnTo>
                  <a:close/>
                  <a:moveTo>
                    <a:pt x="4255" y="85"/>
                  </a:moveTo>
                  <a:lnTo>
                    <a:pt x="4255" y="90"/>
                  </a:lnTo>
                  <a:lnTo>
                    <a:pt x="4252" y="95"/>
                  </a:lnTo>
                  <a:lnTo>
                    <a:pt x="4241" y="99"/>
                  </a:lnTo>
                  <a:lnTo>
                    <a:pt x="3944" y="99"/>
                  </a:lnTo>
                  <a:lnTo>
                    <a:pt x="3944" y="323"/>
                  </a:lnTo>
                  <a:lnTo>
                    <a:pt x="4214" y="323"/>
                  </a:lnTo>
                  <a:lnTo>
                    <a:pt x="4224" y="327"/>
                  </a:lnTo>
                  <a:lnTo>
                    <a:pt x="4226" y="332"/>
                  </a:lnTo>
                  <a:lnTo>
                    <a:pt x="4228" y="337"/>
                  </a:lnTo>
                  <a:lnTo>
                    <a:pt x="4228" y="396"/>
                  </a:lnTo>
                  <a:lnTo>
                    <a:pt x="4226" y="401"/>
                  </a:lnTo>
                  <a:lnTo>
                    <a:pt x="4224" y="406"/>
                  </a:lnTo>
                  <a:lnTo>
                    <a:pt x="4214" y="410"/>
                  </a:lnTo>
                  <a:lnTo>
                    <a:pt x="3944" y="410"/>
                  </a:lnTo>
                  <a:lnTo>
                    <a:pt x="3944" y="645"/>
                  </a:lnTo>
                  <a:lnTo>
                    <a:pt x="3943" y="651"/>
                  </a:lnTo>
                  <a:lnTo>
                    <a:pt x="3939" y="655"/>
                  </a:lnTo>
                  <a:lnTo>
                    <a:pt x="3929" y="660"/>
                  </a:lnTo>
                  <a:lnTo>
                    <a:pt x="3852" y="660"/>
                  </a:lnTo>
                  <a:lnTo>
                    <a:pt x="3841" y="655"/>
                  </a:lnTo>
                  <a:lnTo>
                    <a:pt x="3837" y="645"/>
                  </a:lnTo>
                  <a:lnTo>
                    <a:pt x="3837" y="27"/>
                  </a:lnTo>
                  <a:lnTo>
                    <a:pt x="3838" y="22"/>
                  </a:lnTo>
                  <a:lnTo>
                    <a:pt x="3841" y="17"/>
                  </a:lnTo>
                  <a:lnTo>
                    <a:pt x="3852" y="13"/>
                  </a:lnTo>
                  <a:lnTo>
                    <a:pt x="4241" y="13"/>
                  </a:lnTo>
                  <a:lnTo>
                    <a:pt x="4252" y="17"/>
                  </a:lnTo>
                  <a:lnTo>
                    <a:pt x="4255" y="22"/>
                  </a:lnTo>
                  <a:lnTo>
                    <a:pt x="4255" y="27"/>
                  </a:lnTo>
                  <a:lnTo>
                    <a:pt x="4255" y="85"/>
                  </a:lnTo>
                  <a:close/>
                  <a:moveTo>
                    <a:pt x="4449" y="646"/>
                  </a:moveTo>
                  <a:lnTo>
                    <a:pt x="4448" y="651"/>
                  </a:lnTo>
                  <a:lnTo>
                    <a:pt x="4446" y="657"/>
                  </a:lnTo>
                  <a:lnTo>
                    <a:pt x="4442" y="659"/>
                  </a:lnTo>
                  <a:lnTo>
                    <a:pt x="4437" y="660"/>
                  </a:lnTo>
                  <a:lnTo>
                    <a:pt x="4365" y="660"/>
                  </a:lnTo>
                  <a:lnTo>
                    <a:pt x="4359" y="659"/>
                  </a:lnTo>
                  <a:lnTo>
                    <a:pt x="4354" y="657"/>
                  </a:lnTo>
                  <a:lnTo>
                    <a:pt x="4351" y="651"/>
                  </a:lnTo>
                  <a:lnTo>
                    <a:pt x="4350" y="646"/>
                  </a:lnTo>
                  <a:lnTo>
                    <a:pt x="4350" y="217"/>
                  </a:lnTo>
                  <a:lnTo>
                    <a:pt x="4351" y="212"/>
                  </a:lnTo>
                  <a:lnTo>
                    <a:pt x="4355" y="208"/>
                  </a:lnTo>
                  <a:lnTo>
                    <a:pt x="4365" y="204"/>
                  </a:lnTo>
                  <a:lnTo>
                    <a:pt x="4437" y="204"/>
                  </a:lnTo>
                  <a:lnTo>
                    <a:pt x="4446" y="208"/>
                  </a:lnTo>
                  <a:lnTo>
                    <a:pt x="4448" y="212"/>
                  </a:lnTo>
                  <a:lnTo>
                    <a:pt x="4449" y="217"/>
                  </a:lnTo>
                  <a:lnTo>
                    <a:pt x="4449" y="646"/>
                  </a:lnTo>
                  <a:close/>
                  <a:moveTo>
                    <a:pt x="4449" y="115"/>
                  </a:moveTo>
                  <a:lnTo>
                    <a:pt x="4448" y="122"/>
                  </a:lnTo>
                  <a:lnTo>
                    <a:pt x="4444" y="129"/>
                  </a:lnTo>
                  <a:lnTo>
                    <a:pt x="4438" y="131"/>
                  </a:lnTo>
                  <a:lnTo>
                    <a:pt x="4430" y="133"/>
                  </a:lnTo>
                  <a:lnTo>
                    <a:pt x="4369" y="133"/>
                  </a:lnTo>
                  <a:lnTo>
                    <a:pt x="4361" y="131"/>
                  </a:lnTo>
                  <a:lnTo>
                    <a:pt x="4355" y="129"/>
                  </a:lnTo>
                  <a:lnTo>
                    <a:pt x="4351" y="122"/>
                  </a:lnTo>
                  <a:lnTo>
                    <a:pt x="4350" y="115"/>
                  </a:lnTo>
                  <a:lnTo>
                    <a:pt x="4350" y="18"/>
                  </a:lnTo>
                  <a:lnTo>
                    <a:pt x="4351" y="10"/>
                  </a:lnTo>
                  <a:lnTo>
                    <a:pt x="4355" y="5"/>
                  </a:lnTo>
                  <a:lnTo>
                    <a:pt x="4361" y="2"/>
                  </a:lnTo>
                  <a:lnTo>
                    <a:pt x="4369" y="0"/>
                  </a:lnTo>
                  <a:lnTo>
                    <a:pt x="4430" y="0"/>
                  </a:lnTo>
                  <a:lnTo>
                    <a:pt x="4438" y="2"/>
                  </a:lnTo>
                  <a:lnTo>
                    <a:pt x="4444" y="5"/>
                  </a:lnTo>
                  <a:lnTo>
                    <a:pt x="4448" y="10"/>
                  </a:lnTo>
                  <a:lnTo>
                    <a:pt x="4449" y="18"/>
                  </a:lnTo>
                  <a:lnTo>
                    <a:pt x="4449" y="115"/>
                  </a:lnTo>
                  <a:close/>
                  <a:moveTo>
                    <a:pt x="4984" y="646"/>
                  </a:moveTo>
                  <a:lnTo>
                    <a:pt x="4984" y="651"/>
                  </a:lnTo>
                  <a:lnTo>
                    <a:pt x="4981" y="657"/>
                  </a:lnTo>
                  <a:lnTo>
                    <a:pt x="4976" y="659"/>
                  </a:lnTo>
                  <a:lnTo>
                    <a:pt x="4971" y="660"/>
                  </a:lnTo>
                  <a:lnTo>
                    <a:pt x="4898" y="660"/>
                  </a:lnTo>
                  <a:lnTo>
                    <a:pt x="4893" y="659"/>
                  </a:lnTo>
                  <a:lnTo>
                    <a:pt x="4888" y="657"/>
                  </a:lnTo>
                  <a:lnTo>
                    <a:pt x="4885" y="651"/>
                  </a:lnTo>
                  <a:lnTo>
                    <a:pt x="4884" y="646"/>
                  </a:lnTo>
                  <a:lnTo>
                    <a:pt x="4884" y="332"/>
                  </a:lnTo>
                  <a:lnTo>
                    <a:pt x="4883" y="313"/>
                  </a:lnTo>
                  <a:lnTo>
                    <a:pt x="4880" y="298"/>
                  </a:lnTo>
                  <a:lnTo>
                    <a:pt x="4875" y="285"/>
                  </a:lnTo>
                  <a:lnTo>
                    <a:pt x="4868" y="275"/>
                  </a:lnTo>
                  <a:lnTo>
                    <a:pt x="4858" y="269"/>
                  </a:lnTo>
                  <a:lnTo>
                    <a:pt x="4845" y="264"/>
                  </a:lnTo>
                  <a:lnTo>
                    <a:pt x="4830" y="261"/>
                  </a:lnTo>
                  <a:lnTo>
                    <a:pt x="4812" y="260"/>
                  </a:lnTo>
                  <a:lnTo>
                    <a:pt x="4764" y="262"/>
                  </a:lnTo>
                  <a:lnTo>
                    <a:pt x="4723" y="269"/>
                  </a:lnTo>
                  <a:lnTo>
                    <a:pt x="4682" y="279"/>
                  </a:lnTo>
                  <a:lnTo>
                    <a:pt x="4682" y="646"/>
                  </a:lnTo>
                  <a:lnTo>
                    <a:pt x="4681" y="651"/>
                  </a:lnTo>
                  <a:lnTo>
                    <a:pt x="4679" y="657"/>
                  </a:lnTo>
                  <a:lnTo>
                    <a:pt x="4675" y="659"/>
                  </a:lnTo>
                  <a:lnTo>
                    <a:pt x="4670" y="660"/>
                  </a:lnTo>
                  <a:lnTo>
                    <a:pt x="4597" y="660"/>
                  </a:lnTo>
                  <a:lnTo>
                    <a:pt x="4587" y="657"/>
                  </a:lnTo>
                  <a:lnTo>
                    <a:pt x="4584" y="651"/>
                  </a:lnTo>
                  <a:lnTo>
                    <a:pt x="4583" y="646"/>
                  </a:lnTo>
                  <a:lnTo>
                    <a:pt x="4583" y="274"/>
                  </a:lnTo>
                  <a:lnTo>
                    <a:pt x="4583" y="262"/>
                  </a:lnTo>
                  <a:lnTo>
                    <a:pt x="4585" y="252"/>
                  </a:lnTo>
                  <a:lnTo>
                    <a:pt x="4594" y="236"/>
                  </a:lnTo>
                  <a:lnTo>
                    <a:pt x="4602" y="230"/>
                  </a:lnTo>
                  <a:lnTo>
                    <a:pt x="4612" y="223"/>
                  </a:lnTo>
                  <a:lnTo>
                    <a:pt x="4641" y="213"/>
                  </a:lnTo>
                  <a:lnTo>
                    <a:pt x="4680" y="203"/>
                  </a:lnTo>
                  <a:lnTo>
                    <a:pt x="4727" y="196"/>
                  </a:lnTo>
                  <a:lnTo>
                    <a:pt x="4776" y="190"/>
                  </a:lnTo>
                  <a:lnTo>
                    <a:pt x="4821" y="188"/>
                  </a:lnTo>
                  <a:lnTo>
                    <a:pt x="4859" y="189"/>
                  </a:lnTo>
                  <a:lnTo>
                    <a:pt x="4892" y="194"/>
                  </a:lnTo>
                  <a:lnTo>
                    <a:pt x="4919" y="203"/>
                  </a:lnTo>
                  <a:lnTo>
                    <a:pt x="4943" y="216"/>
                  </a:lnTo>
                  <a:lnTo>
                    <a:pt x="4952" y="223"/>
                  </a:lnTo>
                  <a:lnTo>
                    <a:pt x="4961" y="233"/>
                  </a:lnTo>
                  <a:lnTo>
                    <a:pt x="4967" y="243"/>
                  </a:lnTo>
                  <a:lnTo>
                    <a:pt x="4974" y="256"/>
                  </a:lnTo>
                  <a:lnTo>
                    <a:pt x="4979" y="270"/>
                  </a:lnTo>
                  <a:lnTo>
                    <a:pt x="4981" y="285"/>
                  </a:lnTo>
                  <a:lnTo>
                    <a:pt x="4984" y="319"/>
                  </a:lnTo>
                  <a:lnTo>
                    <a:pt x="4984" y="646"/>
                  </a:lnTo>
                  <a:close/>
                  <a:moveTo>
                    <a:pt x="5286" y="643"/>
                  </a:moveTo>
                  <a:lnTo>
                    <a:pt x="5286" y="645"/>
                  </a:lnTo>
                  <a:lnTo>
                    <a:pt x="5284" y="654"/>
                  </a:lnTo>
                  <a:lnTo>
                    <a:pt x="5280" y="657"/>
                  </a:lnTo>
                  <a:lnTo>
                    <a:pt x="5256" y="663"/>
                  </a:lnTo>
                  <a:lnTo>
                    <a:pt x="5234" y="667"/>
                  </a:lnTo>
                  <a:lnTo>
                    <a:pt x="5207" y="668"/>
                  </a:lnTo>
                  <a:lnTo>
                    <a:pt x="5183" y="665"/>
                  </a:lnTo>
                  <a:lnTo>
                    <a:pt x="5160" y="660"/>
                  </a:lnTo>
                  <a:lnTo>
                    <a:pt x="5142" y="653"/>
                  </a:lnTo>
                  <a:lnTo>
                    <a:pt x="5127" y="640"/>
                  </a:lnTo>
                  <a:lnTo>
                    <a:pt x="5115" y="626"/>
                  </a:lnTo>
                  <a:lnTo>
                    <a:pt x="5106" y="607"/>
                  </a:lnTo>
                  <a:lnTo>
                    <a:pt x="5101" y="587"/>
                  </a:lnTo>
                  <a:lnTo>
                    <a:pt x="5100" y="562"/>
                  </a:lnTo>
                  <a:lnTo>
                    <a:pt x="5100" y="29"/>
                  </a:lnTo>
                  <a:lnTo>
                    <a:pt x="5100" y="23"/>
                  </a:lnTo>
                  <a:lnTo>
                    <a:pt x="5102" y="19"/>
                  </a:lnTo>
                  <a:lnTo>
                    <a:pt x="5112" y="14"/>
                  </a:lnTo>
                  <a:lnTo>
                    <a:pt x="5184" y="0"/>
                  </a:lnTo>
                  <a:lnTo>
                    <a:pt x="5188" y="0"/>
                  </a:lnTo>
                  <a:lnTo>
                    <a:pt x="5195" y="4"/>
                  </a:lnTo>
                  <a:lnTo>
                    <a:pt x="5198" y="8"/>
                  </a:lnTo>
                  <a:lnTo>
                    <a:pt x="5199" y="14"/>
                  </a:lnTo>
                  <a:lnTo>
                    <a:pt x="5199" y="556"/>
                  </a:lnTo>
                  <a:lnTo>
                    <a:pt x="5200" y="567"/>
                  </a:lnTo>
                  <a:lnTo>
                    <a:pt x="5202" y="576"/>
                  </a:lnTo>
                  <a:lnTo>
                    <a:pt x="5205" y="582"/>
                  </a:lnTo>
                  <a:lnTo>
                    <a:pt x="5210" y="587"/>
                  </a:lnTo>
                  <a:lnTo>
                    <a:pt x="5223" y="592"/>
                  </a:lnTo>
                  <a:lnTo>
                    <a:pt x="5236" y="594"/>
                  </a:lnTo>
                  <a:lnTo>
                    <a:pt x="5253" y="594"/>
                  </a:lnTo>
                  <a:lnTo>
                    <a:pt x="5266" y="591"/>
                  </a:lnTo>
                  <a:lnTo>
                    <a:pt x="5270" y="591"/>
                  </a:lnTo>
                  <a:lnTo>
                    <a:pt x="5275" y="592"/>
                  </a:lnTo>
                  <a:lnTo>
                    <a:pt x="5277" y="599"/>
                  </a:lnTo>
                  <a:lnTo>
                    <a:pt x="5286" y="643"/>
                  </a:lnTo>
                  <a:close/>
                  <a:moveTo>
                    <a:pt x="5745" y="567"/>
                  </a:moveTo>
                  <a:lnTo>
                    <a:pt x="5745" y="588"/>
                  </a:lnTo>
                  <a:lnTo>
                    <a:pt x="5741" y="607"/>
                  </a:lnTo>
                  <a:lnTo>
                    <a:pt x="5736" y="621"/>
                  </a:lnTo>
                  <a:lnTo>
                    <a:pt x="5728" y="633"/>
                  </a:lnTo>
                  <a:lnTo>
                    <a:pt x="5718" y="640"/>
                  </a:lnTo>
                  <a:lnTo>
                    <a:pt x="5704" y="648"/>
                  </a:lnTo>
                  <a:lnTo>
                    <a:pt x="5688" y="654"/>
                  </a:lnTo>
                  <a:lnTo>
                    <a:pt x="5667" y="659"/>
                  </a:lnTo>
                  <a:lnTo>
                    <a:pt x="5615" y="668"/>
                  </a:lnTo>
                  <a:lnTo>
                    <a:pt x="5583" y="670"/>
                  </a:lnTo>
                  <a:lnTo>
                    <a:pt x="5548" y="672"/>
                  </a:lnTo>
                  <a:lnTo>
                    <a:pt x="5503" y="670"/>
                  </a:lnTo>
                  <a:lnTo>
                    <a:pt x="5479" y="668"/>
                  </a:lnTo>
                  <a:lnTo>
                    <a:pt x="5456" y="664"/>
                  </a:lnTo>
                  <a:lnTo>
                    <a:pt x="5432" y="659"/>
                  </a:lnTo>
                  <a:lnTo>
                    <a:pt x="5412" y="650"/>
                  </a:lnTo>
                  <a:lnTo>
                    <a:pt x="5392" y="639"/>
                  </a:lnTo>
                  <a:lnTo>
                    <a:pt x="5376" y="624"/>
                  </a:lnTo>
                  <a:lnTo>
                    <a:pt x="5360" y="606"/>
                  </a:lnTo>
                  <a:lnTo>
                    <a:pt x="5350" y="583"/>
                  </a:lnTo>
                  <a:lnTo>
                    <a:pt x="5344" y="556"/>
                  </a:lnTo>
                  <a:lnTo>
                    <a:pt x="5340" y="524"/>
                  </a:lnTo>
                  <a:lnTo>
                    <a:pt x="5343" y="498"/>
                  </a:lnTo>
                  <a:lnTo>
                    <a:pt x="5347" y="475"/>
                  </a:lnTo>
                  <a:lnTo>
                    <a:pt x="5353" y="455"/>
                  </a:lnTo>
                  <a:lnTo>
                    <a:pt x="5362" y="440"/>
                  </a:lnTo>
                  <a:lnTo>
                    <a:pt x="5372" y="427"/>
                  </a:lnTo>
                  <a:lnTo>
                    <a:pt x="5384" y="417"/>
                  </a:lnTo>
                  <a:lnTo>
                    <a:pt x="5398" y="408"/>
                  </a:lnTo>
                  <a:lnTo>
                    <a:pt x="5415" y="402"/>
                  </a:lnTo>
                  <a:lnTo>
                    <a:pt x="5449" y="393"/>
                  </a:lnTo>
                  <a:lnTo>
                    <a:pt x="5486" y="386"/>
                  </a:lnTo>
                  <a:lnTo>
                    <a:pt x="5646" y="359"/>
                  </a:lnTo>
                  <a:lnTo>
                    <a:pt x="5646" y="328"/>
                  </a:lnTo>
                  <a:lnTo>
                    <a:pt x="5645" y="309"/>
                  </a:lnTo>
                  <a:lnTo>
                    <a:pt x="5644" y="301"/>
                  </a:lnTo>
                  <a:lnTo>
                    <a:pt x="5641" y="294"/>
                  </a:lnTo>
                  <a:lnTo>
                    <a:pt x="5640" y="290"/>
                  </a:lnTo>
                  <a:lnTo>
                    <a:pt x="5639" y="286"/>
                  </a:lnTo>
                  <a:lnTo>
                    <a:pt x="5634" y="281"/>
                  </a:lnTo>
                  <a:lnTo>
                    <a:pt x="5619" y="271"/>
                  </a:lnTo>
                  <a:lnTo>
                    <a:pt x="5606" y="267"/>
                  </a:lnTo>
                  <a:lnTo>
                    <a:pt x="5590" y="265"/>
                  </a:lnTo>
                  <a:lnTo>
                    <a:pt x="5547" y="262"/>
                  </a:lnTo>
                  <a:lnTo>
                    <a:pt x="5500" y="265"/>
                  </a:lnTo>
                  <a:lnTo>
                    <a:pt x="5456" y="272"/>
                  </a:lnTo>
                  <a:lnTo>
                    <a:pt x="5392" y="287"/>
                  </a:lnTo>
                  <a:lnTo>
                    <a:pt x="5389" y="287"/>
                  </a:lnTo>
                  <a:lnTo>
                    <a:pt x="5386" y="287"/>
                  </a:lnTo>
                  <a:lnTo>
                    <a:pt x="5381" y="286"/>
                  </a:lnTo>
                  <a:lnTo>
                    <a:pt x="5377" y="281"/>
                  </a:lnTo>
                  <a:lnTo>
                    <a:pt x="5367" y="232"/>
                  </a:lnTo>
                  <a:lnTo>
                    <a:pt x="5367" y="230"/>
                  </a:lnTo>
                  <a:lnTo>
                    <a:pt x="5367" y="224"/>
                  </a:lnTo>
                  <a:lnTo>
                    <a:pt x="5369" y="221"/>
                  </a:lnTo>
                  <a:lnTo>
                    <a:pt x="5376" y="217"/>
                  </a:lnTo>
                  <a:lnTo>
                    <a:pt x="5403" y="209"/>
                  </a:lnTo>
                  <a:lnTo>
                    <a:pt x="5447" y="199"/>
                  </a:lnTo>
                  <a:lnTo>
                    <a:pt x="5474" y="194"/>
                  </a:lnTo>
                  <a:lnTo>
                    <a:pt x="5502" y="192"/>
                  </a:lnTo>
                  <a:lnTo>
                    <a:pt x="5565" y="188"/>
                  </a:lnTo>
                  <a:lnTo>
                    <a:pt x="5607" y="189"/>
                  </a:lnTo>
                  <a:lnTo>
                    <a:pt x="5643" y="194"/>
                  </a:lnTo>
                  <a:lnTo>
                    <a:pt x="5672" y="202"/>
                  </a:lnTo>
                  <a:lnTo>
                    <a:pt x="5696" y="212"/>
                  </a:lnTo>
                  <a:lnTo>
                    <a:pt x="5709" y="222"/>
                  </a:lnTo>
                  <a:lnTo>
                    <a:pt x="5722" y="233"/>
                  </a:lnTo>
                  <a:lnTo>
                    <a:pt x="5731" y="246"/>
                  </a:lnTo>
                  <a:lnTo>
                    <a:pt x="5737" y="260"/>
                  </a:lnTo>
                  <a:lnTo>
                    <a:pt x="5743" y="291"/>
                  </a:lnTo>
                  <a:lnTo>
                    <a:pt x="5745" y="325"/>
                  </a:lnTo>
                  <a:lnTo>
                    <a:pt x="5745" y="567"/>
                  </a:lnTo>
                  <a:close/>
                  <a:moveTo>
                    <a:pt x="5646" y="588"/>
                  </a:moveTo>
                  <a:lnTo>
                    <a:pt x="5646" y="429"/>
                  </a:lnTo>
                  <a:lnTo>
                    <a:pt x="5517" y="450"/>
                  </a:lnTo>
                  <a:lnTo>
                    <a:pt x="5489" y="455"/>
                  </a:lnTo>
                  <a:lnTo>
                    <a:pt x="5465" y="465"/>
                  </a:lnTo>
                  <a:lnTo>
                    <a:pt x="5456" y="474"/>
                  </a:lnTo>
                  <a:lnTo>
                    <a:pt x="5449" y="485"/>
                  </a:lnTo>
                  <a:lnTo>
                    <a:pt x="5445" y="502"/>
                  </a:lnTo>
                  <a:lnTo>
                    <a:pt x="5442" y="522"/>
                  </a:lnTo>
                  <a:lnTo>
                    <a:pt x="5444" y="539"/>
                  </a:lnTo>
                  <a:lnTo>
                    <a:pt x="5447" y="554"/>
                  </a:lnTo>
                  <a:lnTo>
                    <a:pt x="5452" y="567"/>
                  </a:lnTo>
                  <a:lnTo>
                    <a:pt x="5460" y="577"/>
                  </a:lnTo>
                  <a:lnTo>
                    <a:pt x="5469" y="585"/>
                  </a:lnTo>
                  <a:lnTo>
                    <a:pt x="5479" y="591"/>
                  </a:lnTo>
                  <a:lnTo>
                    <a:pt x="5502" y="599"/>
                  </a:lnTo>
                  <a:lnTo>
                    <a:pt x="5527" y="602"/>
                  </a:lnTo>
                  <a:lnTo>
                    <a:pt x="5551" y="602"/>
                  </a:lnTo>
                  <a:lnTo>
                    <a:pt x="5602" y="599"/>
                  </a:lnTo>
                  <a:lnTo>
                    <a:pt x="5646" y="588"/>
                  </a:lnTo>
                  <a:close/>
                  <a:moveTo>
                    <a:pt x="6263" y="646"/>
                  </a:moveTo>
                  <a:lnTo>
                    <a:pt x="6261" y="651"/>
                  </a:lnTo>
                  <a:lnTo>
                    <a:pt x="6259" y="657"/>
                  </a:lnTo>
                  <a:lnTo>
                    <a:pt x="6255" y="659"/>
                  </a:lnTo>
                  <a:lnTo>
                    <a:pt x="6249" y="660"/>
                  </a:lnTo>
                  <a:lnTo>
                    <a:pt x="6177" y="660"/>
                  </a:lnTo>
                  <a:lnTo>
                    <a:pt x="6171" y="659"/>
                  </a:lnTo>
                  <a:lnTo>
                    <a:pt x="6166" y="657"/>
                  </a:lnTo>
                  <a:lnTo>
                    <a:pt x="6163" y="651"/>
                  </a:lnTo>
                  <a:lnTo>
                    <a:pt x="6162" y="646"/>
                  </a:lnTo>
                  <a:lnTo>
                    <a:pt x="6162" y="332"/>
                  </a:lnTo>
                  <a:lnTo>
                    <a:pt x="6162" y="313"/>
                  </a:lnTo>
                  <a:lnTo>
                    <a:pt x="6158" y="298"/>
                  </a:lnTo>
                  <a:lnTo>
                    <a:pt x="6153" y="285"/>
                  </a:lnTo>
                  <a:lnTo>
                    <a:pt x="6145" y="275"/>
                  </a:lnTo>
                  <a:lnTo>
                    <a:pt x="6137" y="269"/>
                  </a:lnTo>
                  <a:lnTo>
                    <a:pt x="6124" y="264"/>
                  </a:lnTo>
                  <a:lnTo>
                    <a:pt x="6109" y="261"/>
                  </a:lnTo>
                  <a:lnTo>
                    <a:pt x="6090" y="260"/>
                  </a:lnTo>
                  <a:lnTo>
                    <a:pt x="6043" y="262"/>
                  </a:lnTo>
                  <a:lnTo>
                    <a:pt x="6002" y="269"/>
                  </a:lnTo>
                  <a:lnTo>
                    <a:pt x="5960" y="279"/>
                  </a:lnTo>
                  <a:lnTo>
                    <a:pt x="5960" y="646"/>
                  </a:lnTo>
                  <a:lnTo>
                    <a:pt x="5960" y="651"/>
                  </a:lnTo>
                  <a:lnTo>
                    <a:pt x="5956" y="657"/>
                  </a:lnTo>
                  <a:lnTo>
                    <a:pt x="5953" y="659"/>
                  </a:lnTo>
                  <a:lnTo>
                    <a:pt x="5948" y="660"/>
                  </a:lnTo>
                  <a:lnTo>
                    <a:pt x="5875" y="660"/>
                  </a:lnTo>
                  <a:lnTo>
                    <a:pt x="5864" y="657"/>
                  </a:lnTo>
                  <a:lnTo>
                    <a:pt x="5862" y="651"/>
                  </a:lnTo>
                  <a:lnTo>
                    <a:pt x="5861" y="646"/>
                  </a:lnTo>
                  <a:lnTo>
                    <a:pt x="5861" y="274"/>
                  </a:lnTo>
                  <a:lnTo>
                    <a:pt x="5861" y="262"/>
                  </a:lnTo>
                  <a:lnTo>
                    <a:pt x="5863" y="252"/>
                  </a:lnTo>
                  <a:lnTo>
                    <a:pt x="5872" y="236"/>
                  </a:lnTo>
                  <a:lnTo>
                    <a:pt x="5880" y="230"/>
                  </a:lnTo>
                  <a:lnTo>
                    <a:pt x="5891" y="223"/>
                  </a:lnTo>
                  <a:lnTo>
                    <a:pt x="5920" y="213"/>
                  </a:lnTo>
                  <a:lnTo>
                    <a:pt x="5959" y="203"/>
                  </a:lnTo>
                  <a:lnTo>
                    <a:pt x="6006" y="196"/>
                  </a:lnTo>
                  <a:lnTo>
                    <a:pt x="6053" y="190"/>
                  </a:lnTo>
                  <a:lnTo>
                    <a:pt x="6099" y="188"/>
                  </a:lnTo>
                  <a:lnTo>
                    <a:pt x="6137" y="189"/>
                  </a:lnTo>
                  <a:lnTo>
                    <a:pt x="6169" y="194"/>
                  </a:lnTo>
                  <a:lnTo>
                    <a:pt x="6198" y="203"/>
                  </a:lnTo>
                  <a:lnTo>
                    <a:pt x="6221" y="216"/>
                  </a:lnTo>
                  <a:lnTo>
                    <a:pt x="6231" y="223"/>
                  </a:lnTo>
                  <a:lnTo>
                    <a:pt x="6239" y="233"/>
                  </a:lnTo>
                  <a:lnTo>
                    <a:pt x="6246" y="243"/>
                  </a:lnTo>
                  <a:lnTo>
                    <a:pt x="6251" y="256"/>
                  </a:lnTo>
                  <a:lnTo>
                    <a:pt x="6256" y="270"/>
                  </a:lnTo>
                  <a:lnTo>
                    <a:pt x="6260" y="285"/>
                  </a:lnTo>
                  <a:lnTo>
                    <a:pt x="6263" y="319"/>
                  </a:lnTo>
                  <a:lnTo>
                    <a:pt x="6263" y="646"/>
                  </a:lnTo>
                  <a:close/>
                  <a:moveTo>
                    <a:pt x="6773" y="585"/>
                  </a:moveTo>
                  <a:lnTo>
                    <a:pt x="6772" y="605"/>
                  </a:lnTo>
                  <a:lnTo>
                    <a:pt x="6765" y="624"/>
                  </a:lnTo>
                  <a:lnTo>
                    <a:pt x="6759" y="633"/>
                  </a:lnTo>
                  <a:lnTo>
                    <a:pt x="6750" y="640"/>
                  </a:lnTo>
                  <a:lnTo>
                    <a:pt x="6736" y="646"/>
                  </a:lnTo>
                  <a:lnTo>
                    <a:pt x="6719" y="653"/>
                  </a:lnTo>
                  <a:lnTo>
                    <a:pt x="6691" y="659"/>
                  </a:lnTo>
                  <a:lnTo>
                    <a:pt x="6660" y="665"/>
                  </a:lnTo>
                  <a:lnTo>
                    <a:pt x="6641" y="668"/>
                  </a:lnTo>
                  <a:lnTo>
                    <a:pt x="6622" y="669"/>
                  </a:lnTo>
                  <a:lnTo>
                    <a:pt x="6578" y="672"/>
                  </a:lnTo>
                  <a:lnTo>
                    <a:pt x="6537" y="669"/>
                  </a:lnTo>
                  <a:lnTo>
                    <a:pt x="6502" y="665"/>
                  </a:lnTo>
                  <a:lnTo>
                    <a:pt x="6472" y="658"/>
                  </a:lnTo>
                  <a:lnTo>
                    <a:pt x="6445" y="648"/>
                  </a:lnTo>
                  <a:lnTo>
                    <a:pt x="6423" y="634"/>
                  </a:lnTo>
                  <a:lnTo>
                    <a:pt x="6404" y="616"/>
                  </a:lnTo>
                  <a:lnTo>
                    <a:pt x="6389" y="595"/>
                  </a:lnTo>
                  <a:lnTo>
                    <a:pt x="6382" y="583"/>
                  </a:lnTo>
                  <a:lnTo>
                    <a:pt x="6377" y="571"/>
                  </a:lnTo>
                  <a:lnTo>
                    <a:pt x="6368" y="542"/>
                  </a:lnTo>
                  <a:lnTo>
                    <a:pt x="6362" y="509"/>
                  </a:lnTo>
                  <a:lnTo>
                    <a:pt x="6358" y="473"/>
                  </a:lnTo>
                  <a:lnTo>
                    <a:pt x="6358" y="431"/>
                  </a:lnTo>
                  <a:lnTo>
                    <a:pt x="6360" y="374"/>
                  </a:lnTo>
                  <a:lnTo>
                    <a:pt x="6362" y="349"/>
                  </a:lnTo>
                  <a:lnTo>
                    <a:pt x="6367" y="325"/>
                  </a:lnTo>
                  <a:lnTo>
                    <a:pt x="6380" y="284"/>
                  </a:lnTo>
                  <a:lnTo>
                    <a:pt x="6389" y="266"/>
                  </a:lnTo>
                  <a:lnTo>
                    <a:pt x="6399" y="250"/>
                  </a:lnTo>
                  <a:lnTo>
                    <a:pt x="6410" y="235"/>
                  </a:lnTo>
                  <a:lnTo>
                    <a:pt x="6425" y="223"/>
                  </a:lnTo>
                  <a:lnTo>
                    <a:pt x="6442" y="212"/>
                  </a:lnTo>
                  <a:lnTo>
                    <a:pt x="6459" y="203"/>
                  </a:lnTo>
                  <a:lnTo>
                    <a:pt x="6481" y="197"/>
                  </a:lnTo>
                  <a:lnTo>
                    <a:pt x="6503" y="192"/>
                  </a:lnTo>
                  <a:lnTo>
                    <a:pt x="6528" y="189"/>
                  </a:lnTo>
                  <a:lnTo>
                    <a:pt x="6556" y="188"/>
                  </a:lnTo>
                  <a:lnTo>
                    <a:pt x="6598" y="190"/>
                  </a:lnTo>
                  <a:lnTo>
                    <a:pt x="6634" y="194"/>
                  </a:lnTo>
                  <a:lnTo>
                    <a:pt x="6683" y="204"/>
                  </a:lnTo>
                  <a:lnTo>
                    <a:pt x="6675" y="153"/>
                  </a:lnTo>
                  <a:lnTo>
                    <a:pt x="6675" y="31"/>
                  </a:lnTo>
                  <a:lnTo>
                    <a:pt x="6675" y="24"/>
                  </a:lnTo>
                  <a:lnTo>
                    <a:pt x="6677" y="19"/>
                  </a:lnTo>
                  <a:lnTo>
                    <a:pt x="6687" y="14"/>
                  </a:lnTo>
                  <a:lnTo>
                    <a:pt x="6759" y="0"/>
                  </a:lnTo>
                  <a:lnTo>
                    <a:pt x="6762" y="0"/>
                  </a:lnTo>
                  <a:lnTo>
                    <a:pt x="6770" y="4"/>
                  </a:lnTo>
                  <a:lnTo>
                    <a:pt x="6773" y="8"/>
                  </a:lnTo>
                  <a:lnTo>
                    <a:pt x="6773" y="14"/>
                  </a:lnTo>
                  <a:lnTo>
                    <a:pt x="6773" y="585"/>
                  </a:lnTo>
                  <a:close/>
                  <a:moveTo>
                    <a:pt x="6675" y="587"/>
                  </a:moveTo>
                  <a:lnTo>
                    <a:pt x="6675" y="272"/>
                  </a:lnTo>
                  <a:lnTo>
                    <a:pt x="6644" y="266"/>
                  </a:lnTo>
                  <a:lnTo>
                    <a:pt x="6613" y="262"/>
                  </a:lnTo>
                  <a:lnTo>
                    <a:pt x="6578" y="260"/>
                  </a:lnTo>
                  <a:lnTo>
                    <a:pt x="6557" y="260"/>
                  </a:lnTo>
                  <a:lnTo>
                    <a:pt x="6540" y="262"/>
                  </a:lnTo>
                  <a:lnTo>
                    <a:pt x="6523" y="266"/>
                  </a:lnTo>
                  <a:lnTo>
                    <a:pt x="6510" y="271"/>
                  </a:lnTo>
                  <a:lnTo>
                    <a:pt x="6497" y="279"/>
                  </a:lnTo>
                  <a:lnTo>
                    <a:pt x="6487" y="289"/>
                  </a:lnTo>
                  <a:lnTo>
                    <a:pt x="6478" y="303"/>
                  </a:lnTo>
                  <a:lnTo>
                    <a:pt x="6472" y="319"/>
                  </a:lnTo>
                  <a:lnTo>
                    <a:pt x="6465" y="340"/>
                  </a:lnTo>
                  <a:lnTo>
                    <a:pt x="6463" y="366"/>
                  </a:lnTo>
                  <a:lnTo>
                    <a:pt x="6460" y="395"/>
                  </a:lnTo>
                  <a:lnTo>
                    <a:pt x="6459" y="429"/>
                  </a:lnTo>
                  <a:lnTo>
                    <a:pt x="6460" y="464"/>
                  </a:lnTo>
                  <a:lnTo>
                    <a:pt x="6463" y="494"/>
                  </a:lnTo>
                  <a:lnTo>
                    <a:pt x="6467" y="520"/>
                  </a:lnTo>
                  <a:lnTo>
                    <a:pt x="6473" y="541"/>
                  </a:lnTo>
                  <a:lnTo>
                    <a:pt x="6481" y="558"/>
                  </a:lnTo>
                  <a:lnTo>
                    <a:pt x="6489" y="572"/>
                  </a:lnTo>
                  <a:lnTo>
                    <a:pt x="6501" y="582"/>
                  </a:lnTo>
                  <a:lnTo>
                    <a:pt x="6513" y="590"/>
                  </a:lnTo>
                  <a:lnTo>
                    <a:pt x="6527" y="594"/>
                  </a:lnTo>
                  <a:lnTo>
                    <a:pt x="6544" y="597"/>
                  </a:lnTo>
                  <a:lnTo>
                    <a:pt x="6580" y="600"/>
                  </a:lnTo>
                  <a:lnTo>
                    <a:pt x="6615" y="597"/>
                  </a:lnTo>
                  <a:lnTo>
                    <a:pt x="6646" y="594"/>
                  </a:lnTo>
                  <a:lnTo>
                    <a:pt x="6675" y="587"/>
                  </a:lnTo>
                  <a:close/>
                  <a:moveTo>
                    <a:pt x="7545" y="567"/>
                  </a:moveTo>
                  <a:lnTo>
                    <a:pt x="7544" y="588"/>
                  </a:lnTo>
                  <a:lnTo>
                    <a:pt x="7542" y="607"/>
                  </a:lnTo>
                  <a:lnTo>
                    <a:pt x="7537" y="621"/>
                  </a:lnTo>
                  <a:lnTo>
                    <a:pt x="7529" y="633"/>
                  </a:lnTo>
                  <a:lnTo>
                    <a:pt x="7519" y="640"/>
                  </a:lnTo>
                  <a:lnTo>
                    <a:pt x="7505" y="648"/>
                  </a:lnTo>
                  <a:lnTo>
                    <a:pt x="7487" y="654"/>
                  </a:lnTo>
                  <a:lnTo>
                    <a:pt x="7467" y="659"/>
                  </a:lnTo>
                  <a:lnTo>
                    <a:pt x="7416" y="668"/>
                  </a:lnTo>
                  <a:lnTo>
                    <a:pt x="7384" y="670"/>
                  </a:lnTo>
                  <a:lnTo>
                    <a:pt x="7349" y="672"/>
                  </a:lnTo>
                  <a:lnTo>
                    <a:pt x="7303" y="670"/>
                  </a:lnTo>
                  <a:lnTo>
                    <a:pt x="7280" y="668"/>
                  </a:lnTo>
                  <a:lnTo>
                    <a:pt x="7256" y="664"/>
                  </a:lnTo>
                  <a:lnTo>
                    <a:pt x="7233" y="659"/>
                  </a:lnTo>
                  <a:lnTo>
                    <a:pt x="7211" y="650"/>
                  </a:lnTo>
                  <a:lnTo>
                    <a:pt x="7193" y="639"/>
                  </a:lnTo>
                  <a:lnTo>
                    <a:pt x="7175" y="624"/>
                  </a:lnTo>
                  <a:lnTo>
                    <a:pt x="7161" y="606"/>
                  </a:lnTo>
                  <a:lnTo>
                    <a:pt x="7150" y="583"/>
                  </a:lnTo>
                  <a:lnTo>
                    <a:pt x="7143" y="556"/>
                  </a:lnTo>
                  <a:lnTo>
                    <a:pt x="7141" y="524"/>
                  </a:lnTo>
                  <a:lnTo>
                    <a:pt x="7142" y="498"/>
                  </a:lnTo>
                  <a:lnTo>
                    <a:pt x="7146" y="475"/>
                  </a:lnTo>
                  <a:lnTo>
                    <a:pt x="7152" y="455"/>
                  </a:lnTo>
                  <a:lnTo>
                    <a:pt x="7161" y="440"/>
                  </a:lnTo>
                  <a:lnTo>
                    <a:pt x="7172" y="427"/>
                  </a:lnTo>
                  <a:lnTo>
                    <a:pt x="7185" y="417"/>
                  </a:lnTo>
                  <a:lnTo>
                    <a:pt x="7199" y="408"/>
                  </a:lnTo>
                  <a:lnTo>
                    <a:pt x="7214" y="402"/>
                  </a:lnTo>
                  <a:lnTo>
                    <a:pt x="7249" y="393"/>
                  </a:lnTo>
                  <a:lnTo>
                    <a:pt x="7286" y="386"/>
                  </a:lnTo>
                  <a:lnTo>
                    <a:pt x="7446" y="359"/>
                  </a:lnTo>
                  <a:lnTo>
                    <a:pt x="7446" y="328"/>
                  </a:lnTo>
                  <a:lnTo>
                    <a:pt x="7446" y="309"/>
                  </a:lnTo>
                  <a:lnTo>
                    <a:pt x="7445" y="301"/>
                  </a:lnTo>
                  <a:lnTo>
                    <a:pt x="7442" y="294"/>
                  </a:lnTo>
                  <a:lnTo>
                    <a:pt x="7441" y="290"/>
                  </a:lnTo>
                  <a:lnTo>
                    <a:pt x="7438" y="286"/>
                  </a:lnTo>
                  <a:lnTo>
                    <a:pt x="7434" y="281"/>
                  </a:lnTo>
                  <a:lnTo>
                    <a:pt x="7419" y="271"/>
                  </a:lnTo>
                  <a:lnTo>
                    <a:pt x="7407" y="267"/>
                  </a:lnTo>
                  <a:lnTo>
                    <a:pt x="7390" y="265"/>
                  </a:lnTo>
                  <a:lnTo>
                    <a:pt x="7348" y="262"/>
                  </a:lnTo>
                  <a:lnTo>
                    <a:pt x="7300" y="265"/>
                  </a:lnTo>
                  <a:lnTo>
                    <a:pt x="7257" y="272"/>
                  </a:lnTo>
                  <a:lnTo>
                    <a:pt x="7191" y="287"/>
                  </a:lnTo>
                  <a:lnTo>
                    <a:pt x="7189" y="287"/>
                  </a:lnTo>
                  <a:lnTo>
                    <a:pt x="7185" y="287"/>
                  </a:lnTo>
                  <a:lnTo>
                    <a:pt x="7180" y="286"/>
                  </a:lnTo>
                  <a:lnTo>
                    <a:pt x="7177" y="281"/>
                  </a:lnTo>
                  <a:lnTo>
                    <a:pt x="7166" y="232"/>
                  </a:lnTo>
                  <a:lnTo>
                    <a:pt x="7166" y="230"/>
                  </a:lnTo>
                  <a:lnTo>
                    <a:pt x="7167" y="224"/>
                  </a:lnTo>
                  <a:lnTo>
                    <a:pt x="7170" y="221"/>
                  </a:lnTo>
                  <a:lnTo>
                    <a:pt x="7176" y="217"/>
                  </a:lnTo>
                  <a:lnTo>
                    <a:pt x="7204" y="209"/>
                  </a:lnTo>
                  <a:lnTo>
                    <a:pt x="7247" y="199"/>
                  </a:lnTo>
                  <a:lnTo>
                    <a:pt x="7273" y="194"/>
                  </a:lnTo>
                  <a:lnTo>
                    <a:pt x="7302" y="192"/>
                  </a:lnTo>
                  <a:lnTo>
                    <a:pt x="7364" y="188"/>
                  </a:lnTo>
                  <a:lnTo>
                    <a:pt x="7408" y="189"/>
                  </a:lnTo>
                  <a:lnTo>
                    <a:pt x="7443" y="194"/>
                  </a:lnTo>
                  <a:lnTo>
                    <a:pt x="7472" y="202"/>
                  </a:lnTo>
                  <a:lnTo>
                    <a:pt x="7495" y="212"/>
                  </a:lnTo>
                  <a:lnTo>
                    <a:pt x="7510" y="222"/>
                  </a:lnTo>
                  <a:lnTo>
                    <a:pt x="7523" y="233"/>
                  </a:lnTo>
                  <a:lnTo>
                    <a:pt x="7532" y="246"/>
                  </a:lnTo>
                  <a:lnTo>
                    <a:pt x="7538" y="260"/>
                  </a:lnTo>
                  <a:lnTo>
                    <a:pt x="7544" y="291"/>
                  </a:lnTo>
                  <a:lnTo>
                    <a:pt x="7545" y="325"/>
                  </a:lnTo>
                  <a:lnTo>
                    <a:pt x="7545" y="567"/>
                  </a:lnTo>
                  <a:close/>
                  <a:moveTo>
                    <a:pt x="7446" y="588"/>
                  </a:moveTo>
                  <a:lnTo>
                    <a:pt x="7446" y="429"/>
                  </a:lnTo>
                  <a:lnTo>
                    <a:pt x="7317" y="450"/>
                  </a:lnTo>
                  <a:lnTo>
                    <a:pt x="7290" y="455"/>
                  </a:lnTo>
                  <a:lnTo>
                    <a:pt x="7266" y="465"/>
                  </a:lnTo>
                  <a:lnTo>
                    <a:pt x="7256" y="474"/>
                  </a:lnTo>
                  <a:lnTo>
                    <a:pt x="7249" y="485"/>
                  </a:lnTo>
                  <a:lnTo>
                    <a:pt x="7244" y="502"/>
                  </a:lnTo>
                  <a:lnTo>
                    <a:pt x="7243" y="522"/>
                  </a:lnTo>
                  <a:lnTo>
                    <a:pt x="7244" y="539"/>
                  </a:lnTo>
                  <a:lnTo>
                    <a:pt x="7247" y="554"/>
                  </a:lnTo>
                  <a:lnTo>
                    <a:pt x="7253" y="567"/>
                  </a:lnTo>
                  <a:lnTo>
                    <a:pt x="7261" y="577"/>
                  </a:lnTo>
                  <a:lnTo>
                    <a:pt x="7269" y="585"/>
                  </a:lnTo>
                  <a:lnTo>
                    <a:pt x="7280" y="591"/>
                  </a:lnTo>
                  <a:lnTo>
                    <a:pt x="7302" y="599"/>
                  </a:lnTo>
                  <a:lnTo>
                    <a:pt x="7327" y="602"/>
                  </a:lnTo>
                  <a:lnTo>
                    <a:pt x="7351" y="602"/>
                  </a:lnTo>
                  <a:lnTo>
                    <a:pt x="7403" y="599"/>
                  </a:lnTo>
                  <a:lnTo>
                    <a:pt x="7446" y="588"/>
                  </a:lnTo>
                  <a:close/>
                  <a:moveTo>
                    <a:pt x="7998" y="524"/>
                  </a:moveTo>
                  <a:lnTo>
                    <a:pt x="7996" y="544"/>
                  </a:lnTo>
                  <a:lnTo>
                    <a:pt x="7993" y="563"/>
                  </a:lnTo>
                  <a:lnTo>
                    <a:pt x="7989" y="581"/>
                  </a:lnTo>
                  <a:lnTo>
                    <a:pt x="7983" y="596"/>
                  </a:lnTo>
                  <a:lnTo>
                    <a:pt x="7975" y="610"/>
                  </a:lnTo>
                  <a:lnTo>
                    <a:pt x="7965" y="621"/>
                  </a:lnTo>
                  <a:lnTo>
                    <a:pt x="7954" y="631"/>
                  </a:lnTo>
                  <a:lnTo>
                    <a:pt x="7941" y="640"/>
                  </a:lnTo>
                  <a:lnTo>
                    <a:pt x="7912" y="654"/>
                  </a:lnTo>
                  <a:lnTo>
                    <a:pt x="7881" y="664"/>
                  </a:lnTo>
                  <a:lnTo>
                    <a:pt x="7845" y="669"/>
                  </a:lnTo>
                  <a:lnTo>
                    <a:pt x="7807" y="672"/>
                  </a:lnTo>
                  <a:lnTo>
                    <a:pt x="7778" y="670"/>
                  </a:lnTo>
                  <a:lnTo>
                    <a:pt x="7752" y="668"/>
                  </a:lnTo>
                  <a:lnTo>
                    <a:pt x="7704" y="659"/>
                  </a:lnTo>
                  <a:lnTo>
                    <a:pt x="7669" y="650"/>
                  </a:lnTo>
                  <a:lnTo>
                    <a:pt x="7649" y="643"/>
                  </a:lnTo>
                  <a:lnTo>
                    <a:pt x="7644" y="640"/>
                  </a:lnTo>
                  <a:lnTo>
                    <a:pt x="7641" y="633"/>
                  </a:lnTo>
                  <a:lnTo>
                    <a:pt x="7641" y="628"/>
                  </a:lnTo>
                  <a:lnTo>
                    <a:pt x="7650" y="585"/>
                  </a:lnTo>
                  <a:lnTo>
                    <a:pt x="7654" y="577"/>
                  </a:lnTo>
                  <a:lnTo>
                    <a:pt x="7660" y="575"/>
                  </a:lnTo>
                  <a:lnTo>
                    <a:pt x="7663" y="575"/>
                  </a:lnTo>
                  <a:lnTo>
                    <a:pt x="7664" y="576"/>
                  </a:lnTo>
                  <a:lnTo>
                    <a:pt x="7712" y="588"/>
                  </a:lnTo>
                  <a:lnTo>
                    <a:pt x="7753" y="595"/>
                  </a:lnTo>
                  <a:lnTo>
                    <a:pt x="7801" y="599"/>
                  </a:lnTo>
                  <a:lnTo>
                    <a:pt x="7823" y="597"/>
                  </a:lnTo>
                  <a:lnTo>
                    <a:pt x="7840" y="595"/>
                  </a:lnTo>
                  <a:lnTo>
                    <a:pt x="7858" y="590"/>
                  </a:lnTo>
                  <a:lnTo>
                    <a:pt x="7872" y="583"/>
                  </a:lnTo>
                  <a:lnTo>
                    <a:pt x="7883" y="575"/>
                  </a:lnTo>
                  <a:lnTo>
                    <a:pt x="7892" y="563"/>
                  </a:lnTo>
                  <a:lnTo>
                    <a:pt x="7897" y="549"/>
                  </a:lnTo>
                  <a:lnTo>
                    <a:pt x="7898" y="533"/>
                  </a:lnTo>
                  <a:lnTo>
                    <a:pt x="7897" y="514"/>
                  </a:lnTo>
                  <a:lnTo>
                    <a:pt x="7891" y="499"/>
                  </a:lnTo>
                  <a:lnTo>
                    <a:pt x="7882" y="488"/>
                  </a:lnTo>
                  <a:lnTo>
                    <a:pt x="7869" y="481"/>
                  </a:lnTo>
                  <a:lnTo>
                    <a:pt x="7838" y="471"/>
                  </a:lnTo>
                  <a:lnTo>
                    <a:pt x="7797" y="465"/>
                  </a:lnTo>
                  <a:lnTo>
                    <a:pt x="7768" y="460"/>
                  </a:lnTo>
                  <a:lnTo>
                    <a:pt x="7736" y="452"/>
                  </a:lnTo>
                  <a:lnTo>
                    <a:pt x="7718" y="446"/>
                  </a:lnTo>
                  <a:lnTo>
                    <a:pt x="7703" y="439"/>
                  </a:lnTo>
                  <a:lnTo>
                    <a:pt x="7688" y="429"/>
                  </a:lnTo>
                  <a:lnTo>
                    <a:pt x="7674" y="415"/>
                  </a:lnTo>
                  <a:lnTo>
                    <a:pt x="7668" y="407"/>
                  </a:lnTo>
                  <a:lnTo>
                    <a:pt x="7661" y="400"/>
                  </a:lnTo>
                  <a:lnTo>
                    <a:pt x="7652" y="379"/>
                  </a:lnTo>
                  <a:lnTo>
                    <a:pt x="7647" y="355"/>
                  </a:lnTo>
                  <a:lnTo>
                    <a:pt x="7645" y="328"/>
                  </a:lnTo>
                  <a:lnTo>
                    <a:pt x="7647" y="300"/>
                  </a:lnTo>
                  <a:lnTo>
                    <a:pt x="7654" y="276"/>
                  </a:lnTo>
                  <a:lnTo>
                    <a:pt x="7663" y="256"/>
                  </a:lnTo>
                  <a:lnTo>
                    <a:pt x="7675" y="238"/>
                  </a:lnTo>
                  <a:lnTo>
                    <a:pt x="7692" y="224"/>
                  </a:lnTo>
                  <a:lnTo>
                    <a:pt x="7708" y="213"/>
                  </a:lnTo>
                  <a:lnTo>
                    <a:pt x="7727" y="204"/>
                  </a:lnTo>
                  <a:lnTo>
                    <a:pt x="7747" y="198"/>
                  </a:lnTo>
                  <a:lnTo>
                    <a:pt x="7789" y="190"/>
                  </a:lnTo>
                  <a:lnTo>
                    <a:pt x="7829" y="188"/>
                  </a:lnTo>
                  <a:lnTo>
                    <a:pt x="7881" y="190"/>
                  </a:lnTo>
                  <a:lnTo>
                    <a:pt x="7923" y="197"/>
                  </a:lnTo>
                  <a:lnTo>
                    <a:pt x="7971" y="207"/>
                  </a:lnTo>
                  <a:lnTo>
                    <a:pt x="7979" y="212"/>
                  </a:lnTo>
                  <a:lnTo>
                    <a:pt x="7981" y="218"/>
                  </a:lnTo>
                  <a:lnTo>
                    <a:pt x="7981" y="221"/>
                  </a:lnTo>
                  <a:lnTo>
                    <a:pt x="7973" y="267"/>
                  </a:lnTo>
                  <a:lnTo>
                    <a:pt x="7971" y="271"/>
                  </a:lnTo>
                  <a:lnTo>
                    <a:pt x="7970" y="274"/>
                  </a:lnTo>
                  <a:lnTo>
                    <a:pt x="7964" y="276"/>
                  </a:lnTo>
                  <a:lnTo>
                    <a:pt x="7961" y="276"/>
                  </a:lnTo>
                  <a:lnTo>
                    <a:pt x="7916" y="267"/>
                  </a:lnTo>
                  <a:lnTo>
                    <a:pt x="7879" y="262"/>
                  </a:lnTo>
                  <a:lnTo>
                    <a:pt x="7842" y="261"/>
                  </a:lnTo>
                  <a:lnTo>
                    <a:pt x="7805" y="264"/>
                  </a:lnTo>
                  <a:lnTo>
                    <a:pt x="7789" y="267"/>
                  </a:lnTo>
                  <a:lnTo>
                    <a:pt x="7773" y="272"/>
                  </a:lnTo>
                  <a:lnTo>
                    <a:pt x="7762" y="281"/>
                  </a:lnTo>
                  <a:lnTo>
                    <a:pt x="7752" y="291"/>
                  </a:lnTo>
                  <a:lnTo>
                    <a:pt x="7747" y="305"/>
                  </a:lnTo>
                  <a:lnTo>
                    <a:pt x="7744" y="321"/>
                  </a:lnTo>
                  <a:lnTo>
                    <a:pt x="7747" y="339"/>
                  </a:lnTo>
                  <a:lnTo>
                    <a:pt x="7753" y="353"/>
                  </a:lnTo>
                  <a:lnTo>
                    <a:pt x="7763" y="363"/>
                  </a:lnTo>
                  <a:lnTo>
                    <a:pt x="7776" y="371"/>
                  </a:lnTo>
                  <a:lnTo>
                    <a:pt x="7809" y="379"/>
                  </a:lnTo>
                  <a:lnTo>
                    <a:pt x="7847" y="386"/>
                  </a:lnTo>
                  <a:lnTo>
                    <a:pt x="7882" y="392"/>
                  </a:lnTo>
                  <a:lnTo>
                    <a:pt x="7917" y="401"/>
                  </a:lnTo>
                  <a:lnTo>
                    <a:pt x="7933" y="407"/>
                  </a:lnTo>
                  <a:lnTo>
                    <a:pt x="7949" y="416"/>
                  </a:lnTo>
                  <a:lnTo>
                    <a:pt x="7962" y="427"/>
                  </a:lnTo>
                  <a:lnTo>
                    <a:pt x="7975" y="440"/>
                  </a:lnTo>
                  <a:lnTo>
                    <a:pt x="7984" y="455"/>
                  </a:lnTo>
                  <a:lnTo>
                    <a:pt x="7991" y="475"/>
                  </a:lnTo>
                  <a:lnTo>
                    <a:pt x="7995" y="498"/>
                  </a:lnTo>
                  <a:lnTo>
                    <a:pt x="7998" y="524"/>
                  </a:lnTo>
                  <a:close/>
                  <a:moveTo>
                    <a:pt x="8744" y="567"/>
                  </a:moveTo>
                  <a:lnTo>
                    <a:pt x="8744" y="588"/>
                  </a:lnTo>
                  <a:lnTo>
                    <a:pt x="8741" y="607"/>
                  </a:lnTo>
                  <a:lnTo>
                    <a:pt x="8735" y="621"/>
                  </a:lnTo>
                  <a:lnTo>
                    <a:pt x="8729" y="633"/>
                  </a:lnTo>
                  <a:lnTo>
                    <a:pt x="8717" y="640"/>
                  </a:lnTo>
                  <a:lnTo>
                    <a:pt x="8705" y="648"/>
                  </a:lnTo>
                  <a:lnTo>
                    <a:pt x="8687" y="654"/>
                  </a:lnTo>
                  <a:lnTo>
                    <a:pt x="8667" y="659"/>
                  </a:lnTo>
                  <a:lnTo>
                    <a:pt x="8614" y="668"/>
                  </a:lnTo>
                  <a:lnTo>
                    <a:pt x="8582" y="670"/>
                  </a:lnTo>
                  <a:lnTo>
                    <a:pt x="8548" y="672"/>
                  </a:lnTo>
                  <a:lnTo>
                    <a:pt x="8502" y="670"/>
                  </a:lnTo>
                  <a:lnTo>
                    <a:pt x="8479" y="668"/>
                  </a:lnTo>
                  <a:lnTo>
                    <a:pt x="8455" y="664"/>
                  </a:lnTo>
                  <a:lnTo>
                    <a:pt x="8432" y="659"/>
                  </a:lnTo>
                  <a:lnTo>
                    <a:pt x="8411" y="650"/>
                  </a:lnTo>
                  <a:lnTo>
                    <a:pt x="8392" y="639"/>
                  </a:lnTo>
                  <a:lnTo>
                    <a:pt x="8375" y="624"/>
                  </a:lnTo>
                  <a:lnTo>
                    <a:pt x="8359" y="606"/>
                  </a:lnTo>
                  <a:lnTo>
                    <a:pt x="8349" y="583"/>
                  </a:lnTo>
                  <a:lnTo>
                    <a:pt x="8343" y="556"/>
                  </a:lnTo>
                  <a:lnTo>
                    <a:pt x="8340" y="524"/>
                  </a:lnTo>
                  <a:lnTo>
                    <a:pt x="8342" y="498"/>
                  </a:lnTo>
                  <a:lnTo>
                    <a:pt x="8346" y="475"/>
                  </a:lnTo>
                  <a:lnTo>
                    <a:pt x="8352" y="455"/>
                  </a:lnTo>
                  <a:lnTo>
                    <a:pt x="8361" y="440"/>
                  </a:lnTo>
                  <a:lnTo>
                    <a:pt x="8372" y="427"/>
                  </a:lnTo>
                  <a:lnTo>
                    <a:pt x="8383" y="417"/>
                  </a:lnTo>
                  <a:lnTo>
                    <a:pt x="8398" y="408"/>
                  </a:lnTo>
                  <a:lnTo>
                    <a:pt x="8414" y="402"/>
                  </a:lnTo>
                  <a:lnTo>
                    <a:pt x="8448" y="393"/>
                  </a:lnTo>
                  <a:lnTo>
                    <a:pt x="8485" y="386"/>
                  </a:lnTo>
                  <a:lnTo>
                    <a:pt x="8645" y="359"/>
                  </a:lnTo>
                  <a:lnTo>
                    <a:pt x="8645" y="328"/>
                  </a:lnTo>
                  <a:lnTo>
                    <a:pt x="8644" y="309"/>
                  </a:lnTo>
                  <a:lnTo>
                    <a:pt x="8643" y="301"/>
                  </a:lnTo>
                  <a:lnTo>
                    <a:pt x="8642" y="294"/>
                  </a:lnTo>
                  <a:lnTo>
                    <a:pt x="8640" y="290"/>
                  </a:lnTo>
                  <a:lnTo>
                    <a:pt x="8638" y="286"/>
                  </a:lnTo>
                  <a:lnTo>
                    <a:pt x="8633" y="281"/>
                  </a:lnTo>
                  <a:lnTo>
                    <a:pt x="8618" y="271"/>
                  </a:lnTo>
                  <a:lnTo>
                    <a:pt x="8605" y="267"/>
                  </a:lnTo>
                  <a:lnTo>
                    <a:pt x="8590" y="265"/>
                  </a:lnTo>
                  <a:lnTo>
                    <a:pt x="8546" y="262"/>
                  </a:lnTo>
                  <a:lnTo>
                    <a:pt x="8499" y="265"/>
                  </a:lnTo>
                  <a:lnTo>
                    <a:pt x="8456" y="272"/>
                  </a:lnTo>
                  <a:lnTo>
                    <a:pt x="8391" y="287"/>
                  </a:lnTo>
                  <a:lnTo>
                    <a:pt x="8388" y="287"/>
                  </a:lnTo>
                  <a:lnTo>
                    <a:pt x="8385" y="287"/>
                  </a:lnTo>
                  <a:lnTo>
                    <a:pt x="8380" y="286"/>
                  </a:lnTo>
                  <a:lnTo>
                    <a:pt x="8376" y="281"/>
                  </a:lnTo>
                  <a:lnTo>
                    <a:pt x="8366" y="232"/>
                  </a:lnTo>
                  <a:lnTo>
                    <a:pt x="8366" y="230"/>
                  </a:lnTo>
                  <a:lnTo>
                    <a:pt x="8367" y="224"/>
                  </a:lnTo>
                  <a:lnTo>
                    <a:pt x="8368" y="221"/>
                  </a:lnTo>
                  <a:lnTo>
                    <a:pt x="8376" y="217"/>
                  </a:lnTo>
                  <a:lnTo>
                    <a:pt x="8403" y="209"/>
                  </a:lnTo>
                  <a:lnTo>
                    <a:pt x="8446" y="199"/>
                  </a:lnTo>
                  <a:lnTo>
                    <a:pt x="8473" y="194"/>
                  </a:lnTo>
                  <a:lnTo>
                    <a:pt x="8502" y="192"/>
                  </a:lnTo>
                  <a:lnTo>
                    <a:pt x="8564" y="188"/>
                  </a:lnTo>
                  <a:lnTo>
                    <a:pt x="8606" y="189"/>
                  </a:lnTo>
                  <a:lnTo>
                    <a:pt x="8642" y="194"/>
                  </a:lnTo>
                  <a:lnTo>
                    <a:pt x="8672" y="202"/>
                  </a:lnTo>
                  <a:lnTo>
                    <a:pt x="8695" y="212"/>
                  </a:lnTo>
                  <a:lnTo>
                    <a:pt x="8710" y="222"/>
                  </a:lnTo>
                  <a:lnTo>
                    <a:pt x="8721" y="233"/>
                  </a:lnTo>
                  <a:lnTo>
                    <a:pt x="8730" y="246"/>
                  </a:lnTo>
                  <a:lnTo>
                    <a:pt x="8736" y="260"/>
                  </a:lnTo>
                  <a:lnTo>
                    <a:pt x="8742" y="291"/>
                  </a:lnTo>
                  <a:lnTo>
                    <a:pt x="8744" y="325"/>
                  </a:lnTo>
                  <a:lnTo>
                    <a:pt x="8744" y="567"/>
                  </a:lnTo>
                  <a:close/>
                  <a:moveTo>
                    <a:pt x="8645" y="588"/>
                  </a:moveTo>
                  <a:lnTo>
                    <a:pt x="8645" y="429"/>
                  </a:lnTo>
                  <a:lnTo>
                    <a:pt x="8517" y="450"/>
                  </a:lnTo>
                  <a:lnTo>
                    <a:pt x="8489" y="455"/>
                  </a:lnTo>
                  <a:lnTo>
                    <a:pt x="8465" y="465"/>
                  </a:lnTo>
                  <a:lnTo>
                    <a:pt x="8455" y="474"/>
                  </a:lnTo>
                  <a:lnTo>
                    <a:pt x="8448" y="485"/>
                  </a:lnTo>
                  <a:lnTo>
                    <a:pt x="8444" y="502"/>
                  </a:lnTo>
                  <a:lnTo>
                    <a:pt x="8441" y="522"/>
                  </a:lnTo>
                  <a:lnTo>
                    <a:pt x="8443" y="539"/>
                  </a:lnTo>
                  <a:lnTo>
                    <a:pt x="8446" y="554"/>
                  </a:lnTo>
                  <a:lnTo>
                    <a:pt x="8451" y="567"/>
                  </a:lnTo>
                  <a:lnTo>
                    <a:pt x="8459" y="577"/>
                  </a:lnTo>
                  <a:lnTo>
                    <a:pt x="8469" y="585"/>
                  </a:lnTo>
                  <a:lnTo>
                    <a:pt x="8478" y="591"/>
                  </a:lnTo>
                  <a:lnTo>
                    <a:pt x="8502" y="599"/>
                  </a:lnTo>
                  <a:lnTo>
                    <a:pt x="8526" y="602"/>
                  </a:lnTo>
                  <a:lnTo>
                    <a:pt x="8551" y="602"/>
                  </a:lnTo>
                  <a:lnTo>
                    <a:pt x="8601" y="599"/>
                  </a:lnTo>
                  <a:lnTo>
                    <a:pt x="8645" y="588"/>
                  </a:lnTo>
                  <a:close/>
                  <a:moveTo>
                    <a:pt x="9546" y="426"/>
                  </a:moveTo>
                  <a:lnTo>
                    <a:pt x="9546" y="466"/>
                  </a:lnTo>
                  <a:lnTo>
                    <a:pt x="9545" y="485"/>
                  </a:lnTo>
                  <a:lnTo>
                    <a:pt x="9543" y="503"/>
                  </a:lnTo>
                  <a:lnTo>
                    <a:pt x="9538" y="536"/>
                  </a:lnTo>
                  <a:lnTo>
                    <a:pt x="9529" y="565"/>
                  </a:lnTo>
                  <a:lnTo>
                    <a:pt x="9524" y="577"/>
                  </a:lnTo>
                  <a:lnTo>
                    <a:pt x="9519" y="590"/>
                  </a:lnTo>
                  <a:lnTo>
                    <a:pt x="9504" y="612"/>
                  </a:lnTo>
                  <a:lnTo>
                    <a:pt x="9486" y="630"/>
                  </a:lnTo>
                  <a:lnTo>
                    <a:pt x="9464" y="645"/>
                  </a:lnTo>
                  <a:lnTo>
                    <a:pt x="9439" y="657"/>
                  </a:lnTo>
                  <a:lnTo>
                    <a:pt x="9424" y="662"/>
                  </a:lnTo>
                  <a:lnTo>
                    <a:pt x="9409" y="664"/>
                  </a:lnTo>
                  <a:lnTo>
                    <a:pt x="9374" y="669"/>
                  </a:lnTo>
                  <a:lnTo>
                    <a:pt x="9335" y="672"/>
                  </a:lnTo>
                  <a:lnTo>
                    <a:pt x="9287" y="669"/>
                  </a:lnTo>
                  <a:lnTo>
                    <a:pt x="9244" y="664"/>
                  </a:lnTo>
                  <a:lnTo>
                    <a:pt x="9207" y="658"/>
                  </a:lnTo>
                  <a:lnTo>
                    <a:pt x="9180" y="651"/>
                  </a:lnTo>
                  <a:lnTo>
                    <a:pt x="9165" y="645"/>
                  </a:lnTo>
                  <a:lnTo>
                    <a:pt x="9152" y="639"/>
                  </a:lnTo>
                  <a:lnTo>
                    <a:pt x="9144" y="631"/>
                  </a:lnTo>
                  <a:lnTo>
                    <a:pt x="9138" y="622"/>
                  </a:lnTo>
                  <a:lnTo>
                    <a:pt x="9132" y="602"/>
                  </a:lnTo>
                  <a:lnTo>
                    <a:pt x="9131" y="578"/>
                  </a:lnTo>
                  <a:lnTo>
                    <a:pt x="9131" y="31"/>
                  </a:lnTo>
                  <a:lnTo>
                    <a:pt x="9132" y="24"/>
                  </a:lnTo>
                  <a:lnTo>
                    <a:pt x="9134" y="19"/>
                  </a:lnTo>
                  <a:lnTo>
                    <a:pt x="9144" y="14"/>
                  </a:lnTo>
                  <a:lnTo>
                    <a:pt x="9216" y="0"/>
                  </a:lnTo>
                  <a:lnTo>
                    <a:pt x="9219" y="0"/>
                  </a:lnTo>
                  <a:lnTo>
                    <a:pt x="9224" y="2"/>
                  </a:lnTo>
                  <a:lnTo>
                    <a:pt x="9228" y="4"/>
                  </a:lnTo>
                  <a:lnTo>
                    <a:pt x="9230" y="8"/>
                  </a:lnTo>
                  <a:lnTo>
                    <a:pt x="9231" y="14"/>
                  </a:lnTo>
                  <a:lnTo>
                    <a:pt x="9231" y="159"/>
                  </a:lnTo>
                  <a:lnTo>
                    <a:pt x="9221" y="211"/>
                  </a:lnTo>
                  <a:lnTo>
                    <a:pt x="9243" y="206"/>
                  </a:lnTo>
                  <a:lnTo>
                    <a:pt x="9296" y="194"/>
                  </a:lnTo>
                  <a:lnTo>
                    <a:pt x="9326" y="189"/>
                  </a:lnTo>
                  <a:lnTo>
                    <a:pt x="9359" y="188"/>
                  </a:lnTo>
                  <a:lnTo>
                    <a:pt x="9407" y="192"/>
                  </a:lnTo>
                  <a:lnTo>
                    <a:pt x="9428" y="196"/>
                  </a:lnTo>
                  <a:lnTo>
                    <a:pt x="9447" y="202"/>
                  </a:lnTo>
                  <a:lnTo>
                    <a:pt x="9464" y="209"/>
                  </a:lnTo>
                  <a:lnTo>
                    <a:pt x="9480" y="219"/>
                  </a:lnTo>
                  <a:lnTo>
                    <a:pt x="9493" y="231"/>
                  </a:lnTo>
                  <a:lnTo>
                    <a:pt x="9505" y="243"/>
                  </a:lnTo>
                  <a:lnTo>
                    <a:pt x="9515" y="258"/>
                  </a:lnTo>
                  <a:lnTo>
                    <a:pt x="9524" y="276"/>
                  </a:lnTo>
                  <a:lnTo>
                    <a:pt x="9531" y="295"/>
                  </a:lnTo>
                  <a:lnTo>
                    <a:pt x="9538" y="318"/>
                  </a:lnTo>
                  <a:lnTo>
                    <a:pt x="9541" y="342"/>
                  </a:lnTo>
                  <a:lnTo>
                    <a:pt x="9545" y="367"/>
                  </a:lnTo>
                  <a:lnTo>
                    <a:pt x="9546" y="426"/>
                  </a:lnTo>
                  <a:close/>
                  <a:moveTo>
                    <a:pt x="9446" y="429"/>
                  </a:moveTo>
                  <a:lnTo>
                    <a:pt x="9444" y="383"/>
                  </a:lnTo>
                  <a:lnTo>
                    <a:pt x="9441" y="345"/>
                  </a:lnTo>
                  <a:lnTo>
                    <a:pt x="9434" y="316"/>
                  </a:lnTo>
                  <a:lnTo>
                    <a:pt x="9429" y="304"/>
                  </a:lnTo>
                  <a:lnTo>
                    <a:pt x="9424" y="294"/>
                  </a:lnTo>
                  <a:lnTo>
                    <a:pt x="9418" y="286"/>
                  </a:lnTo>
                  <a:lnTo>
                    <a:pt x="9410" y="279"/>
                  </a:lnTo>
                  <a:lnTo>
                    <a:pt x="9391" y="269"/>
                  </a:lnTo>
                  <a:lnTo>
                    <a:pt x="9367" y="262"/>
                  </a:lnTo>
                  <a:lnTo>
                    <a:pt x="9338" y="261"/>
                  </a:lnTo>
                  <a:lnTo>
                    <a:pt x="9291" y="265"/>
                  </a:lnTo>
                  <a:lnTo>
                    <a:pt x="9249" y="274"/>
                  </a:lnTo>
                  <a:lnTo>
                    <a:pt x="9231" y="277"/>
                  </a:lnTo>
                  <a:lnTo>
                    <a:pt x="9231" y="588"/>
                  </a:lnTo>
                  <a:lnTo>
                    <a:pt x="9258" y="594"/>
                  </a:lnTo>
                  <a:lnTo>
                    <a:pt x="9273" y="596"/>
                  </a:lnTo>
                  <a:lnTo>
                    <a:pt x="9289" y="599"/>
                  </a:lnTo>
                  <a:lnTo>
                    <a:pt x="9328" y="600"/>
                  </a:lnTo>
                  <a:lnTo>
                    <a:pt x="9359" y="599"/>
                  </a:lnTo>
                  <a:lnTo>
                    <a:pt x="9384" y="592"/>
                  </a:lnTo>
                  <a:lnTo>
                    <a:pt x="9394" y="587"/>
                  </a:lnTo>
                  <a:lnTo>
                    <a:pt x="9404" y="581"/>
                  </a:lnTo>
                  <a:lnTo>
                    <a:pt x="9413" y="573"/>
                  </a:lnTo>
                  <a:lnTo>
                    <a:pt x="9419" y="565"/>
                  </a:lnTo>
                  <a:lnTo>
                    <a:pt x="9425" y="554"/>
                  </a:lnTo>
                  <a:lnTo>
                    <a:pt x="9432" y="542"/>
                  </a:lnTo>
                  <a:lnTo>
                    <a:pt x="9436" y="528"/>
                  </a:lnTo>
                  <a:lnTo>
                    <a:pt x="9439" y="512"/>
                  </a:lnTo>
                  <a:lnTo>
                    <a:pt x="9444" y="474"/>
                  </a:lnTo>
                  <a:lnTo>
                    <a:pt x="9446" y="429"/>
                  </a:lnTo>
                  <a:close/>
                  <a:moveTo>
                    <a:pt x="10040" y="495"/>
                  </a:moveTo>
                  <a:lnTo>
                    <a:pt x="10040" y="520"/>
                  </a:lnTo>
                  <a:lnTo>
                    <a:pt x="10037" y="543"/>
                  </a:lnTo>
                  <a:lnTo>
                    <a:pt x="10032" y="566"/>
                  </a:lnTo>
                  <a:lnTo>
                    <a:pt x="10025" y="586"/>
                  </a:lnTo>
                  <a:lnTo>
                    <a:pt x="10015" y="605"/>
                  </a:lnTo>
                  <a:lnTo>
                    <a:pt x="10001" y="621"/>
                  </a:lnTo>
                  <a:lnTo>
                    <a:pt x="9985" y="635"/>
                  </a:lnTo>
                  <a:lnTo>
                    <a:pt x="9965" y="648"/>
                  </a:lnTo>
                  <a:lnTo>
                    <a:pt x="9941" y="658"/>
                  </a:lnTo>
                  <a:lnTo>
                    <a:pt x="9912" y="665"/>
                  </a:lnTo>
                  <a:lnTo>
                    <a:pt x="9878" y="669"/>
                  </a:lnTo>
                  <a:lnTo>
                    <a:pt x="9840" y="672"/>
                  </a:lnTo>
                  <a:lnTo>
                    <a:pt x="9790" y="669"/>
                  </a:lnTo>
                  <a:lnTo>
                    <a:pt x="9767" y="665"/>
                  </a:lnTo>
                  <a:lnTo>
                    <a:pt x="9747" y="660"/>
                  </a:lnTo>
                  <a:lnTo>
                    <a:pt x="9711" y="648"/>
                  </a:lnTo>
                  <a:lnTo>
                    <a:pt x="9696" y="639"/>
                  </a:lnTo>
                  <a:lnTo>
                    <a:pt x="9684" y="629"/>
                  </a:lnTo>
                  <a:lnTo>
                    <a:pt x="9674" y="617"/>
                  </a:lnTo>
                  <a:lnTo>
                    <a:pt x="9664" y="605"/>
                  </a:lnTo>
                  <a:lnTo>
                    <a:pt x="9656" y="591"/>
                  </a:lnTo>
                  <a:lnTo>
                    <a:pt x="9650" y="575"/>
                  </a:lnTo>
                  <a:lnTo>
                    <a:pt x="9641" y="538"/>
                  </a:lnTo>
                  <a:lnTo>
                    <a:pt x="9638" y="497"/>
                  </a:lnTo>
                  <a:lnTo>
                    <a:pt x="9638" y="218"/>
                  </a:lnTo>
                  <a:lnTo>
                    <a:pt x="9640" y="212"/>
                  </a:lnTo>
                  <a:lnTo>
                    <a:pt x="9642" y="207"/>
                  </a:lnTo>
                  <a:lnTo>
                    <a:pt x="9654" y="202"/>
                  </a:lnTo>
                  <a:lnTo>
                    <a:pt x="9724" y="188"/>
                  </a:lnTo>
                  <a:lnTo>
                    <a:pt x="9728" y="188"/>
                  </a:lnTo>
                  <a:lnTo>
                    <a:pt x="9735" y="192"/>
                  </a:lnTo>
                  <a:lnTo>
                    <a:pt x="9738" y="196"/>
                  </a:lnTo>
                  <a:lnTo>
                    <a:pt x="9739" y="202"/>
                  </a:lnTo>
                  <a:lnTo>
                    <a:pt x="9739" y="503"/>
                  </a:lnTo>
                  <a:lnTo>
                    <a:pt x="9739" y="526"/>
                  </a:lnTo>
                  <a:lnTo>
                    <a:pt x="9743" y="546"/>
                  </a:lnTo>
                  <a:lnTo>
                    <a:pt x="9751" y="563"/>
                  </a:lnTo>
                  <a:lnTo>
                    <a:pt x="9759" y="576"/>
                  </a:lnTo>
                  <a:lnTo>
                    <a:pt x="9766" y="582"/>
                  </a:lnTo>
                  <a:lnTo>
                    <a:pt x="9773" y="587"/>
                  </a:lnTo>
                  <a:lnTo>
                    <a:pt x="9791" y="595"/>
                  </a:lnTo>
                  <a:lnTo>
                    <a:pt x="9814" y="599"/>
                  </a:lnTo>
                  <a:lnTo>
                    <a:pt x="9840" y="600"/>
                  </a:lnTo>
                  <a:lnTo>
                    <a:pt x="9860" y="600"/>
                  </a:lnTo>
                  <a:lnTo>
                    <a:pt x="9879" y="596"/>
                  </a:lnTo>
                  <a:lnTo>
                    <a:pt x="9894" y="592"/>
                  </a:lnTo>
                  <a:lnTo>
                    <a:pt x="9907" y="587"/>
                  </a:lnTo>
                  <a:lnTo>
                    <a:pt x="9917" y="580"/>
                  </a:lnTo>
                  <a:lnTo>
                    <a:pt x="9924" y="571"/>
                  </a:lnTo>
                  <a:lnTo>
                    <a:pt x="9931" y="562"/>
                  </a:lnTo>
                  <a:lnTo>
                    <a:pt x="9935" y="552"/>
                  </a:lnTo>
                  <a:lnTo>
                    <a:pt x="9940" y="528"/>
                  </a:lnTo>
                  <a:lnTo>
                    <a:pt x="9941" y="502"/>
                  </a:lnTo>
                  <a:lnTo>
                    <a:pt x="9941" y="218"/>
                  </a:lnTo>
                  <a:lnTo>
                    <a:pt x="9941" y="212"/>
                  </a:lnTo>
                  <a:lnTo>
                    <a:pt x="9943" y="207"/>
                  </a:lnTo>
                  <a:lnTo>
                    <a:pt x="9955" y="202"/>
                  </a:lnTo>
                  <a:lnTo>
                    <a:pt x="10025" y="188"/>
                  </a:lnTo>
                  <a:lnTo>
                    <a:pt x="10028" y="188"/>
                  </a:lnTo>
                  <a:lnTo>
                    <a:pt x="10033" y="189"/>
                  </a:lnTo>
                  <a:lnTo>
                    <a:pt x="10038" y="192"/>
                  </a:lnTo>
                  <a:lnTo>
                    <a:pt x="10039" y="196"/>
                  </a:lnTo>
                  <a:lnTo>
                    <a:pt x="10040" y="202"/>
                  </a:lnTo>
                  <a:lnTo>
                    <a:pt x="10040" y="495"/>
                  </a:lnTo>
                  <a:close/>
                  <a:moveTo>
                    <a:pt x="10494" y="524"/>
                  </a:moveTo>
                  <a:lnTo>
                    <a:pt x="10493" y="544"/>
                  </a:lnTo>
                  <a:lnTo>
                    <a:pt x="10489" y="563"/>
                  </a:lnTo>
                  <a:lnTo>
                    <a:pt x="10485" y="581"/>
                  </a:lnTo>
                  <a:lnTo>
                    <a:pt x="10479" y="596"/>
                  </a:lnTo>
                  <a:lnTo>
                    <a:pt x="10471" y="610"/>
                  </a:lnTo>
                  <a:lnTo>
                    <a:pt x="10461" y="621"/>
                  </a:lnTo>
                  <a:lnTo>
                    <a:pt x="10450" y="631"/>
                  </a:lnTo>
                  <a:lnTo>
                    <a:pt x="10437" y="640"/>
                  </a:lnTo>
                  <a:lnTo>
                    <a:pt x="10408" y="654"/>
                  </a:lnTo>
                  <a:lnTo>
                    <a:pt x="10377" y="664"/>
                  </a:lnTo>
                  <a:lnTo>
                    <a:pt x="10342" y="669"/>
                  </a:lnTo>
                  <a:lnTo>
                    <a:pt x="10304" y="672"/>
                  </a:lnTo>
                  <a:lnTo>
                    <a:pt x="10275" y="670"/>
                  </a:lnTo>
                  <a:lnTo>
                    <a:pt x="10248" y="668"/>
                  </a:lnTo>
                  <a:lnTo>
                    <a:pt x="10200" y="659"/>
                  </a:lnTo>
                  <a:lnTo>
                    <a:pt x="10164" y="650"/>
                  </a:lnTo>
                  <a:lnTo>
                    <a:pt x="10145" y="643"/>
                  </a:lnTo>
                  <a:lnTo>
                    <a:pt x="10140" y="640"/>
                  </a:lnTo>
                  <a:lnTo>
                    <a:pt x="10137" y="633"/>
                  </a:lnTo>
                  <a:lnTo>
                    <a:pt x="10137" y="628"/>
                  </a:lnTo>
                  <a:lnTo>
                    <a:pt x="10146" y="585"/>
                  </a:lnTo>
                  <a:lnTo>
                    <a:pt x="10150" y="577"/>
                  </a:lnTo>
                  <a:lnTo>
                    <a:pt x="10156" y="575"/>
                  </a:lnTo>
                  <a:lnTo>
                    <a:pt x="10159" y="575"/>
                  </a:lnTo>
                  <a:lnTo>
                    <a:pt x="10160" y="576"/>
                  </a:lnTo>
                  <a:lnTo>
                    <a:pt x="10208" y="588"/>
                  </a:lnTo>
                  <a:lnTo>
                    <a:pt x="10250" y="595"/>
                  </a:lnTo>
                  <a:lnTo>
                    <a:pt x="10297" y="599"/>
                  </a:lnTo>
                  <a:lnTo>
                    <a:pt x="10319" y="597"/>
                  </a:lnTo>
                  <a:lnTo>
                    <a:pt x="10336" y="595"/>
                  </a:lnTo>
                  <a:lnTo>
                    <a:pt x="10354" y="590"/>
                  </a:lnTo>
                  <a:lnTo>
                    <a:pt x="10368" y="583"/>
                  </a:lnTo>
                  <a:lnTo>
                    <a:pt x="10379" y="575"/>
                  </a:lnTo>
                  <a:lnTo>
                    <a:pt x="10388" y="563"/>
                  </a:lnTo>
                  <a:lnTo>
                    <a:pt x="10393" y="549"/>
                  </a:lnTo>
                  <a:lnTo>
                    <a:pt x="10394" y="533"/>
                  </a:lnTo>
                  <a:lnTo>
                    <a:pt x="10393" y="514"/>
                  </a:lnTo>
                  <a:lnTo>
                    <a:pt x="10387" y="499"/>
                  </a:lnTo>
                  <a:lnTo>
                    <a:pt x="10378" y="488"/>
                  </a:lnTo>
                  <a:lnTo>
                    <a:pt x="10365" y="481"/>
                  </a:lnTo>
                  <a:lnTo>
                    <a:pt x="10334" y="471"/>
                  </a:lnTo>
                  <a:lnTo>
                    <a:pt x="10292" y="465"/>
                  </a:lnTo>
                  <a:lnTo>
                    <a:pt x="10265" y="460"/>
                  </a:lnTo>
                  <a:lnTo>
                    <a:pt x="10232" y="452"/>
                  </a:lnTo>
                  <a:lnTo>
                    <a:pt x="10214" y="446"/>
                  </a:lnTo>
                  <a:lnTo>
                    <a:pt x="10199" y="439"/>
                  </a:lnTo>
                  <a:lnTo>
                    <a:pt x="10184" y="429"/>
                  </a:lnTo>
                  <a:lnTo>
                    <a:pt x="10170" y="415"/>
                  </a:lnTo>
                  <a:lnTo>
                    <a:pt x="10164" y="407"/>
                  </a:lnTo>
                  <a:lnTo>
                    <a:pt x="10158" y="400"/>
                  </a:lnTo>
                  <a:lnTo>
                    <a:pt x="10149" y="379"/>
                  </a:lnTo>
                  <a:lnTo>
                    <a:pt x="10144" y="355"/>
                  </a:lnTo>
                  <a:lnTo>
                    <a:pt x="10141" y="328"/>
                  </a:lnTo>
                  <a:lnTo>
                    <a:pt x="10144" y="300"/>
                  </a:lnTo>
                  <a:lnTo>
                    <a:pt x="10150" y="276"/>
                  </a:lnTo>
                  <a:lnTo>
                    <a:pt x="10159" y="256"/>
                  </a:lnTo>
                  <a:lnTo>
                    <a:pt x="10171" y="238"/>
                  </a:lnTo>
                  <a:lnTo>
                    <a:pt x="10188" y="224"/>
                  </a:lnTo>
                  <a:lnTo>
                    <a:pt x="10204" y="213"/>
                  </a:lnTo>
                  <a:lnTo>
                    <a:pt x="10223" y="204"/>
                  </a:lnTo>
                  <a:lnTo>
                    <a:pt x="10243" y="198"/>
                  </a:lnTo>
                  <a:lnTo>
                    <a:pt x="10285" y="190"/>
                  </a:lnTo>
                  <a:lnTo>
                    <a:pt x="10325" y="188"/>
                  </a:lnTo>
                  <a:lnTo>
                    <a:pt x="10377" y="190"/>
                  </a:lnTo>
                  <a:lnTo>
                    <a:pt x="10420" y="197"/>
                  </a:lnTo>
                  <a:lnTo>
                    <a:pt x="10468" y="207"/>
                  </a:lnTo>
                  <a:lnTo>
                    <a:pt x="10475" y="212"/>
                  </a:lnTo>
                  <a:lnTo>
                    <a:pt x="10478" y="218"/>
                  </a:lnTo>
                  <a:lnTo>
                    <a:pt x="10478" y="221"/>
                  </a:lnTo>
                  <a:lnTo>
                    <a:pt x="10469" y="267"/>
                  </a:lnTo>
                  <a:lnTo>
                    <a:pt x="10468" y="271"/>
                  </a:lnTo>
                  <a:lnTo>
                    <a:pt x="10466" y="274"/>
                  </a:lnTo>
                  <a:lnTo>
                    <a:pt x="10460" y="276"/>
                  </a:lnTo>
                  <a:lnTo>
                    <a:pt x="10457" y="276"/>
                  </a:lnTo>
                  <a:lnTo>
                    <a:pt x="10412" y="267"/>
                  </a:lnTo>
                  <a:lnTo>
                    <a:pt x="10376" y="262"/>
                  </a:lnTo>
                  <a:lnTo>
                    <a:pt x="10338" y="261"/>
                  </a:lnTo>
                  <a:lnTo>
                    <a:pt x="10301" y="264"/>
                  </a:lnTo>
                  <a:lnTo>
                    <a:pt x="10285" y="267"/>
                  </a:lnTo>
                  <a:lnTo>
                    <a:pt x="10270" y="272"/>
                  </a:lnTo>
                  <a:lnTo>
                    <a:pt x="10257" y="281"/>
                  </a:lnTo>
                  <a:lnTo>
                    <a:pt x="10248" y="291"/>
                  </a:lnTo>
                  <a:lnTo>
                    <a:pt x="10243" y="305"/>
                  </a:lnTo>
                  <a:lnTo>
                    <a:pt x="10241" y="321"/>
                  </a:lnTo>
                  <a:lnTo>
                    <a:pt x="10243" y="339"/>
                  </a:lnTo>
                  <a:lnTo>
                    <a:pt x="10250" y="353"/>
                  </a:lnTo>
                  <a:lnTo>
                    <a:pt x="10260" y="363"/>
                  </a:lnTo>
                  <a:lnTo>
                    <a:pt x="10272" y="371"/>
                  </a:lnTo>
                  <a:lnTo>
                    <a:pt x="10305" y="379"/>
                  </a:lnTo>
                  <a:lnTo>
                    <a:pt x="10342" y="386"/>
                  </a:lnTo>
                  <a:lnTo>
                    <a:pt x="10378" y="392"/>
                  </a:lnTo>
                  <a:lnTo>
                    <a:pt x="10413" y="401"/>
                  </a:lnTo>
                  <a:lnTo>
                    <a:pt x="10430" y="407"/>
                  </a:lnTo>
                  <a:lnTo>
                    <a:pt x="10445" y="416"/>
                  </a:lnTo>
                  <a:lnTo>
                    <a:pt x="10459" y="427"/>
                  </a:lnTo>
                  <a:lnTo>
                    <a:pt x="10470" y="440"/>
                  </a:lnTo>
                  <a:lnTo>
                    <a:pt x="10480" y="455"/>
                  </a:lnTo>
                  <a:lnTo>
                    <a:pt x="10488" y="475"/>
                  </a:lnTo>
                  <a:lnTo>
                    <a:pt x="10491" y="498"/>
                  </a:lnTo>
                  <a:lnTo>
                    <a:pt x="10494" y="524"/>
                  </a:lnTo>
                  <a:close/>
                  <a:moveTo>
                    <a:pt x="10701" y="646"/>
                  </a:moveTo>
                  <a:lnTo>
                    <a:pt x="10699" y="651"/>
                  </a:lnTo>
                  <a:lnTo>
                    <a:pt x="10697" y="657"/>
                  </a:lnTo>
                  <a:lnTo>
                    <a:pt x="10693" y="659"/>
                  </a:lnTo>
                  <a:lnTo>
                    <a:pt x="10687" y="660"/>
                  </a:lnTo>
                  <a:lnTo>
                    <a:pt x="10615" y="660"/>
                  </a:lnTo>
                  <a:lnTo>
                    <a:pt x="10610" y="659"/>
                  </a:lnTo>
                  <a:lnTo>
                    <a:pt x="10605" y="657"/>
                  </a:lnTo>
                  <a:lnTo>
                    <a:pt x="10602" y="651"/>
                  </a:lnTo>
                  <a:lnTo>
                    <a:pt x="10601" y="646"/>
                  </a:lnTo>
                  <a:lnTo>
                    <a:pt x="10601" y="217"/>
                  </a:lnTo>
                  <a:lnTo>
                    <a:pt x="10602" y="212"/>
                  </a:lnTo>
                  <a:lnTo>
                    <a:pt x="10605" y="208"/>
                  </a:lnTo>
                  <a:lnTo>
                    <a:pt x="10615" y="204"/>
                  </a:lnTo>
                  <a:lnTo>
                    <a:pt x="10687" y="204"/>
                  </a:lnTo>
                  <a:lnTo>
                    <a:pt x="10697" y="208"/>
                  </a:lnTo>
                  <a:lnTo>
                    <a:pt x="10699" y="212"/>
                  </a:lnTo>
                  <a:lnTo>
                    <a:pt x="10701" y="217"/>
                  </a:lnTo>
                  <a:lnTo>
                    <a:pt x="10701" y="646"/>
                  </a:lnTo>
                  <a:close/>
                  <a:moveTo>
                    <a:pt x="10701" y="115"/>
                  </a:moveTo>
                  <a:lnTo>
                    <a:pt x="10699" y="122"/>
                  </a:lnTo>
                  <a:lnTo>
                    <a:pt x="10696" y="129"/>
                  </a:lnTo>
                  <a:lnTo>
                    <a:pt x="10689" y="131"/>
                  </a:lnTo>
                  <a:lnTo>
                    <a:pt x="10682" y="133"/>
                  </a:lnTo>
                  <a:lnTo>
                    <a:pt x="10620" y="133"/>
                  </a:lnTo>
                  <a:lnTo>
                    <a:pt x="10612" y="131"/>
                  </a:lnTo>
                  <a:lnTo>
                    <a:pt x="10606" y="129"/>
                  </a:lnTo>
                  <a:lnTo>
                    <a:pt x="10602" y="122"/>
                  </a:lnTo>
                  <a:lnTo>
                    <a:pt x="10601" y="115"/>
                  </a:lnTo>
                  <a:lnTo>
                    <a:pt x="10601" y="18"/>
                  </a:lnTo>
                  <a:lnTo>
                    <a:pt x="10602" y="10"/>
                  </a:lnTo>
                  <a:lnTo>
                    <a:pt x="10606" y="5"/>
                  </a:lnTo>
                  <a:lnTo>
                    <a:pt x="10612" y="2"/>
                  </a:lnTo>
                  <a:lnTo>
                    <a:pt x="10620" y="0"/>
                  </a:lnTo>
                  <a:lnTo>
                    <a:pt x="10682" y="0"/>
                  </a:lnTo>
                  <a:lnTo>
                    <a:pt x="10689" y="2"/>
                  </a:lnTo>
                  <a:lnTo>
                    <a:pt x="10696" y="5"/>
                  </a:lnTo>
                  <a:lnTo>
                    <a:pt x="10699" y="10"/>
                  </a:lnTo>
                  <a:lnTo>
                    <a:pt x="10701" y="18"/>
                  </a:lnTo>
                  <a:lnTo>
                    <a:pt x="10701" y="115"/>
                  </a:lnTo>
                  <a:close/>
                  <a:moveTo>
                    <a:pt x="11235" y="646"/>
                  </a:moveTo>
                  <a:lnTo>
                    <a:pt x="11234" y="651"/>
                  </a:lnTo>
                  <a:lnTo>
                    <a:pt x="11231" y="657"/>
                  </a:lnTo>
                  <a:lnTo>
                    <a:pt x="11227" y="659"/>
                  </a:lnTo>
                  <a:lnTo>
                    <a:pt x="11222" y="660"/>
                  </a:lnTo>
                  <a:lnTo>
                    <a:pt x="11149" y="660"/>
                  </a:lnTo>
                  <a:lnTo>
                    <a:pt x="11143" y="659"/>
                  </a:lnTo>
                  <a:lnTo>
                    <a:pt x="11139" y="657"/>
                  </a:lnTo>
                  <a:lnTo>
                    <a:pt x="11137" y="651"/>
                  </a:lnTo>
                  <a:lnTo>
                    <a:pt x="11135" y="646"/>
                  </a:lnTo>
                  <a:lnTo>
                    <a:pt x="11135" y="332"/>
                  </a:lnTo>
                  <a:lnTo>
                    <a:pt x="11134" y="313"/>
                  </a:lnTo>
                  <a:lnTo>
                    <a:pt x="11132" y="298"/>
                  </a:lnTo>
                  <a:lnTo>
                    <a:pt x="11127" y="285"/>
                  </a:lnTo>
                  <a:lnTo>
                    <a:pt x="11119" y="275"/>
                  </a:lnTo>
                  <a:lnTo>
                    <a:pt x="11109" y="269"/>
                  </a:lnTo>
                  <a:lnTo>
                    <a:pt x="11096" y="264"/>
                  </a:lnTo>
                  <a:lnTo>
                    <a:pt x="11081" y="261"/>
                  </a:lnTo>
                  <a:lnTo>
                    <a:pt x="11064" y="260"/>
                  </a:lnTo>
                  <a:lnTo>
                    <a:pt x="11016" y="262"/>
                  </a:lnTo>
                  <a:lnTo>
                    <a:pt x="10974" y="269"/>
                  </a:lnTo>
                  <a:lnTo>
                    <a:pt x="10934" y="279"/>
                  </a:lnTo>
                  <a:lnTo>
                    <a:pt x="10934" y="646"/>
                  </a:lnTo>
                  <a:lnTo>
                    <a:pt x="10932" y="651"/>
                  </a:lnTo>
                  <a:lnTo>
                    <a:pt x="10930" y="657"/>
                  </a:lnTo>
                  <a:lnTo>
                    <a:pt x="10926" y="659"/>
                  </a:lnTo>
                  <a:lnTo>
                    <a:pt x="10920" y="660"/>
                  </a:lnTo>
                  <a:lnTo>
                    <a:pt x="10848" y="660"/>
                  </a:lnTo>
                  <a:lnTo>
                    <a:pt x="10838" y="657"/>
                  </a:lnTo>
                  <a:lnTo>
                    <a:pt x="10834" y="651"/>
                  </a:lnTo>
                  <a:lnTo>
                    <a:pt x="10833" y="646"/>
                  </a:lnTo>
                  <a:lnTo>
                    <a:pt x="10833" y="274"/>
                  </a:lnTo>
                  <a:lnTo>
                    <a:pt x="10834" y="262"/>
                  </a:lnTo>
                  <a:lnTo>
                    <a:pt x="10835" y="252"/>
                  </a:lnTo>
                  <a:lnTo>
                    <a:pt x="10846" y="236"/>
                  </a:lnTo>
                  <a:lnTo>
                    <a:pt x="10853" y="230"/>
                  </a:lnTo>
                  <a:lnTo>
                    <a:pt x="10863" y="223"/>
                  </a:lnTo>
                  <a:lnTo>
                    <a:pt x="10892" y="213"/>
                  </a:lnTo>
                  <a:lnTo>
                    <a:pt x="10931" y="203"/>
                  </a:lnTo>
                  <a:lnTo>
                    <a:pt x="10978" y="196"/>
                  </a:lnTo>
                  <a:lnTo>
                    <a:pt x="11027" y="190"/>
                  </a:lnTo>
                  <a:lnTo>
                    <a:pt x="11072" y="188"/>
                  </a:lnTo>
                  <a:lnTo>
                    <a:pt x="11110" y="189"/>
                  </a:lnTo>
                  <a:lnTo>
                    <a:pt x="11143" y="194"/>
                  </a:lnTo>
                  <a:lnTo>
                    <a:pt x="11171" y="203"/>
                  </a:lnTo>
                  <a:lnTo>
                    <a:pt x="11193" y="216"/>
                  </a:lnTo>
                  <a:lnTo>
                    <a:pt x="11203" y="223"/>
                  </a:lnTo>
                  <a:lnTo>
                    <a:pt x="11212" y="233"/>
                  </a:lnTo>
                  <a:lnTo>
                    <a:pt x="11219" y="243"/>
                  </a:lnTo>
                  <a:lnTo>
                    <a:pt x="11225" y="256"/>
                  </a:lnTo>
                  <a:lnTo>
                    <a:pt x="11229" y="270"/>
                  </a:lnTo>
                  <a:lnTo>
                    <a:pt x="11232" y="285"/>
                  </a:lnTo>
                  <a:lnTo>
                    <a:pt x="11235" y="319"/>
                  </a:lnTo>
                  <a:lnTo>
                    <a:pt x="11235" y="646"/>
                  </a:lnTo>
                  <a:close/>
                  <a:moveTo>
                    <a:pt x="11753" y="421"/>
                  </a:moveTo>
                  <a:lnTo>
                    <a:pt x="11753" y="441"/>
                  </a:lnTo>
                  <a:lnTo>
                    <a:pt x="11752" y="464"/>
                  </a:lnTo>
                  <a:lnTo>
                    <a:pt x="11748" y="475"/>
                  </a:lnTo>
                  <a:lnTo>
                    <a:pt x="11743" y="479"/>
                  </a:lnTo>
                  <a:lnTo>
                    <a:pt x="11736" y="480"/>
                  </a:lnTo>
                  <a:lnTo>
                    <a:pt x="11431" y="480"/>
                  </a:lnTo>
                  <a:lnTo>
                    <a:pt x="11434" y="509"/>
                  </a:lnTo>
                  <a:lnTo>
                    <a:pt x="11440" y="532"/>
                  </a:lnTo>
                  <a:lnTo>
                    <a:pt x="11450" y="552"/>
                  </a:lnTo>
                  <a:lnTo>
                    <a:pt x="11464" y="567"/>
                  </a:lnTo>
                  <a:lnTo>
                    <a:pt x="11473" y="576"/>
                  </a:lnTo>
                  <a:lnTo>
                    <a:pt x="11484" y="582"/>
                  </a:lnTo>
                  <a:lnTo>
                    <a:pt x="11510" y="592"/>
                  </a:lnTo>
                  <a:lnTo>
                    <a:pt x="11541" y="597"/>
                  </a:lnTo>
                  <a:lnTo>
                    <a:pt x="11576" y="600"/>
                  </a:lnTo>
                  <a:lnTo>
                    <a:pt x="11615" y="597"/>
                  </a:lnTo>
                  <a:lnTo>
                    <a:pt x="11648" y="592"/>
                  </a:lnTo>
                  <a:lnTo>
                    <a:pt x="11702" y="578"/>
                  </a:lnTo>
                  <a:lnTo>
                    <a:pt x="11705" y="577"/>
                  </a:lnTo>
                  <a:lnTo>
                    <a:pt x="11706" y="577"/>
                  </a:lnTo>
                  <a:lnTo>
                    <a:pt x="11714" y="580"/>
                  </a:lnTo>
                  <a:lnTo>
                    <a:pt x="11719" y="588"/>
                  </a:lnTo>
                  <a:lnTo>
                    <a:pt x="11729" y="628"/>
                  </a:lnTo>
                  <a:lnTo>
                    <a:pt x="11729" y="630"/>
                  </a:lnTo>
                  <a:lnTo>
                    <a:pt x="11730" y="631"/>
                  </a:lnTo>
                  <a:lnTo>
                    <a:pt x="11726" y="639"/>
                  </a:lnTo>
                  <a:lnTo>
                    <a:pt x="11720" y="644"/>
                  </a:lnTo>
                  <a:lnTo>
                    <a:pt x="11691" y="654"/>
                  </a:lnTo>
                  <a:lnTo>
                    <a:pt x="11655" y="663"/>
                  </a:lnTo>
                  <a:lnTo>
                    <a:pt x="11610" y="669"/>
                  </a:lnTo>
                  <a:lnTo>
                    <a:pt x="11564" y="672"/>
                  </a:lnTo>
                  <a:lnTo>
                    <a:pt x="11534" y="670"/>
                  </a:lnTo>
                  <a:lnTo>
                    <a:pt x="11505" y="668"/>
                  </a:lnTo>
                  <a:lnTo>
                    <a:pt x="11455" y="657"/>
                  </a:lnTo>
                  <a:lnTo>
                    <a:pt x="11434" y="649"/>
                  </a:lnTo>
                  <a:lnTo>
                    <a:pt x="11414" y="639"/>
                  </a:lnTo>
                  <a:lnTo>
                    <a:pt x="11397" y="628"/>
                  </a:lnTo>
                  <a:lnTo>
                    <a:pt x="11382" y="614"/>
                  </a:lnTo>
                  <a:lnTo>
                    <a:pt x="11360" y="581"/>
                  </a:lnTo>
                  <a:lnTo>
                    <a:pt x="11351" y="561"/>
                  </a:lnTo>
                  <a:lnTo>
                    <a:pt x="11343" y="539"/>
                  </a:lnTo>
                  <a:lnTo>
                    <a:pt x="11333" y="489"/>
                  </a:lnTo>
                  <a:lnTo>
                    <a:pt x="11331" y="461"/>
                  </a:lnTo>
                  <a:lnTo>
                    <a:pt x="11331" y="431"/>
                  </a:lnTo>
                  <a:lnTo>
                    <a:pt x="11332" y="393"/>
                  </a:lnTo>
                  <a:lnTo>
                    <a:pt x="11334" y="358"/>
                  </a:lnTo>
                  <a:lnTo>
                    <a:pt x="11339" y="327"/>
                  </a:lnTo>
                  <a:lnTo>
                    <a:pt x="11347" y="298"/>
                  </a:lnTo>
                  <a:lnTo>
                    <a:pt x="11358" y="272"/>
                  </a:lnTo>
                  <a:lnTo>
                    <a:pt x="11372" y="250"/>
                  </a:lnTo>
                  <a:lnTo>
                    <a:pt x="11390" y="231"/>
                  </a:lnTo>
                  <a:lnTo>
                    <a:pt x="11400" y="223"/>
                  </a:lnTo>
                  <a:lnTo>
                    <a:pt x="11411" y="216"/>
                  </a:lnTo>
                  <a:lnTo>
                    <a:pt x="11437" y="204"/>
                  </a:lnTo>
                  <a:lnTo>
                    <a:pt x="11467" y="196"/>
                  </a:lnTo>
                  <a:lnTo>
                    <a:pt x="11502" y="190"/>
                  </a:lnTo>
                  <a:lnTo>
                    <a:pt x="11542" y="188"/>
                  </a:lnTo>
                  <a:lnTo>
                    <a:pt x="11575" y="189"/>
                  </a:lnTo>
                  <a:lnTo>
                    <a:pt x="11603" y="193"/>
                  </a:lnTo>
                  <a:lnTo>
                    <a:pt x="11629" y="198"/>
                  </a:lnTo>
                  <a:lnTo>
                    <a:pt x="11652" y="206"/>
                  </a:lnTo>
                  <a:lnTo>
                    <a:pt x="11689" y="228"/>
                  </a:lnTo>
                  <a:lnTo>
                    <a:pt x="11704" y="242"/>
                  </a:lnTo>
                  <a:lnTo>
                    <a:pt x="11716" y="258"/>
                  </a:lnTo>
                  <a:lnTo>
                    <a:pt x="11726" y="274"/>
                  </a:lnTo>
                  <a:lnTo>
                    <a:pt x="11734" y="291"/>
                  </a:lnTo>
                  <a:lnTo>
                    <a:pt x="11740" y="309"/>
                  </a:lnTo>
                  <a:lnTo>
                    <a:pt x="11745" y="329"/>
                  </a:lnTo>
                  <a:lnTo>
                    <a:pt x="11750" y="373"/>
                  </a:lnTo>
                  <a:lnTo>
                    <a:pt x="11753" y="421"/>
                  </a:lnTo>
                  <a:close/>
                  <a:moveTo>
                    <a:pt x="11652" y="411"/>
                  </a:moveTo>
                  <a:lnTo>
                    <a:pt x="11651" y="368"/>
                  </a:lnTo>
                  <a:lnTo>
                    <a:pt x="11643" y="328"/>
                  </a:lnTo>
                  <a:lnTo>
                    <a:pt x="11638" y="310"/>
                  </a:lnTo>
                  <a:lnTo>
                    <a:pt x="11631" y="295"/>
                  </a:lnTo>
                  <a:lnTo>
                    <a:pt x="11622" y="282"/>
                  </a:lnTo>
                  <a:lnTo>
                    <a:pt x="11610" y="274"/>
                  </a:lnTo>
                  <a:lnTo>
                    <a:pt x="11597" y="267"/>
                  </a:lnTo>
                  <a:lnTo>
                    <a:pt x="11581" y="262"/>
                  </a:lnTo>
                  <a:lnTo>
                    <a:pt x="11564" y="260"/>
                  </a:lnTo>
                  <a:lnTo>
                    <a:pt x="11542" y="258"/>
                  </a:lnTo>
                  <a:lnTo>
                    <a:pt x="11521" y="260"/>
                  </a:lnTo>
                  <a:lnTo>
                    <a:pt x="11501" y="262"/>
                  </a:lnTo>
                  <a:lnTo>
                    <a:pt x="11484" y="267"/>
                  </a:lnTo>
                  <a:lnTo>
                    <a:pt x="11472" y="274"/>
                  </a:lnTo>
                  <a:lnTo>
                    <a:pt x="11460" y="282"/>
                  </a:lnTo>
                  <a:lnTo>
                    <a:pt x="11452" y="295"/>
                  </a:lnTo>
                  <a:lnTo>
                    <a:pt x="11439" y="325"/>
                  </a:lnTo>
                  <a:lnTo>
                    <a:pt x="11435" y="347"/>
                  </a:lnTo>
                  <a:lnTo>
                    <a:pt x="11433" y="368"/>
                  </a:lnTo>
                  <a:lnTo>
                    <a:pt x="11431" y="412"/>
                  </a:lnTo>
                  <a:lnTo>
                    <a:pt x="11652" y="411"/>
                  </a:lnTo>
                  <a:close/>
                  <a:moveTo>
                    <a:pt x="12190" y="524"/>
                  </a:moveTo>
                  <a:lnTo>
                    <a:pt x="12188" y="544"/>
                  </a:lnTo>
                  <a:lnTo>
                    <a:pt x="12185" y="563"/>
                  </a:lnTo>
                  <a:lnTo>
                    <a:pt x="12180" y="581"/>
                  </a:lnTo>
                  <a:lnTo>
                    <a:pt x="12174" y="596"/>
                  </a:lnTo>
                  <a:lnTo>
                    <a:pt x="12166" y="610"/>
                  </a:lnTo>
                  <a:lnTo>
                    <a:pt x="12157" y="621"/>
                  </a:lnTo>
                  <a:lnTo>
                    <a:pt x="12146" y="631"/>
                  </a:lnTo>
                  <a:lnTo>
                    <a:pt x="12133" y="640"/>
                  </a:lnTo>
                  <a:lnTo>
                    <a:pt x="12104" y="654"/>
                  </a:lnTo>
                  <a:lnTo>
                    <a:pt x="12073" y="664"/>
                  </a:lnTo>
                  <a:lnTo>
                    <a:pt x="12038" y="669"/>
                  </a:lnTo>
                  <a:lnTo>
                    <a:pt x="12000" y="672"/>
                  </a:lnTo>
                  <a:lnTo>
                    <a:pt x="11971" y="670"/>
                  </a:lnTo>
                  <a:lnTo>
                    <a:pt x="11944" y="668"/>
                  </a:lnTo>
                  <a:lnTo>
                    <a:pt x="11896" y="659"/>
                  </a:lnTo>
                  <a:lnTo>
                    <a:pt x="11860" y="650"/>
                  </a:lnTo>
                  <a:lnTo>
                    <a:pt x="11841" y="643"/>
                  </a:lnTo>
                  <a:lnTo>
                    <a:pt x="11836" y="640"/>
                  </a:lnTo>
                  <a:lnTo>
                    <a:pt x="11832" y="633"/>
                  </a:lnTo>
                  <a:lnTo>
                    <a:pt x="11832" y="628"/>
                  </a:lnTo>
                  <a:lnTo>
                    <a:pt x="11842" y="585"/>
                  </a:lnTo>
                  <a:lnTo>
                    <a:pt x="11845" y="577"/>
                  </a:lnTo>
                  <a:lnTo>
                    <a:pt x="11852" y="575"/>
                  </a:lnTo>
                  <a:lnTo>
                    <a:pt x="11854" y="575"/>
                  </a:lnTo>
                  <a:lnTo>
                    <a:pt x="11856" y="576"/>
                  </a:lnTo>
                  <a:lnTo>
                    <a:pt x="11904" y="588"/>
                  </a:lnTo>
                  <a:lnTo>
                    <a:pt x="11946" y="595"/>
                  </a:lnTo>
                  <a:lnTo>
                    <a:pt x="11993" y="599"/>
                  </a:lnTo>
                  <a:lnTo>
                    <a:pt x="12014" y="597"/>
                  </a:lnTo>
                  <a:lnTo>
                    <a:pt x="12033" y="595"/>
                  </a:lnTo>
                  <a:lnTo>
                    <a:pt x="12049" y="590"/>
                  </a:lnTo>
                  <a:lnTo>
                    <a:pt x="12064" y="583"/>
                  </a:lnTo>
                  <a:lnTo>
                    <a:pt x="12075" y="575"/>
                  </a:lnTo>
                  <a:lnTo>
                    <a:pt x="12083" y="563"/>
                  </a:lnTo>
                  <a:lnTo>
                    <a:pt x="12088" y="549"/>
                  </a:lnTo>
                  <a:lnTo>
                    <a:pt x="12091" y="533"/>
                  </a:lnTo>
                  <a:lnTo>
                    <a:pt x="12088" y="514"/>
                  </a:lnTo>
                  <a:lnTo>
                    <a:pt x="12083" y="499"/>
                  </a:lnTo>
                  <a:lnTo>
                    <a:pt x="12074" y="488"/>
                  </a:lnTo>
                  <a:lnTo>
                    <a:pt x="12062" y="481"/>
                  </a:lnTo>
                  <a:lnTo>
                    <a:pt x="12029" y="471"/>
                  </a:lnTo>
                  <a:lnTo>
                    <a:pt x="11988" y="465"/>
                  </a:lnTo>
                  <a:lnTo>
                    <a:pt x="11961" y="460"/>
                  </a:lnTo>
                  <a:lnTo>
                    <a:pt x="11928" y="452"/>
                  </a:lnTo>
                  <a:lnTo>
                    <a:pt x="11910" y="446"/>
                  </a:lnTo>
                  <a:lnTo>
                    <a:pt x="11894" y="439"/>
                  </a:lnTo>
                  <a:lnTo>
                    <a:pt x="11879" y="429"/>
                  </a:lnTo>
                  <a:lnTo>
                    <a:pt x="11865" y="415"/>
                  </a:lnTo>
                  <a:lnTo>
                    <a:pt x="11859" y="407"/>
                  </a:lnTo>
                  <a:lnTo>
                    <a:pt x="11854" y="400"/>
                  </a:lnTo>
                  <a:lnTo>
                    <a:pt x="11845" y="379"/>
                  </a:lnTo>
                  <a:lnTo>
                    <a:pt x="11840" y="355"/>
                  </a:lnTo>
                  <a:lnTo>
                    <a:pt x="11837" y="328"/>
                  </a:lnTo>
                  <a:lnTo>
                    <a:pt x="11840" y="300"/>
                  </a:lnTo>
                  <a:lnTo>
                    <a:pt x="11845" y="276"/>
                  </a:lnTo>
                  <a:lnTo>
                    <a:pt x="11855" y="256"/>
                  </a:lnTo>
                  <a:lnTo>
                    <a:pt x="11867" y="238"/>
                  </a:lnTo>
                  <a:lnTo>
                    <a:pt x="11883" y="224"/>
                  </a:lnTo>
                  <a:lnTo>
                    <a:pt x="11900" y="213"/>
                  </a:lnTo>
                  <a:lnTo>
                    <a:pt x="11919" y="204"/>
                  </a:lnTo>
                  <a:lnTo>
                    <a:pt x="11939" y="198"/>
                  </a:lnTo>
                  <a:lnTo>
                    <a:pt x="11981" y="190"/>
                  </a:lnTo>
                  <a:lnTo>
                    <a:pt x="12021" y="188"/>
                  </a:lnTo>
                  <a:lnTo>
                    <a:pt x="12073" y="190"/>
                  </a:lnTo>
                  <a:lnTo>
                    <a:pt x="12114" y="197"/>
                  </a:lnTo>
                  <a:lnTo>
                    <a:pt x="12164" y="207"/>
                  </a:lnTo>
                  <a:lnTo>
                    <a:pt x="12171" y="212"/>
                  </a:lnTo>
                  <a:lnTo>
                    <a:pt x="12172" y="218"/>
                  </a:lnTo>
                  <a:lnTo>
                    <a:pt x="12172" y="221"/>
                  </a:lnTo>
                  <a:lnTo>
                    <a:pt x="12165" y="267"/>
                  </a:lnTo>
                  <a:lnTo>
                    <a:pt x="12164" y="271"/>
                  </a:lnTo>
                  <a:lnTo>
                    <a:pt x="12161" y="274"/>
                  </a:lnTo>
                  <a:lnTo>
                    <a:pt x="12155" y="276"/>
                  </a:lnTo>
                  <a:lnTo>
                    <a:pt x="12152" y="276"/>
                  </a:lnTo>
                  <a:lnTo>
                    <a:pt x="12107" y="267"/>
                  </a:lnTo>
                  <a:lnTo>
                    <a:pt x="12072" y="262"/>
                  </a:lnTo>
                  <a:lnTo>
                    <a:pt x="12034" y="261"/>
                  </a:lnTo>
                  <a:lnTo>
                    <a:pt x="11997" y="264"/>
                  </a:lnTo>
                  <a:lnTo>
                    <a:pt x="11981" y="267"/>
                  </a:lnTo>
                  <a:lnTo>
                    <a:pt x="11966" y="272"/>
                  </a:lnTo>
                  <a:lnTo>
                    <a:pt x="11953" y="281"/>
                  </a:lnTo>
                  <a:lnTo>
                    <a:pt x="11944" y="291"/>
                  </a:lnTo>
                  <a:lnTo>
                    <a:pt x="11938" y="305"/>
                  </a:lnTo>
                  <a:lnTo>
                    <a:pt x="11936" y="321"/>
                  </a:lnTo>
                  <a:lnTo>
                    <a:pt x="11938" y="339"/>
                  </a:lnTo>
                  <a:lnTo>
                    <a:pt x="11944" y="353"/>
                  </a:lnTo>
                  <a:lnTo>
                    <a:pt x="11954" y="363"/>
                  </a:lnTo>
                  <a:lnTo>
                    <a:pt x="11968" y="371"/>
                  </a:lnTo>
                  <a:lnTo>
                    <a:pt x="12001" y="379"/>
                  </a:lnTo>
                  <a:lnTo>
                    <a:pt x="12038" y="386"/>
                  </a:lnTo>
                  <a:lnTo>
                    <a:pt x="12074" y="392"/>
                  </a:lnTo>
                  <a:lnTo>
                    <a:pt x="12109" y="401"/>
                  </a:lnTo>
                  <a:lnTo>
                    <a:pt x="12126" y="407"/>
                  </a:lnTo>
                  <a:lnTo>
                    <a:pt x="12141" y="416"/>
                  </a:lnTo>
                  <a:lnTo>
                    <a:pt x="12155" y="427"/>
                  </a:lnTo>
                  <a:lnTo>
                    <a:pt x="12166" y="440"/>
                  </a:lnTo>
                  <a:lnTo>
                    <a:pt x="12176" y="455"/>
                  </a:lnTo>
                  <a:lnTo>
                    <a:pt x="12184" y="475"/>
                  </a:lnTo>
                  <a:lnTo>
                    <a:pt x="12188" y="498"/>
                  </a:lnTo>
                  <a:lnTo>
                    <a:pt x="12190" y="5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3386135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479495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25505" y="6174209"/>
            <a:ext cx="38591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0" dirty="0"/>
              <a:t>Lähde:</a:t>
            </a:r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4" y="6213598"/>
            <a:ext cx="10657184" cy="176401"/>
          </a:xfrm>
        </p:spPr>
        <p:txBody>
          <a:bodyPr lIns="0" anchor="ctr">
            <a:normAutofit/>
          </a:bodyPr>
          <a:lstStyle>
            <a:lvl1pPr marL="0" indent="0">
              <a:buNone/>
              <a:defRPr lang="fi-FI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&lt;Kirjoita tähän&gt;</a:t>
            </a:r>
          </a:p>
        </p:txBody>
      </p:sp>
    </p:spTree>
    <p:extLst>
      <p:ext uri="{BB962C8B-B14F-4D97-AF65-F5344CB8AC3E}">
        <p14:creationId xmlns:p14="http://schemas.microsoft.com/office/powerpoint/2010/main" val="6711004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023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84557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0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431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s_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395670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content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43216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two_contents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0863" y="1484784"/>
            <a:ext cx="5400675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17" y="1484784"/>
            <a:ext cx="5401121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3605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5058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00507929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484312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220486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20486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292494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2494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271464" y="364502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364502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271464" y="436510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36510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7"/>
          </p:nvPr>
        </p:nvSpPr>
        <p:spPr>
          <a:xfrm>
            <a:off x="1271464" y="508518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508518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000289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664816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664817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1988840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6168007" y="1484312"/>
            <a:ext cx="266429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3359696" y="1484311"/>
            <a:ext cx="2664295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359696" y="1988839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8976320" y="1484312"/>
            <a:ext cx="266481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976319" y="1988840"/>
            <a:ext cx="2664819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883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16076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15880" y="1988840"/>
            <a:ext cx="2160240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5015879" y="1484312"/>
            <a:ext cx="2160241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2783633" y="1484312"/>
            <a:ext cx="216024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83632" y="1988840"/>
            <a:ext cx="216024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7248129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8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9480378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80377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0640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 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Jussi Mustonen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772817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550864" y="3068960"/>
            <a:ext cx="11090274" cy="288032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0863" y="3356993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2"/>
          </p:nvPr>
        </p:nvSpPr>
        <p:spPr>
          <a:xfrm>
            <a:off x="550864" y="4643654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50863" y="4932159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760750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3175318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5354511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6824702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0424943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25899491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13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202856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20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0936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lang="en-GB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" y="4581524"/>
            <a:ext cx="12191999" cy="2276475"/>
          </a:xfrm>
          <a:solidFill>
            <a:srgbClr val="FFFFFF">
              <a:alpha val="89804"/>
            </a:srgbClr>
          </a:solidFill>
        </p:spPr>
        <p:txBody>
          <a:bodyPr lIns="540000" tIns="360000" rIns="540000" bIns="10800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5805264"/>
            <a:ext cx="10082212" cy="3605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33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50863" y="3573016"/>
            <a:ext cx="5185097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3"/>
            <a:ext cx="6095999" cy="6858000"/>
          </a:xfrm>
          <a:solidFill>
            <a:srgbClr val="FFFFFF">
              <a:alpha val="85098"/>
            </a:srgbClr>
          </a:solidFill>
        </p:spPr>
        <p:txBody>
          <a:bodyPr lIns="540000" tIns="540000" rIns="360000" bIns="34272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61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802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icture_and_lis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Jussi Mustonen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62" y="1484313"/>
            <a:ext cx="3672930" cy="2668762"/>
          </a:xfrm>
          <a:solidFill>
            <a:srgbClr val="FFFFFF">
              <a:alpha val="85098"/>
            </a:srgbClr>
          </a:solidFill>
        </p:spPr>
        <p:txBody>
          <a:bodyPr wrap="square" lIns="288000" tIns="180000" rIns="288000" bIns="180000">
            <a:spAutoFit/>
          </a:bodyPr>
          <a:lstStyle>
            <a:lvl1pPr marL="0" indent="0">
              <a:buClr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6670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39750" indent="-273050">
              <a:buClrTx/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80645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1071563" indent="-265113"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301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260351"/>
            <a:ext cx="10082212" cy="10084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784"/>
            <a:ext cx="11090275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453336"/>
            <a:ext cx="1800026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450" y="6453336"/>
            <a:ext cx="5112742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Jussi Mustonen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453633"/>
            <a:ext cx="360561" cy="144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8" r:id="rId3"/>
    <p:sldLayoutId id="2147483651" r:id="rId4"/>
    <p:sldLayoutId id="2147483663" r:id="rId5"/>
    <p:sldLayoutId id="2147483695" r:id="rId6"/>
    <p:sldLayoutId id="2147483696" r:id="rId7"/>
    <p:sldLayoutId id="2147483697" r:id="rId8"/>
    <p:sldLayoutId id="2147483698" r:id="rId9"/>
    <p:sldLayoutId id="2147483684" r:id="rId10"/>
    <p:sldLayoutId id="2147483709" r:id="rId11"/>
    <p:sldLayoutId id="2147483652" r:id="rId12"/>
    <p:sldLayoutId id="2147483653" r:id="rId13"/>
    <p:sldLayoutId id="2147483672" r:id="rId14"/>
    <p:sldLayoutId id="2147483685" r:id="rId15"/>
    <p:sldLayoutId id="2147483699" r:id="rId16"/>
    <p:sldLayoutId id="2147483700" r:id="rId17"/>
    <p:sldLayoutId id="2147483701" r:id="rId18"/>
    <p:sldLayoutId id="2147483702" r:id="rId19"/>
    <p:sldLayoutId id="2147483712" r:id="rId20"/>
    <p:sldLayoutId id="2147483710" r:id="rId21"/>
    <p:sldLayoutId id="2147483711" r:id="rId22"/>
    <p:sldLayoutId id="2147483713" r:id="rId23"/>
    <p:sldLayoutId id="2147483714" r:id="rId24"/>
    <p:sldLayoutId id="2147483715" r:id="rId25"/>
    <p:sldLayoutId id="2147483716" r:id="rId26"/>
    <p:sldLayoutId id="2147483706" r:id="rId27"/>
    <p:sldLayoutId id="2147483686" r:id="rId28"/>
    <p:sldLayoutId id="2147483687" r:id="rId29"/>
    <p:sldLayoutId id="2147483675" r:id="rId30"/>
    <p:sldLayoutId id="2147483707" r:id="rId31"/>
    <p:sldLayoutId id="2147483738" r:id="rId32"/>
    <p:sldLayoutId id="2147483739" r:id="rId33"/>
    <p:sldLayoutId id="2147483708" r:id="rId34"/>
    <p:sldLayoutId id="2147483736" r:id="rId35"/>
    <p:sldLayoutId id="2147483737" r:id="rId36"/>
    <p:sldLayoutId id="2147483689" r:id="rId37"/>
    <p:sldLayoutId id="2147483690" r:id="rId38"/>
    <p:sldLayoutId id="2147483693" r:id="rId39"/>
    <p:sldLayoutId id="2147483694" r:id="rId40"/>
    <p:sldLayoutId id="2147483717" r:id="rId41"/>
    <p:sldLayoutId id="2147483718" r:id="rId42"/>
    <p:sldLayoutId id="2147483719" r:id="rId43"/>
    <p:sldLayoutId id="2147483720" r:id="rId44"/>
    <p:sldLayoutId id="2147483724" r:id="rId45"/>
    <p:sldLayoutId id="2147483721" r:id="rId46"/>
    <p:sldLayoutId id="2147483726" r:id="rId47"/>
    <p:sldLayoutId id="2147483725" r:id="rId48"/>
    <p:sldLayoutId id="2147483723" r:id="rId49"/>
    <p:sldLayoutId id="2147483728" r:id="rId50"/>
    <p:sldLayoutId id="2147483727" r:id="rId51"/>
    <p:sldLayoutId id="2147483729" r:id="rId52"/>
    <p:sldLayoutId id="2147483730" r:id="rId53"/>
    <p:sldLayoutId id="2147483731" r:id="rId54"/>
    <p:sldLayoutId id="2147483732" r:id="rId55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6C04C-F714-430D-98A2-04176631D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81" y="1340767"/>
            <a:ext cx="10082212" cy="1944687"/>
          </a:xfrm>
        </p:spPr>
        <p:txBody>
          <a:bodyPr/>
          <a:lstStyle/>
          <a:p>
            <a:r>
              <a:rPr lang="fi-FI" dirty="0" err="1"/>
              <a:t>ETLAn</a:t>
            </a:r>
            <a:r>
              <a:rPr lang="fi-FI" dirty="0"/>
              <a:t> ennustetyö </a:t>
            </a:r>
            <a:br>
              <a:rPr lang="fi-FI" dirty="0"/>
            </a:br>
            <a:r>
              <a:rPr lang="fi-FI" dirty="0"/>
              <a:t>ennen ja nyt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D416DA-81A1-418D-839D-973A5275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81" y="4365104"/>
            <a:ext cx="10082212" cy="1684784"/>
          </a:xfrm>
        </p:spPr>
        <p:txBody>
          <a:bodyPr/>
          <a:lstStyle/>
          <a:p>
            <a:r>
              <a:rPr lang="fi-FI" dirty="0"/>
              <a:t>ETLA / Eva senioritapaaminen 20.9.2018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  <a:p>
            <a:r>
              <a:rPr lang="fi-FI" dirty="0"/>
              <a:t>Johtaja Jussi Mustonen</a:t>
            </a:r>
          </a:p>
          <a:p>
            <a:r>
              <a:rPr lang="fi-FI" dirty="0"/>
              <a:t>EK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7CA22-3999-4033-BE69-0CC23E75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2A5C9B-589C-4690-BBD4-BEA7D65A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F33FC2-B8AF-4ECE-AED8-1AD41C73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97" y="1340768"/>
            <a:ext cx="631331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96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01372ED-CC41-4A51-A3A0-B65B7E9AF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Edellisen kevään ennusteiden </a:t>
            </a:r>
            <a:r>
              <a:rPr lang="fi-FI" dirty="0" err="1"/>
              <a:t>MAD:t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EF00343-F969-4B44-B55E-FFBF96D22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Saman kevään ennusteiden MAD:T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9E6F26-674E-4289-87EC-0F10E7C4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227113-511B-471F-8E1E-0BA4ACD1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10</a:t>
            </a:fld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285CE8-7EA7-42E9-964A-0E109196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Oliko ennen vanhaan kaikki paremmin…?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CBF7EFA-C39C-4D56-AD48-587C3330C2D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0863" y="1916113"/>
          <a:ext cx="5400675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E45158-A1D2-4D99-B87C-FCE148FEC892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240463" y="1916113"/>
          <a:ext cx="5400675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506E1D69-B3E0-4B13-B434-B21156A9782F}"/>
              </a:ext>
            </a:extLst>
          </p:cNvPr>
          <p:cNvSpPr txBox="1"/>
          <p:nvPr/>
        </p:nvSpPr>
        <p:spPr>
          <a:xfrm>
            <a:off x="479376" y="6165850"/>
            <a:ext cx="3453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MAD = ennustevirheiden itseisarvojen keskiarvo</a:t>
            </a:r>
          </a:p>
        </p:txBody>
      </p:sp>
    </p:spTree>
    <p:extLst>
      <p:ext uri="{BB962C8B-B14F-4D97-AF65-F5344CB8AC3E}">
        <p14:creationId xmlns:p14="http://schemas.microsoft.com/office/powerpoint/2010/main" val="12053476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E75D6-C9C6-40FB-BC46-39B77D1C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92" y="26329"/>
            <a:ext cx="10082212" cy="1008409"/>
          </a:xfrm>
        </p:spPr>
        <p:txBody>
          <a:bodyPr/>
          <a:lstStyle/>
          <a:p>
            <a:r>
              <a:rPr lang="fi-FI" dirty="0"/>
              <a:t>ETLA ja muut ennustajat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4AAE3C-EA6D-4CB0-8EA1-E78206C6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634D4F-8C33-4566-9633-7B80074D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BA7B6C-DA75-4D8F-82A4-B1DA0E6E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11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95F73FF-948C-45E7-BC19-4094EBB9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" y="1524434"/>
            <a:ext cx="645925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AC5CFB6-6A9C-4AC9-92AF-C36BBBF9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60" y="223315"/>
            <a:ext cx="5315224" cy="312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38F8D69-5D0C-463B-91A6-53AD1487C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873" y="3452357"/>
            <a:ext cx="5246863" cy="328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52916A9-8E49-476A-A875-F6F7CDC93A66}"/>
              </a:ext>
            </a:extLst>
          </p:cNvPr>
          <p:cNvSpPr txBox="1"/>
          <p:nvPr/>
        </p:nvSpPr>
        <p:spPr>
          <a:xfrm>
            <a:off x="441498" y="6550223"/>
            <a:ext cx="2946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Lähteet: ennustelaitokset, VTV, EK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6EB58D-01C8-4445-BABE-3517DCB46180}"/>
              </a:ext>
            </a:extLst>
          </p:cNvPr>
          <p:cNvSpPr txBox="1"/>
          <p:nvPr/>
        </p:nvSpPr>
        <p:spPr>
          <a:xfrm>
            <a:off x="983432" y="1553451"/>
            <a:ext cx="454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Vuoden 2017 ennusteet eri ajanjaksoina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36D609A-7E47-4DBA-A86D-4306331F9DBF}"/>
              </a:ext>
            </a:extLst>
          </p:cNvPr>
          <p:cNvSpPr txBox="1"/>
          <p:nvPr/>
        </p:nvSpPr>
        <p:spPr>
          <a:xfrm>
            <a:off x="7464152" y="323364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Tulevan vuoden ennusteiden MAD-luvut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16CB4A6-5C82-4765-AA4F-96308EACE930}"/>
              </a:ext>
            </a:extLst>
          </p:cNvPr>
          <p:cNvSpPr txBox="1"/>
          <p:nvPr/>
        </p:nvSpPr>
        <p:spPr>
          <a:xfrm>
            <a:off x="7464152" y="350100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Kuluvan vuoden ennusteiden MAD-luvut</a:t>
            </a:r>
          </a:p>
        </p:txBody>
      </p:sp>
    </p:spTree>
    <p:extLst>
      <p:ext uri="{BB962C8B-B14F-4D97-AF65-F5344CB8AC3E}">
        <p14:creationId xmlns:p14="http://schemas.microsoft.com/office/powerpoint/2010/main" val="3112079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8CF48F-2C72-4635-AC9E-69D46905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93" y="-908"/>
            <a:ext cx="10082212" cy="1008409"/>
          </a:xfrm>
        </p:spPr>
        <p:txBody>
          <a:bodyPr/>
          <a:lstStyle/>
          <a:p>
            <a:r>
              <a:rPr lang="fi-FI" dirty="0"/>
              <a:t>Otos suhdanteen tekijöistä 1980-luvulla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9BC0F1-589C-4B14-87CA-788A12AF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C84F0C-1343-44D3-8F63-7ED590CE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12</a:t>
            </a:fld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5AA68D5-6476-403D-A2DA-F7407E95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38672"/>
            <a:ext cx="3789795" cy="5636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68167B9-AA61-45FC-8AB4-92877F936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4" y="1172291"/>
            <a:ext cx="3433123" cy="561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61A8FDF-59BA-4401-B1E8-2E58C0FDE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380468"/>
            <a:ext cx="4392488" cy="636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360596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7A5D7-0FF9-498E-9D86-642BCAFC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2A9603-D354-47E6-899C-EC6B9D34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008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51C2D0-A872-4E01-BEBC-46E88FA4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ETLAn</a:t>
            </a:r>
            <a:r>
              <a:rPr lang="fi-FI" dirty="0"/>
              <a:t> inflaatioennusteiden tarkentuminen</a:t>
            </a:r>
            <a:br>
              <a:rPr lang="fi-FI" dirty="0"/>
            </a:br>
            <a:r>
              <a:rPr lang="fi-FI" sz="2000" dirty="0"/>
              <a:t> - (ainakin alkujaksolla) inflaatio-odotusten hillintä!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7F7304-23DC-4843-A312-21527572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D626B6-B66F-4B39-954A-29B0F0F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DD2B399-B5C6-42C4-95C8-D05DBFF4C5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1484313"/>
          <a:ext cx="110902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9420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EA3CF-D65D-419D-A7A2-74A70B32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 </a:t>
            </a:r>
            <a:r>
              <a:rPr lang="fi-FI" dirty="0" err="1"/>
              <a:t>ETLAn</a:t>
            </a:r>
            <a:r>
              <a:rPr lang="fi-FI" dirty="0"/>
              <a:t> ennustetyöstä ”ennen vanhaan”…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BAF05-DD27-4A37-81F6-E18D2E54F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484313"/>
            <a:ext cx="5544616" cy="4969022"/>
          </a:xfrm>
        </p:spPr>
        <p:txBody>
          <a:bodyPr/>
          <a:lstStyle/>
          <a:p>
            <a:r>
              <a:rPr lang="fi-FI" dirty="0"/>
              <a:t>Ennustetyön painotus / näkyvyys </a:t>
            </a:r>
          </a:p>
          <a:p>
            <a:pPr lvl="2"/>
            <a:r>
              <a:rPr lang="fi-FI" dirty="0"/>
              <a:t>Suhdanteissa 160 – 180 sivua (nyt alle 100?) </a:t>
            </a:r>
          </a:p>
          <a:p>
            <a:pPr lvl="3"/>
            <a:r>
              <a:rPr lang="fi-FI" dirty="0"/>
              <a:t>Suhdanteen tekijöitä 15-20</a:t>
            </a:r>
          </a:p>
          <a:p>
            <a:pPr lvl="3"/>
            <a:r>
              <a:rPr lang="fi-FI" dirty="0"/>
              <a:t>”Keskusryhmä” 6-7 henkeä (ennusteryhmä -87) </a:t>
            </a:r>
          </a:p>
          <a:p>
            <a:pPr lvl="3"/>
            <a:r>
              <a:rPr lang="fi-FI" dirty="0"/>
              <a:t>Julkaisut 4 kertaa vuodessa</a:t>
            </a:r>
          </a:p>
          <a:p>
            <a:pPr lvl="4"/>
            <a:r>
              <a:rPr lang="fi-FI" sz="1400" dirty="0"/>
              <a:t>Ennusteprosenteissa ei kymmenysosakikkailua</a:t>
            </a:r>
          </a:p>
          <a:p>
            <a:r>
              <a:rPr lang="fi-FI" dirty="0"/>
              <a:t>Tekniikka ja teknologia:</a:t>
            </a:r>
          </a:p>
          <a:p>
            <a:pPr lvl="2"/>
            <a:r>
              <a:rPr lang="fi-FI" dirty="0"/>
              <a:t>Ekonometrinen malli takasi konsistenssin</a:t>
            </a:r>
          </a:p>
          <a:p>
            <a:pPr lvl="4"/>
            <a:r>
              <a:rPr lang="fi-FI" dirty="0"/>
              <a:t>Oma </a:t>
            </a:r>
            <a:r>
              <a:rPr lang="fi-FI" b="1" dirty="0"/>
              <a:t>ATK</a:t>
            </a:r>
            <a:r>
              <a:rPr lang="fi-FI" dirty="0"/>
              <a:t> –toimi (ei AI –hömppää)</a:t>
            </a:r>
          </a:p>
          <a:p>
            <a:pPr lvl="4"/>
            <a:r>
              <a:rPr lang="fi-FI" dirty="0"/>
              <a:t>Tietokoneajot vs. puhelinkulut (US)</a:t>
            </a:r>
          </a:p>
          <a:p>
            <a:pPr lvl="4"/>
            <a:r>
              <a:rPr lang="fi-FI" dirty="0"/>
              <a:t>WANG + lerput - oma jäähdytetty huone</a:t>
            </a:r>
          </a:p>
          <a:p>
            <a:pPr lvl="4"/>
            <a:r>
              <a:rPr lang="fi-FI" dirty="0"/>
              <a:t>Laskukoneet paperirullatulosteella, kirjoituskone korjauslakkaominaisuudella </a:t>
            </a:r>
          </a:p>
          <a:p>
            <a:pPr lvl="4"/>
            <a:r>
              <a:rPr lang="fi-FI" dirty="0"/>
              <a:t>Myöhemmin funktiolaskimet, pöytätietokoneet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C54B29-17C3-483F-9312-458C89E97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72608" cy="5113336"/>
          </a:xfrm>
        </p:spPr>
        <p:txBody>
          <a:bodyPr/>
          <a:lstStyle/>
          <a:p>
            <a:pPr lvl="1"/>
            <a:r>
              <a:rPr lang="fi-FI" sz="1800" b="1" dirty="0"/>
              <a:t>SURVO 76</a:t>
            </a:r>
            <a:endParaRPr lang="fi-FI" sz="1800" dirty="0"/>
          </a:p>
          <a:p>
            <a:pPr lvl="3"/>
            <a:r>
              <a:rPr lang="fi-FI" dirty="0"/>
              <a:t>Survo-</a:t>
            </a:r>
            <a:r>
              <a:rPr lang="fi-FI" dirty="0" err="1"/>
              <a:t>modulit</a:t>
            </a:r>
            <a:r>
              <a:rPr lang="fi-FI" dirty="0"/>
              <a:t> (</a:t>
            </a:r>
            <a:r>
              <a:rPr lang="fi-FI" dirty="0" err="1"/>
              <a:t>basic</a:t>
            </a:r>
            <a:r>
              <a:rPr lang="fi-FI" dirty="0"/>
              <a:t>-kieli, teho- ja tilarajoitteet)</a:t>
            </a:r>
          </a:p>
          <a:p>
            <a:pPr lvl="2"/>
            <a:r>
              <a:rPr lang="fi-FI" sz="1600" dirty="0"/>
              <a:t>Kuviot ja puhtaaksikirjoitukset</a:t>
            </a:r>
          </a:p>
          <a:p>
            <a:pPr lvl="4"/>
            <a:r>
              <a:rPr lang="fi-FI" sz="1400" dirty="0"/>
              <a:t>käsityötä millimetripaperilla ja kuvateipeillä</a:t>
            </a:r>
          </a:p>
          <a:p>
            <a:pPr lvl="2"/>
            <a:r>
              <a:rPr lang="fi-FI" sz="1600" dirty="0"/>
              <a:t>Data ja tieto paperilähteistä (ei mitään nettejä)</a:t>
            </a:r>
          </a:p>
          <a:p>
            <a:pPr lvl="4"/>
            <a:r>
              <a:rPr lang="fi-FI" sz="1400" dirty="0"/>
              <a:t>Käytössä myös fax, telex, näppäinpuhelin, …</a:t>
            </a:r>
          </a:p>
          <a:p>
            <a:endParaRPr lang="fi-FI" sz="1800" dirty="0"/>
          </a:p>
          <a:p>
            <a:r>
              <a:rPr lang="fi-FI" sz="1600" dirty="0" err="1"/>
              <a:t>ETLAn</a:t>
            </a:r>
            <a:r>
              <a:rPr lang="fi-FI" sz="1600" dirty="0"/>
              <a:t> ja taustayhteisöjen yhteistyö</a:t>
            </a:r>
          </a:p>
          <a:p>
            <a:pPr lvl="1"/>
            <a:r>
              <a:rPr lang="fi-FI" sz="1600" dirty="0"/>
              <a:t>Hallituksen ja johtokunnan roolit</a:t>
            </a:r>
          </a:p>
          <a:p>
            <a:pPr lvl="1"/>
            <a:r>
              <a:rPr lang="fi-FI" sz="1600" dirty="0"/>
              <a:t>Ennusteiden / tekstien ennakkokommentit</a:t>
            </a:r>
          </a:p>
          <a:p>
            <a:pPr lvl="3"/>
            <a:endParaRPr lang="fi-FI" sz="1200" dirty="0"/>
          </a:p>
          <a:p>
            <a:r>
              <a:rPr lang="fi-FI" sz="1600" dirty="0"/>
              <a:t>Julkistamistilaisuudet </a:t>
            </a:r>
            <a:r>
              <a:rPr lang="fi-FI" sz="1600" dirty="0" err="1"/>
              <a:t>ETLAn</a:t>
            </a:r>
            <a:r>
              <a:rPr lang="fi-FI" sz="1600" dirty="0"/>
              <a:t> tiloissa</a:t>
            </a:r>
          </a:p>
          <a:p>
            <a:pPr lvl="1"/>
            <a:r>
              <a:rPr lang="fi-FI" sz="1600" dirty="0"/>
              <a:t>Lehdistön kiireet nykyistä vähäisempiä</a:t>
            </a:r>
          </a:p>
          <a:p>
            <a:pPr lvl="1"/>
            <a:r>
              <a:rPr lang="fi-FI" sz="1600" dirty="0"/>
              <a:t>Tarjoilut runsaanpuoleisia</a:t>
            </a:r>
          </a:p>
          <a:p>
            <a:pPr lvl="2"/>
            <a:r>
              <a:rPr lang="fi-FI" sz="1400" dirty="0"/>
              <a:t>Mietojen ja väkevien juomien suhde!</a:t>
            </a:r>
          </a:p>
          <a:p>
            <a:pPr lvl="2"/>
            <a:endParaRPr lang="fi-FI" sz="1600" dirty="0"/>
          </a:p>
          <a:p>
            <a:pPr lvl="2"/>
            <a:endParaRPr lang="fi-FI" sz="16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EDB49D-9211-4F96-931A-EA7E0940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580A4E-5B9C-4F8E-B936-76D9B116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2</a:t>
            </a:fld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8D1526E-84B0-467A-B3FC-32806F826F75}"/>
              </a:ext>
            </a:extLst>
          </p:cNvPr>
          <p:cNvSpPr/>
          <p:nvPr/>
        </p:nvSpPr>
        <p:spPr>
          <a:xfrm>
            <a:off x="6168008" y="1340768"/>
            <a:ext cx="5544616" cy="52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FA4DF9A-E3E0-4212-AABF-7EB0921FC1B1}"/>
              </a:ext>
            </a:extLst>
          </p:cNvPr>
          <p:cNvSpPr/>
          <p:nvPr/>
        </p:nvSpPr>
        <p:spPr>
          <a:xfrm>
            <a:off x="479376" y="3645024"/>
            <a:ext cx="5616624" cy="280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620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EA3CF-D65D-419D-A7A2-74A70B32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 </a:t>
            </a:r>
            <a:r>
              <a:rPr lang="fi-FI" dirty="0" err="1"/>
              <a:t>ETLAn</a:t>
            </a:r>
            <a:r>
              <a:rPr lang="fi-FI" dirty="0"/>
              <a:t> ennustetyöstä ”ennen vanhaan”…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BAF05-DD27-4A37-81F6-E18D2E54F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484313"/>
            <a:ext cx="5544616" cy="4969022"/>
          </a:xfrm>
        </p:spPr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Ennustetyön painotus / näkyvyys </a:t>
            </a:r>
          </a:p>
          <a:p>
            <a:pPr lvl="2"/>
            <a:r>
              <a:rPr lang="fi-FI" dirty="0">
                <a:solidFill>
                  <a:srgbClr val="00B0F0"/>
                </a:solidFill>
              </a:rPr>
              <a:t>Suhdanteissa 160 – 180 sivua (nyt alle 100?)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Suhdanteen tekijöitä 15-20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”Keskusryhmä” 6-7 henkeä (ennusteryhmä -87)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Julkaisut 4 kertaa vuodessa</a:t>
            </a:r>
          </a:p>
          <a:p>
            <a:pPr lvl="4"/>
            <a:r>
              <a:rPr lang="fi-FI" sz="1400" dirty="0">
                <a:solidFill>
                  <a:srgbClr val="00B0F0"/>
                </a:solidFill>
              </a:rPr>
              <a:t>Ennusteprosenteissa ei kymmenysosakikkailua</a:t>
            </a:r>
          </a:p>
          <a:p>
            <a:r>
              <a:rPr lang="fi-FI" dirty="0"/>
              <a:t>Tekniikka ja teknologia:</a:t>
            </a:r>
          </a:p>
          <a:p>
            <a:pPr lvl="2"/>
            <a:r>
              <a:rPr lang="fi-FI" dirty="0"/>
              <a:t>Ekonometrinen malli takasi konsistenssin</a:t>
            </a:r>
          </a:p>
          <a:p>
            <a:pPr lvl="4"/>
            <a:r>
              <a:rPr lang="fi-FI" dirty="0"/>
              <a:t>Oma </a:t>
            </a:r>
            <a:r>
              <a:rPr lang="fi-FI" b="1" dirty="0"/>
              <a:t>ATK</a:t>
            </a:r>
            <a:r>
              <a:rPr lang="fi-FI" dirty="0"/>
              <a:t> –toimi (ei AI –hömppää)</a:t>
            </a:r>
          </a:p>
          <a:p>
            <a:pPr lvl="4"/>
            <a:r>
              <a:rPr lang="fi-FI" dirty="0"/>
              <a:t>Tietokoneajot vs. puhelinkulut (US)</a:t>
            </a:r>
          </a:p>
          <a:p>
            <a:pPr lvl="4"/>
            <a:r>
              <a:rPr lang="fi-FI" dirty="0"/>
              <a:t>WANG + lerput - oma jäähdytetty huone</a:t>
            </a:r>
          </a:p>
          <a:p>
            <a:pPr lvl="4"/>
            <a:r>
              <a:rPr lang="fi-FI" dirty="0"/>
              <a:t>Laskukoneet paperirullatulosteella, kirjoituskone korjauslakkaominaisuudella </a:t>
            </a:r>
          </a:p>
          <a:p>
            <a:pPr lvl="4"/>
            <a:r>
              <a:rPr lang="fi-FI" dirty="0"/>
              <a:t>Myöhemmin funktiolaskimet, pöytätietokoneet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C54B29-17C3-483F-9312-458C89E97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72608" cy="5113336"/>
          </a:xfrm>
        </p:spPr>
        <p:txBody>
          <a:bodyPr/>
          <a:lstStyle/>
          <a:p>
            <a:pPr lvl="1"/>
            <a:r>
              <a:rPr lang="fi-FI" sz="1800" b="1" dirty="0"/>
              <a:t>SURVO 76</a:t>
            </a:r>
            <a:endParaRPr lang="fi-FI" sz="1800" dirty="0"/>
          </a:p>
          <a:p>
            <a:pPr lvl="3"/>
            <a:r>
              <a:rPr lang="fi-FI" dirty="0"/>
              <a:t>Survo-</a:t>
            </a:r>
            <a:r>
              <a:rPr lang="fi-FI" dirty="0" err="1"/>
              <a:t>modulit</a:t>
            </a:r>
            <a:r>
              <a:rPr lang="fi-FI" dirty="0"/>
              <a:t> (</a:t>
            </a:r>
            <a:r>
              <a:rPr lang="fi-FI" dirty="0" err="1"/>
              <a:t>basic</a:t>
            </a:r>
            <a:r>
              <a:rPr lang="fi-FI" dirty="0"/>
              <a:t>-kieli, teho- ja tilarajoitteet)</a:t>
            </a:r>
          </a:p>
          <a:p>
            <a:pPr lvl="2"/>
            <a:r>
              <a:rPr lang="fi-FI" sz="1600" dirty="0"/>
              <a:t>Kuviot ja puhtaaksikirjoitukset</a:t>
            </a:r>
          </a:p>
          <a:p>
            <a:pPr lvl="4"/>
            <a:r>
              <a:rPr lang="fi-FI" sz="1400" dirty="0"/>
              <a:t>käsityötä millimetripaperilla ja kuvateipeillä</a:t>
            </a:r>
          </a:p>
          <a:p>
            <a:pPr lvl="2"/>
            <a:r>
              <a:rPr lang="fi-FI" sz="1600" dirty="0"/>
              <a:t>Data ja tieto paperilähteistä (ei mitään nettejä)</a:t>
            </a:r>
          </a:p>
          <a:p>
            <a:pPr lvl="4"/>
            <a:r>
              <a:rPr lang="fi-FI" sz="1400" dirty="0"/>
              <a:t>Käytössä myös fax, telex, näppäinpuhelin, …</a:t>
            </a:r>
          </a:p>
          <a:p>
            <a:endParaRPr lang="fi-FI" sz="1800" dirty="0"/>
          </a:p>
          <a:p>
            <a:r>
              <a:rPr lang="fi-FI" sz="1600" dirty="0" err="1"/>
              <a:t>ETLAn</a:t>
            </a:r>
            <a:r>
              <a:rPr lang="fi-FI" sz="1600" dirty="0"/>
              <a:t> ja taustayhteisöjen yhteistyö</a:t>
            </a:r>
          </a:p>
          <a:p>
            <a:pPr lvl="1"/>
            <a:r>
              <a:rPr lang="fi-FI" sz="1600" dirty="0"/>
              <a:t>Hallituksen ja johtokunnan roolit</a:t>
            </a:r>
          </a:p>
          <a:p>
            <a:pPr lvl="1"/>
            <a:r>
              <a:rPr lang="fi-FI" sz="1600" dirty="0"/>
              <a:t>Ennusteiden / tekstien ennakkokommentit</a:t>
            </a:r>
          </a:p>
          <a:p>
            <a:pPr lvl="3"/>
            <a:endParaRPr lang="fi-FI" sz="1200" dirty="0"/>
          </a:p>
          <a:p>
            <a:r>
              <a:rPr lang="fi-FI" sz="1600" dirty="0"/>
              <a:t>Julkistamistilaisuudet </a:t>
            </a:r>
            <a:r>
              <a:rPr lang="fi-FI" sz="1600" dirty="0" err="1"/>
              <a:t>ETLAn</a:t>
            </a:r>
            <a:r>
              <a:rPr lang="fi-FI" sz="1600" dirty="0"/>
              <a:t> tiloissa</a:t>
            </a:r>
          </a:p>
          <a:p>
            <a:pPr lvl="1"/>
            <a:r>
              <a:rPr lang="fi-FI" sz="1600" dirty="0"/>
              <a:t>Lehdistön kiireet nykyistä vähäisempiä</a:t>
            </a:r>
          </a:p>
          <a:p>
            <a:pPr lvl="1"/>
            <a:r>
              <a:rPr lang="fi-FI" sz="1600" dirty="0"/>
              <a:t>Tarjoilut runsaanpuoleisia</a:t>
            </a:r>
          </a:p>
          <a:p>
            <a:pPr lvl="2"/>
            <a:r>
              <a:rPr lang="fi-FI" sz="1400" dirty="0"/>
              <a:t>Mietojen ja väkevien juomien suhde!</a:t>
            </a:r>
          </a:p>
          <a:p>
            <a:pPr lvl="2"/>
            <a:endParaRPr lang="fi-FI" sz="1600" dirty="0"/>
          </a:p>
          <a:p>
            <a:pPr lvl="2"/>
            <a:endParaRPr lang="fi-FI" sz="16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EDB49D-9211-4F96-931A-EA7E0940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580A4E-5B9C-4F8E-B936-76D9B116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3</a:t>
            </a:fld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CB17209-0ABB-4F54-AE0F-7CC219E189C7}"/>
              </a:ext>
            </a:extLst>
          </p:cNvPr>
          <p:cNvSpPr/>
          <p:nvPr/>
        </p:nvSpPr>
        <p:spPr>
          <a:xfrm>
            <a:off x="6095479" y="1340768"/>
            <a:ext cx="5761161" cy="52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17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EA3CF-D65D-419D-A7A2-74A70B32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 </a:t>
            </a:r>
            <a:r>
              <a:rPr lang="fi-FI" dirty="0" err="1"/>
              <a:t>ETLAn</a:t>
            </a:r>
            <a:r>
              <a:rPr lang="fi-FI" dirty="0"/>
              <a:t> ennustetyöstä ”ennen vanhaan”…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BAF05-DD27-4A37-81F6-E18D2E54F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484313"/>
            <a:ext cx="5544616" cy="4969022"/>
          </a:xfrm>
        </p:spPr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Ennustetyön painotus / näkyvyys </a:t>
            </a:r>
          </a:p>
          <a:p>
            <a:pPr lvl="2"/>
            <a:r>
              <a:rPr lang="fi-FI" dirty="0">
                <a:solidFill>
                  <a:srgbClr val="00B0F0"/>
                </a:solidFill>
              </a:rPr>
              <a:t>Suhdanteissa 160 – 180 sivua (nyt alle 100?)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Suhdanteen tekijöitä 15-20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”Keskusryhmä” 6-7 henkeä (ennusteryhmä -87)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Julkaisut 4 kertaa vuodessa</a:t>
            </a:r>
          </a:p>
          <a:p>
            <a:pPr lvl="4"/>
            <a:r>
              <a:rPr lang="fi-FI" sz="1400" dirty="0">
                <a:solidFill>
                  <a:srgbClr val="00B0F0"/>
                </a:solidFill>
              </a:rPr>
              <a:t>Ennusteprosenteissa ei kymmenysosakikkailua</a:t>
            </a:r>
          </a:p>
          <a:p>
            <a:r>
              <a:rPr lang="fi-FI" dirty="0">
                <a:solidFill>
                  <a:srgbClr val="00B0F0"/>
                </a:solidFill>
              </a:rPr>
              <a:t>Tekniikka ja teknologia:</a:t>
            </a:r>
          </a:p>
          <a:p>
            <a:pPr lvl="2"/>
            <a:r>
              <a:rPr lang="fi-FI" dirty="0">
                <a:solidFill>
                  <a:srgbClr val="00B0F0"/>
                </a:solidFill>
              </a:rPr>
              <a:t>Ekonometrinen malli takasi konsistenssin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Oma </a:t>
            </a:r>
            <a:r>
              <a:rPr lang="fi-FI" b="1" dirty="0">
                <a:solidFill>
                  <a:srgbClr val="00B0F0"/>
                </a:solidFill>
              </a:rPr>
              <a:t>ATK</a:t>
            </a:r>
            <a:r>
              <a:rPr lang="fi-FI" dirty="0">
                <a:solidFill>
                  <a:srgbClr val="00B0F0"/>
                </a:solidFill>
              </a:rPr>
              <a:t> –toimi (ei AI –hömppää)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Tietokoneajot vs. puhelinkulut (US)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WANG + lerput - oma jäähdytetty huone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Laskukoneet paperirullatulosteella, kirjoituskone korjauslakkaominaisuudella 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Myöhemmin funktiolaskimet, pöytätietokoneet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C54B29-17C3-483F-9312-458C89E97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72608" cy="5113336"/>
          </a:xfrm>
        </p:spPr>
        <p:txBody>
          <a:bodyPr/>
          <a:lstStyle/>
          <a:p>
            <a:pPr lvl="1"/>
            <a:r>
              <a:rPr lang="fi-FI" sz="1800" b="1" dirty="0"/>
              <a:t>SURVO 76</a:t>
            </a:r>
            <a:endParaRPr lang="fi-FI" sz="1800" dirty="0"/>
          </a:p>
          <a:p>
            <a:pPr lvl="3"/>
            <a:r>
              <a:rPr lang="fi-FI" dirty="0"/>
              <a:t>Survo-</a:t>
            </a:r>
            <a:r>
              <a:rPr lang="fi-FI" dirty="0" err="1"/>
              <a:t>modulit</a:t>
            </a:r>
            <a:r>
              <a:rPr lang="fi-FI" dirty="0"/>
              <a:t> (</a:t>
            </a:r>
            <a:r>
              <a:rPr lang="fi-FI" dirty="0" err="1"/>
              <a:t>basic</a:t>
            </a:r>
            <a:r>
              <a:rPr lang="fi-FI" dirty="0"/>
              <a:t>-kieli, teho- ja tilarajoitteet)</a:t>
            </a:r>
          </a:p>
          <a:p>
            <a:pPr lvl="2"/>
            <a:r>
              <a:rPr lang="fi-FI" sz="1600" dirty="0"/>
              <a:t>Kuviot ja puhtaaksikirjoitukset</a:t>
            </a:r>
          </a:p>
          <a:p>
            <a:pPr lvl="4"/>
            <a:r>
              <a:rPr lang="fi-FI" sz="1400" dirty="0"/>
              <a:t>käsityötä millimetripaperilla ja kuvateipeillä</a:t>
            </a:r>
          </a:p>
          <a:p>
            <a:pPr lvl="2"/>
            <a:r>
              <a:rPr lang="fi-FI" sz="1600" dirty="0"/>
              <a:t>Data ja tieto paperilähteistä (ei mitään nettejä)</a:t>
            </a:r>
          </a:p>
          <a:p>
            <a:pPr lvl="4"/>
            <a:r>
              <a:rPr lang="fi-FI" sz="1400" dirty="0"/>
              <a:t>Käytössä myös fax, telex, näppäinpuhelin, yliolanheitin, …</a:t>
            </a:r>
          </a:p>
          <a:p>
            <a:endParaRPr lang="fi-FI" sz="1800" dirty="0"/>
          </a:p>
          <a:p>
            <a:r>
              <a:rPr lang="fi-FI" sz="1600" dirty="0" err="1"/>
              <a:t>ETLAn</a:t>
            </a:r>
            <a:r>
              <a:rPr lang="fi-FI" sz="1600" dirty="0"/>
              <a:t> ja taustayhteisöjen yhteistyö</a:t>
            </a:r>
          </a:p>
          <a:p>
            <a:pPr lvl="1"/>
            <a:r>
              <a:rPr lang="fi-FI" sz="1600" dirty="0"/>
              <a:t>Hallituksen ja johtokunnan roolit</a:t>
            </a:r>
          </a:p>
          <a:p>
            <a:pPr lvl="1"/>
            <a:r>
              <a:rPr lang="fi-FI" sz="1600" dirty="0"/>
              <a:t>Ennusteiden / tekstien ennakkokommentit</a:t>
            </a:r>
          </a:p>
          <a:p>
            <a:pPr lvl="3"/>
            <a:endParaRPr lang="fi-FI" sz="1200" dirty="0"/>
          </a:p>
          <a:p>
            <a:r>
              <a:rPr lang="fi-FI" sz="1600" dirty="0"/>
              <a:t>Julkistamistilaisuudet </a:t>
            </a:r>
            <a:r>
              <a:rPr lang="fi-FI" sz="1600" dirty="0" err="1"/>
              <a:t>ETLAn</a:t>
            </a:r>
            <a:r>
              <a:rPr lang="fi-FI" sz="1600" dirty="0"/>
              <a:t> tiloissa</a:t>
            </a:r>
          </a:p>
          <a:p>
            <a:pPr lvl="1"/>
            <a:r>
              <a:rPr lang="fi-FI" sz="1600" dirty="0"/>
              <a:t>Lehdistön kiireet nykyistä vähäisempiä</a:t>
            </a:r>
          </a:p>
          <a:p>
            <a:pPr lvl="1"/>
            <a:r>
              <a:rPr lang="fi-FI" sz="1600" dirty="0"/>
              <a:t>Tarjoilut runsaanpuoleisia</a:t>
            </a:r>
          </a:p>
          <a:p>
            <a:pPr lvl="2"/>
            <a:r>
              <a:rPr lang="fi-FI" sz="1400" dirty="0"/>
              <a:t>Mietojen ja väkevien juomien suhde!</a:t>
            </a:r>
          </a:p>
          <a:p>
            <a:pPr lvl="2"/>
            <a:endParaRPr lang="fi-FI" sz="1600" dirty="0"/>
          </a:p>
          <a:p>
            <a:pPr lvl="2"/>
            <a:endParaRPr lang="fi-FI" sz="16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EDB49D-9211-4F96-931A-EA7E0940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580A4E-5B9C-4F8E-B936-76D9B116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4</a:t>
            </a:fld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F5ACA59-A397-49A6-898A-E36F13DE0EF1}"/>
              </a:ext>
            </a:extLst>
          </p:cNvPr>
          <p:cNvSpPr/>
          <p:nvPr/>
        </p:nvSpPr>
        <p:spPr>
          <a:xfrm>
            <a:off x="6168010" y="3645024"/>
            <a:ext cx="4968550" cy="316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70815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EA3CF-D65D-419D-A7A2-74A70B32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 </a:t>
            </a:r>
            <a:r>
              <a:rPr lang="fi-FI" dirty="0" err="1"/>
              <a:t>ETLAn</a:t>
            </a:r>
            <a:r>
              <a:rPr lang="fi-FI" dirty="0"/>
              <a:t> ennustetyöstä ”ennen vanhaan”…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BAF05-DD27-4A37-81F6-E18D2E54F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484313"/>
            <a:ext cx="5544616" cy="4969022"/>
          </a:xfrm>
        </p:spPr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Ennustetyön painotus / näkyvyys </a:t>
            </a:r>
          </a:p>
          <a:p>
            <a:pPr lvl="2"/>
            <a:r>
              <a:rPr lang="fi-FI" dirty="0">
                <a:solidFill>
                  <a:srgbClr val="00B0F0"/>
                </a:solidFill>
              </a:rPr>
              <a:t>Suhdanteissa 160 – 180 sivua (nyt alle 100?)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Suhdanteen tekijöitä 15-20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”Keskusryhmä” 6-7 henkeä (ennusteryhmä -87) </a:t>
            </a:r>
          </a:p>
          <a:p>
            <a:pPr lvl="3"/>
            <a:r>
              <a:rPr lang="fi-FI" dirty="0">
                <a:solidFill>
                  <a:srgbClr val="00B0F0"/>
                </a:solidFill>
              </a:rPr>
              <a:t>Julkaisut 4 kertaa vuodessa</a:t>
            </a:r>
          </a:p>
          <a:p>
            <a:pPr lvl="4"/>
            <a:r>
              <a:rPr lang="fi-FI" sz="1400" dirty="0">
                <a:solidFill>
                  <a:srgbClr val="00B0F0"/>
                </a:solidFill>
              </a:rPr>
              <a:t>Ennusteprosenteissa ei kymmenysosakikkailua</a:t>
            </a:r>
          </a:p>
          <a:p>
            <a:r>
              <a:rPr lang="fi-FI" dirty="0">
                <a:solidFill>
                  <a:srgbClr val="00B0F0"/>
                </a:solidFill>
              </a:rPr>
              <a:t>Tekniikka ja teknologia:</a:t>
            </a:r>
          </a:p>
          <a:p>
            <a:pPr lvl="2"/>
            <a:r>
              <a:rPr lang="fi-FI" dirty="0">
                <a:solidFill>
                  <a:srgbClr val="00B0F0"/>
                </a:solidFill>
              </a:rPr>
              <a:t>Ekonometrinen malli takasi konsistenssin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Oma </a:t>
            </a:r>
            <a:r>
              <a:rPr lang="fi-FI" b="1" dirty="0">
                <a:solidFill>
                  <a:srgbClr val="00B0F0"/>
                </a:solidFill>
              </a:rPr>
              <a:t>ATK</a:t>
            </a:r>
            <a:r>
              <a:rPr lang="fi-FI" dirty="0">
                <a:solidFill>
                  <a:srgbClr val="00B0F0"/>
                </a:solidFill>
              </a:rPr>
              <a:t> –toimi (ei AI –hömppää)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Tietokoneajot vs. puhelinkulut (US)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WANG + lerput - oma jäähdytetty huone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Laskukoneet paperirullatulosteella, kirjoituskone korjauslakkaominaisuudella </a:t>
            </a:r>
          </a:p>
          <a:p>
            <a:pPr lvl="4"/>
            <a:r>
              <a:rPr lang="fi-FI" dirty="0">
                <a:solidFill>
                  <a:srgbClr val="00B0F0"/>
                </a:solidFill>
              </a:rPr>
              <a:t>Myöhemmin funktiolaskimet, pöytätietokoneet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C54B29-17C3-483F-9312-458C89E97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72608" cy="5113336"/>
          </a:xfrm>
        </p:spPr>
        <p:txBody>
          <a:bodyPr/>
          <a:lstStyle/>
          <a:p>
            <a:pPr lvl="1"/>
            <a:r>
              <a:rPr lang="fi-FI" sz="1800" b="1" dirty="0">
                <a:solidFill>
                  <a:srgbClr val="00B0F0"/>
                </a:solidFill>
              </a:rPr>
              <a:t>SURVO 76</a:t>
            </a:r>
            <a:endParaRPr lang="fi-FI" sz="1800" dirty="0">
              <a:solidFill>
                <a:srgbClr val="00B0F0"/>
              </a:solidFill>
            </a:endParaRPr>
          </a:p>
          <a:p>
            <a:pPr lvl="3"/>
            <a:r>
              <a:rPr lang="fi-FI" dirty="0">
                <a:solidFill>
                  <a:srgbClr val="00B0F0"/>
                </a:solidFill>
              </a:rPr>
              <a:t>Survo-</a:t>
            </a:r>
            <a:r>
              <a:rPr lang="fi-FI" dirty="0" err="1">
                <a:solidFill>
                  <a:srgbClr val="00B0F0"/>
                </a:solidFill>
              </a:rPr>
              <a:t>modulit</a:t>
            </a:r>
            <a:r>
              <a:rPr lang="fi-FI" dirty="0">
                <a:solidFill>
                  <a:srgbClr val="00B0F0"/>
                </a:solidFill>
              </a:rPr>
              <a:t> (</a:t>
            </a:r>
            <a:r>
              <a:rPr lang="fi-FI" dirty="0" err="1">
                <a:solidFill>
                  <a:srgbClr val="00B0F0"/>
                </a:solidFill>
              </a:rPr>
              <a:t>basic</a:t>
            </a:r>
            <a:r>
              <a:rPr lang="fi-FI" dirty="0">
                <a:solidFill>
                  <a:srgbClr val="00B0F0"/>
                </a:solidFill>
              </a:rPr>
              <a:t>-kieli, teho- ja tilarajoitteet)</a:t>
            </a:r>
          </a:p>
          <a:p>
            <a:pPr lvl="2"/>
            <a:r>
              <a:rPr lang="fi-FI" sz="1600" dirty="0">
                <a:solidFill>
                  <a:srgbClr val="00B0F0"/>
                </a:solidFill>
              </a:rPr>
              <a:t>Kuviot ja puhtaaksikirjoitukset</a:t>
            </a:r>
          </a:p>
          <a:p>
            <a:pPr lvl="4"/>
            <a:r>
              <a:rPr lang="fi-FI" sz="1400" dirty="0">
                <a:solidFill>
                  <a:srgbClr val="00B0F0"/>
                </a:solidFill>
              </a:rPr>
              <a:t>käsityötä millimetripaperilla ja kuvateipeillä</a:t>
            </a:r>
          </a:p>
          <a:p>
            <a:pPr lvl="2"/>
            <a:r>
              <a:rPr lang="fi-FI" sz="1600" dirty="0">
                <a:solidFill>
                  <a:srgbClr val="00B0F0"/>
                </a:solidFill>
              </a:rPr>
              <a:t>Data ja tieto paperilähteistä (ei mitään nettejä)</a:t>
            </a:r>
          </a:p>
          <a:p>
            <a:pPr lvl="4"/>
            <a:r>
              <a:rPr lang="fi-FI" sz="1400" dirty="0">
                <a:solidFill>
                  <a:srgbClr val="00B0F0"/>
                </a:solidFill>
              </a:rPr>
              <a:t>Käytössä myös fax, telex, näppäinpuhelin, yliolanheitin, …</a:t>
            </a:r>
          </a:p>
          <a:p>
            <a:pPr lvl="4"/>
            <a:endParaRPr lang="fi-FI" sz="1800" dirty="0"/>
          </a:p>
          <a:p>
            <a:r>
              <a:rPr lang="fi-FI" sz="1600" dirty="0" err="1"/>
              <a:t>ETLAn</a:t>
            </a:r>
            <a:r>
              <a:rPr lang="fi-FI" sz="1600" dirty="0"/>
              <a:t> ja taustayhteisöjen yhteistyö</a:t>
            </a:r>
          </a:p>
          <a:p>
            <a:pPr lvl="1"/>
            <a:r>
              <a:rPr lang="fi-FI" sz="1600" dirty="0"/>
              <a:t>Hallituksen ja johtokunnan roolit</a:t>
            </a:r>
          </a:p>
          <a:p>
            <a:pPr lvl="1"/>
            <a:r>
              <a:rPr lang="fi-FI" sz="1600" dirty="0"/>
              <a:t>Ennusteiden / tekstien ennakkokommentit</a:t>
            </a:r>
          </a:p>
          <a:p>
            <a:pPr lvl="3"/>
            <a:endParaRPr lang="fi-FI" sz="1200" dirty="0"/>
          </a:p>
          <a:p>
            <a:r>
              <a:rPr lang="fi-FI" sz="1600" dirty="0"/>
              <a:t>Julkistamistilaisuudet </a:t>
            </a:r>
            <a:r>
              <a:rPr lang="fi-FI" sz="1600" dirty="0" err="1"/>
              <a:t>ETLAn</a:t>
            </a:r>
            <a:r>
              <a:rPr lang="fi-FI" sz="1600" dirty="0"/>
              <a:t> tiloissa</a:t>
            </a:r>
          </a:p>
          <a:p>
            <a:pPr lvl="1"/>
            <a:r>
              <a:rPr lang="fi-FI" sz="1600" dirty="0"/>
              <a:t>Lehdistön kiireet nykyistä vähäisempiä</a:t>
            </a:r>
          </a:p>
          <a:p>
            <a:pPr lvl="1"/>
            <a:r>
              <a:rPr lang="fi-FI" sz="1600" dirty="0"/>
              <a:t>Tarjoilut runsaanpuoleisia</a:t>
            </a:r>
          </a:p>
          <a:p>
            <a:pPr lvl="2"/>
            <a:r>
              <a:rPr lang="fi-FI" sz="1400" dirty="0"/>
              <a:t>Mietojen ja väkevien juomien suhde!</a:t>
            </a:r>
          </a:p>
          <a:p>
            <a:pPr lvl="2"/>
            <a:endParaRPr lang="fi-FI" sz="1600" dirty="0"/>
          </a:p>
          <a:p>
            <a:pPr lvl="2"/>
            <a:endParaRPr lang="fi-FI" sz="16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  <a:p>
            <a:pPr lvl="2"/>
            <a:endParaRPr lang="fi-FI" sz="1600" dirty="0"/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EDB49D-9211-4F96-931A-EA7E0940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580A4E-5B9C-4F8E-B936-76D9B116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27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CF13DF13-D3C5-40C0-A5D6-31F8C356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ETLAN malli ennustetyön apuvälineenä 1980-luvulla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0591719-FEED-4B86-B4B2-0D5D45B2A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484313"/>
            <a:ext cx="4474439" cy="4906454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EFF30B96-139E-4F24-B9B3-A7E3FB66E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fi-FI" sz="1800" dirty="0"/>
              <a:t>(Likimain) lineaarinen” </a:t>
            </a:r>
            <a:r>
              <a:rPr lang="fi-FI" sz="1800" dirty="0" err="1"/>
              <a:t>keynesiäinen</a:t>
            </a:r>
            <a:r>
              <a:rPr lang="fi-FI" sz="1800" dirty="0"/>
              <a:t> tulo-</a:t>
            </a:r>
            <a:r>
              <a:rPr lang="fi-FI" sz="1800" dirty="0" err="1"/>
              <a:t>menomalli</a:t>
            </a:r>
            <a:endParaRPr lang="fi-FI" sz="1800" dirty="0"/>
          </a:p>
          <a:p>
            <a:pPr lvl="2"/>
            <a:r>
              <a:rPr lang="fi-FI" sz="1600" dirty="0"/>
              <a:t>13 käyttäytymisyhtälöä, 41 (+23 viivästettyä) eksogeenista muuttujaa</a:t>
            </a:r>
          </a:p>
          <a:p>
            <a:pPr lvl="2"/>
            <a:endParaRPr lang="fi-FI" sz="1600" dirty="0"/>
          </a:p>
          <a:p>
            <a:pPr lvl="1"/>
            <a:r>
              <a:rPr lang="fi-FI" sz="1800" dirty="0"/>
              <a:t>Estimoinnissa OLS ja TSLS </a:t>
            </a:r>
          </a:p>
          <a:p>
            <a:pPr lvl="3"/>
            <a:r>
              <a:rPr lang="fi-FI" sz="1400" dirty="0"/>
              <a:t>Helppous, otoksen pienuus =&gt; simultaaniharhan hyväksyminen</a:t>
            </a:r>
          </a:p>
          <a:p>
            <a:pPr lvl="3"/>
            <a:endParaRPr lang="fi-FI" sz="1400" dirty="0"/>
          </a:p>
          <a:p>
            <a:r>
              <a:rPr lang="fi-FI" sz="1800" u="sng" dirty="0"/>
              <a:t>Malliennusteiden korjailu/manipulointi </a:t>
            </a:r>
          </a:p>
          <a:p>
            <a:pPr lvl="2"/>
            <a:r>
              <a:rPr lang="fi-FI" sz="1600" dirty="0" err="1"/>
              <a:t>Eksogenisointi</a:t>
            </a:r>
            <a:r>
              <a:rPr lang="fi-FI" sz="1600" dirty="0"/>
              <a:t>  (tuporatkaisut, lakot, …)</a:t>
            </a:r>
          </a:p>
          <a:p>
            <a:pPr lvl="2"/>
            <a:r>
              <a:rPr lang="fi-FI" sz="1600" dirty="0"/>
              <a:t>Vakiotermisiirrot (virhetermin ”arvaus”)</a:t>
            </a:r>
          </a:p>
          <a:p>
            <a:pPr lvl="2"/>
            <a:r>
              <a:rPr lang="fi-FI" sz="1600" dirty="0"/>
              <a:t>=&gt; </a:t>
            </a:r>
            <a:r>
              <a:rPr lang="fi-FI" sz="1600" b="1" dirty="0"/>
              <a:t>sisäinen konsistenssi</a:t>
            </a:r>
          </a:p>
          <a:p>
            <a:pPr lvl="2"/>
            <a:endParaRPr lang="fi-FI" sz="1600" b="1" dirty="0"/>
          </a:p>
          <a:p>
            <a:r>
              <a:rPr lang="fi-FI" sz="1800" dirty="0"/>
              <a:t>Dynamiikka, rahapolitiikka, odotukset, ….?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94553-E48D-4DC0-9EBA-123E5FC7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A75F3C-1561-4AAC-8E5B-AAD1CE24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4BF4795E-C122-4018-A3CC-C2FBF0A8AB57}"/>
              </a:ext>
            </a:extLst>
          </p:cNvPr>
          <p:cNvSpPr/>
          <p:nvPr/>
        </p:nvSpPr>
        <p:spPr>
          <a:xfrm>
            <a:off x="983432" y="3410125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143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741F8BA2-AA5C-4245-B2AF-433F747621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25592"/>
          <a:stretch>
            <a:fillRect/>
          </a:stretch>
        </p:blipFill>
        <p:spPr/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DA3CAB73-E3F7-4432-BDF4-0E3EE8E6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Kuvioita ennen ja nyt: </a:t>
            </a:r>
            <a:br>
              <a:rPr lang="fi-FI" dirty="0"/>
            </a:br>
            <a:r>
              <a:rPr lang="fi-FI" sz="2000" dirty="0"/>
              <a:t>- ison kuvan tiivistys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ADE8B9-3D1A-41A5-A4CB-5CE5CFE8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85BF9-860F-413B-A90C-1DE44777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7</a:t>
            </a:fld>
            <a:endParaRPr lang="en-US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69D6BA78-58E9-4CFC-B4EB-E2A20C6F6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60" y="1700808"/>
            <a:ext cx="3441652" cy="5017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isällön paikkamerkki 24">
            <a:extLst>
              <a:ext uri="{FF2B5EF4-FFF2-40B4-BE49-F238E27FC236}">
                <a16:creationId xmlns:a16="http://schemas.microsoft.com/office/drawing/2014/main" id="{E541E1A3-86C7-4186-8DE5-1683CA81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1628800"/>
            <a:ext cx="238437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7302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409D71D-6156-4539-BB87-C70DBD9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ETLA:n</a:t>
            </a:r>
            <a:r>
              <a:rPr lang="fi-FI" dirty="0"/>
              <a:t> BKT-ennusteiden tarkentuminen</a:t>
            </a:r>
            <a:br>
              <a:rPr lang="fi-FI" dirty="0"/>
            </a:br>
            <a:r>
              <a:rPr lang="fi-FI" sz="2000" dirty="0"/>
              <a:t>- edellisen syksyn ja saman vuoden kevään ennusteet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3B21B-F4F1-4163-B326-40208A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229A81-16A6-4A96-9FCD-8EC49FC5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B420ED4-1318-44C1-9415-D22D1DC9F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781261"/>
              </p:ext>
            </p:extLst>
          </p:nvPr>
        </p:nvGraphicFramePr>
        <p:xfrm>
          <a:off x="550863" y="1484313"/>
          <a:ext cx="11090275" cy="49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4631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409D71D-6156-4539-BB87-C70DBD9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ETLA:n</a:t>
            </a:r>
            <a:r>
              <a:rPr lang="fi-FI" dirty="0"/>
              <a:t> BKT-ennusteiden tarkentuminen</a:t>
            </a:r>
            <a:br>
              <a:rPr lang="fi-FI" dirty="0"/>
            </a:br>
            <a:r>
              <a:rPr lang="fi-FI" sz="2000" dirty="0"/>
              <a:t>- edellisen syksyn ja saman vuoden kevään ennusteet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3B21B-F4F1-4163-B326-40208A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229A81-16A6-4A96-9FCD-8EC49FC5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B420ED4-1318-44C1-9415-D22D1DC9F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3791"/>
              </p:ext>
            </p:extLst>
          </p:nvPr>
        </p:nvGraphicFramePr>
        <p:xfrm>
          <a:off x="550863" y="1484313"/>
          <a:ext cx="11090275" cy="49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68299EEC-A615-40F8-8967-40378FFF5B4B}"/>
              </a:ext>
            </a:extLst>
          </p:cNvPr>
          <p:cNvSpPr/>
          <p:nvPr/>
        </p:nvSpPr>
        <p:spPr>
          <a:xfrm>
            <a:off x="2855640" y="2204864"/>
            <a:ext cx="1728192" cy="1944216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E9CE760-9F36-45EF-A439-75670EB9ADA7}"/>
              </a:ext>
            </a:extLst>
          </p:cNvPr>
          <p:cNvSpPr txBox="1"/>
          <p:nvPr/>
        </p:nvSpPr>
        <p:spPr>
          <a:xfrm>
            <a:off x="3028681" y="4509120"/>
            <a:ext cx="138211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i-FI" sz="6000" b="1" dirty="0"/>
              <a:t>”3”</a:t>
            </a:r>
          </a:p>
        </p:txBody>
      </p:sp>
    </p:spTree>
    <p:extLst>
      <p:ext uri="{BB962C8B-B14F-4D97-AF65-F5344CB8AC3E}">
        <p14:creationId xmlns:p14="http://schemas.microsoft.com/office/powerpoint/2010/main" val="408659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theme/theme1.xml><?xml version="1.0" encoding="utf-8"?>
<a:theme xmlns:a="http://schemas.openxmlformats.org/drawingml/2006/main" name="EK">
  <a:themeElements>
    <a:clrScheme name="EK">
      <a:dk1>
        <a:sysClr val="windowText" lastClr="000000"/>
      </a:dk1>
      <a:lt1>
        <a:sysClr val="window" lastClr="FFFFFF"/>
      </a:lt1>
      <a:dk2>
        <a:srgbClr val="464646"/>
      </a:dk2>
      <a:lt2>
        <a:srgbClr val="EBEBEB"/>
      </a:lt2>
      <a:accent1>
        <a:srgbClr val="003594"/>
      </a:accent1>
      <a:accent2>
        <a:srgbClr val="B5BD00"/>
      </a:accent2>
      <a:accent3>
        <a:srgbClr val="00A3E0"/>
      </a:accent3>
      <a:accent4>
        <a:srgbClr val="9BCBEB"/>
      </a:accent4>
      <a:accent5>
        <a:srgbClr val="00B2A9"/>
      </a:accent5>
      <a:accent6>
        <a:srgbClr val="FFC72C"/>
      </a:accent6>
      <a:hlink>
        <a:srgbClr val="003594"/>
      </a:hlink>
      <a:folHlink>
        <a:srgbClr val="00A3E0"/>
      </a:folHlink>
    </a:clrScheme>
    <a:fontScheme name="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esitys_sininen.potx" id="{DAAE21BE-92C2-4F03-ADFB-9ADA97195543}" vid="{E5C7D328-C144-4512-B0B7-19E4E040AB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EK_esitys_sininen</Template>
  <TotalTime>318</TotalTime>
  <Words>751</Words>
  <Application>Microsoft Office PowerPoint</Application>
  <PresentationFormat>Widescreen</PresentationFormat>
  <Paragraphs>226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EK</vt:lpstr>
      <vt:lpstr>ETLAn ennustetyö  ennen ja nyt</vt:lpstr>
      <vt:lpstr>Havaintoja ETLAn ennustetyöstä ”ennen vanhaan”…</vt:lpstr>
      <vt:lpstr>Havaintoja ETLAn ennustetyöstä ”ennen vanhaan”…</vt:lpstr>
      <vt:lpstr>Havaintoja ETLAn ennustetyöstä ”ennen vanhaan”…</vt:lpstr>
      <vt:lpstr>Havaintoja ETLAn ennustetyöstä ”ennen vanhaan”…</vt:lpstr>
      <vt:lpstr>ETLAN malli ennustetyön apuvälineenä 1980-luvulla</vt:lpstr>
      <vt:lpstr>Kuvioita ennen ja nyt:  - ison kuvan tiivistys</vt:lpstr>
      <vt:lpstr>ETLA:n BKT-ennusteiden tarkentuminen - edellisen syksyn ja saman vuoden kevään ennusteet</vt:lpstr>
      <vt:lpstr>ETLA:n BKT-ennusteiden tarkentuminen - edellisen syksyn ja saman vuoden kevään ennusteet</vt:lpstr>
      <vt:lpstr>Oliko ennen vanhaan kaikki paremmin…?</vt:lpstr>
      <vt:lpstr>ETLA ja muut ennustajat</vt:lpstr>
      <vt:lpstr>Otos suhdanteen tekijöistä 1980-luvulla</vt:lpstr>
      <vt:lpstr>PowerPoint Presentation</vt:lpstr>
      <vt:lpstr>ETLAn inflaatioennusteiden tarkentuminen  - (ainakin alkujaksolla) inflaatio-odotusten hillintä!</vt:lpstr>
    </vt:vector>
  </TitlesOfParts>
  <Company>Elinkeinoelämän keskusliitto 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ETLAn ennustetyö ennen ja nyt</dc:title>
  <dc:subject>Talouspolitiikka</dc:subject>
  <dc:creator>Jussi Mustonen</dc:creator>
  <cp:keywords/>
  <cp:lastModifiedBy>Ville Kaitila</cp:lastModifiedBy>
  <cp:revision>47</cp:revision>
  <dcterms:created xsi:type="dcterms:W3CDTF">2018-08-22T08:01:19Z</dcterms:created>
  <dcterms:modified xsi:type="dcterms:W3CDTF">2019-08-23T06:18:38Z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298.21.03.011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EK_esitys_sininen.potx</vt:lpwstr>
  </property>
  <property fmtid="{D5CDD505-2E9C-101B-9397-08002B2CF9AE}" pid="6" name="dvDefinition">
    <vt:lpwstr>35 (dd_default.xml)</vt:lpwstr>
  </property>
  <property fmtid="{D5CDD505-2E9C-101B-9397-08002B2CF9AE}" pid="7" name="dvDefinitionID">
    <vt:lpwstr>35</vt:lpwstr>
  </property>
  <property fmtid="{D5CDD505-2E9C-101B-9397-08002B2CF9AE}" pid="8" name="dvContentFile">
    <vt:lpwstr>dd_default.xml</vt:lpwstr>
  </property>
  <property fmtid="{D5CDD505-2E9C-101B-9397-08002B2CF9AE}" pid="9" name="dvGlobalVerID">
    <vt:lpwstr>298.90.03.021</vt:lpwstr>
  </property>
  <property fmtid="{D5CDD505-2E9C-101B-9397-08002B2CF9AE}" pid="10" name="dvDefinitionVersion">
    <vt:lpwstr>7.0 / 4.4.2018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12</vt:lpwstr>
  </property>
  <property fmtid="{D5CDD505-2E9C-101B-9397-08002B2CF9AE}" pid="17" name="dvCategory_2">
    <vt:lpwstr>0</vt:lpwstr>
  </property>
  <property fmtid="{D5CDD505-2E9C-101B-9397-08002B2CF9AE}" pid="18" name="dvPermanentStorage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>ELKE</vt:lpwstr>
  </property>
  <property fmtid="{D5CDD505-2E9C-101B-9397-08002B2CF9AE}" pid="22" name="dvSite">
    <vt:lpwstr>EK Helsinki</vt:lpwstr>
  </property>
  <property fmtid="{D5CDD505-2E9C-101B-9397-08002B2CF9AE}" pid="23" name="dvNumbering">
    <vt:lpwstr>0</vt:lpwstr>
  </property>
  <property fmtid="{D5CDD505-2E9C-101B-9397-08002B2CF9AE}" pid="24" name="dvDUname">
    <vt:lpwstr>Jussi Mustonen</vt:lpwstr>
  </property>
  <property fmtid="{D5CDD505-2E9C-101B-9397-08002B2CF9AE}" pid="25" name="dvDUdepartment">
    <vt:lpwstr/>
  </property>
  <property fmtid="{D5CDD505-2E9C-101B-9397-08002B2CF9AE}" pid="26" name="dvDocumentStatus">
    <vt:lpwstr/>
  </property>
  <property fmtid="{D5CDD505-2E9C-101B-9397-08002B2CF9AE}" pid="27" name="dvSector">
    <vt:lpwstr>S_TAL</vt:lpwstr>
  </property>
  <property fmtid="{D5CDD505-2E9C-101B-9397-08002B2CF9AE}" pid="28" name="dvsectorvalue">
    <vt:lpwstr>Talouspolitiikka</vt:lpwstr>
  </property>
  <property fmtid="{D5CDD505-2E9C-101B-9397-08002B2CF9AE}" pid="29" name="dvResp_Unit">
    <vt:lpwstr/>
  </property>
  <property fmtid="{D5CDD505-2E9C-101B-9397-08002B2CF9AE}" pid="30" name="dvResp_UnitToDocument">
    <vt:lpwstr>0</vt:lpwstr>
  </property>
  <property fmtid="{D5CDD505-2E9C-101B-9397-08002B2CF9AE}" pid="31" name="dvLogoExist">
    <vt:lpwstr>0</vt:lpwstr>
  </property>
  <property fmtid="{D5CDD505-2E9C-101B-9397-08002B2CF9AE}" pid="32" name="dvCurrentListLogo">
    <vt:lpwstr/>
  </property>
  <property fmtid="{D5CDD505-2E9C-101B-9397-08002B2CF9AE}" pid="33" name="dusector">
    <vt:lpwstr>Talouspolitiikka</vt:lpwstr>
  </property>
  <property fmtid="{D5CDD505-2E9C-101B-9397-08002B2CF9AE}" pid="34" name="duresp_unit">
    <vt:lpwstr/>
  </property>
  <property fmtid="{D5CDD505-2E9C-101B-9397-08002B2CF9AE}" pid="35" name="dname">
    <vt:lpwstr/>
  </property>
  <property fmtid="{D5CDD505-2E9C-101B-9397-08002B2CF9AE}" pid="36" name="ducompany">
    <vt:lpwstr>Elinkeinoelämän keskusliitto EK</vt:lpwstr>
  </property>
  <property fmtid="{D5CDD505-2E9C-101B-9397-08002B2CF9AE}" pid="37" name="duname">
    <vt:lpwstr>Jussi Mustonen</vt:lpwstr>
  </property>
  <property fmtid="{D5CDD505-2E9C-101B-9397-08002B2CF9AE}" pid="38" name="ddate">
    <vt:lpwstr>22.8.2018</vt:lpwstr>
  </property>
  <property fmtid="{D5CDD505-2E9C-101B-9397-08002B2CF9AE}" pid="39" name="dtitle">
    <vt:lpwstr/>
  </property>
  <property fmtid="{D5CDD505-2E9C-101B-9397-08002B2CF9AE}" pid="40" name="dsubtitle">
    <vt:lpwstr/>
  </property>
</Properties>
</file>