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notesSlides/notesSlide6.xml" ContentType="application/vnd.openxmlformats-officedocument.presentationml.notesSlide+xml"/>
  <Override PartName="/ppt/charts/chart8.xml" ContentType="application/vnd.openxmlformats-officedocument.drawingml.chart+xml"/>
  <Override PartName="/ppt/notesSlides/notesSlide7.xml" ContentType="application/vnd.openxmlformats-officedocument.presentationml.notesSlide+xml"/>
  <Override PartName="/ppt/charts/chart9.xml" ContentType="application/vnd.openxmlformats-officedocument.drawingml.chart+xml"/>
  <Override PartName="/ppt/notesSlides/notesSlide8.xml" ContentType="application/vnd.openxmlformats-officedocument.presentationml.notesSlide+xml"/>
  <Override PartName="/ppt/charts/chart10.xml" ContentType="application/vnd.openxmlformats-officedocument.drawingml.chart+xml"/>
  <Override PartName="/ppt/notesSlides/notesSlide9.xml" ContentType="application/vnd.openxmlformats-officedocument.presentationml.notesSlide+xml"/>
  <Override PartName="/ppt/charts/chart11.xml" ContentType="application/vnd.openxmlformats-officedocument.drawingml.chart+xml"/>
  <Override PartName="/ppt/notesSlides/notesSlide10.xml" ContentType="application/vnd.openxmlformats-officedocument.presentationml.notesSlide+xml"/>
  <Override PartName="/ppt/charts/chart12.xml" ContentType="application/vnd.openxmlformats-officedocument.drawingml.chart+xml"/>
  <Override PartName="/ppt/notesSlides/notesSlide11.xml" ContentType="application/vnd.openxmlformats-officedocument.presentationml.notesSlide+xml"/>
  <Override PartName="/ppt/charts/chart13.xml" ContentType="application/vnd.openxmlformats-officedocument.drawingml.chart+xml"/>
  <Override PartName="/ppt/notesSlides/notesSlide12.xml" ContentType="application/vnd.openxmlformats-officedocument.presentationml.notesSlide+xml"/>
  <Override PartName="/ppt/charts/chart14.xml" ContentType="application/vnd.openxmlformats-officedocument.drawingml.chart+xml"/>
  <Override PartName="/ppt/notesSlides/notesSlide13.xml" ContentType="application/vnd.openxmlformats-officedocument.presentationml.notesSlide+xml"/>
  <Override PartName="/ppt/charts/chart15.xml" ContentType="application/vnd.openxmlformats-officedocument.drawingml.chart+xml"/>
  <Override PartName="/ppt/notesSlides/notesSlide14.xml" ContentType="application/vnd.openxmlformats-officedocument.presentationml.notesSlide+xml"/>
  <Override PartName="/ppt/charts/chart16.xml" ContentType="application/vnd.openxmlformats-officedocument.drawingml.chart+xml"/>
  <Override PartName="/ppt/notesSlides/notesSlide15.xml" ContentType="application/vnd.openxmlformats-officedocument.presentationml.notesSlide+xml"/>
  <Override PartName="/ppt/charts/chart17.xml" ContentType="application/vnd.openxmlformats-officedocument.drawingml.chart+xml"/>
  <Override PartName="/ppt/notesSlides/notesSlide16.xml" ContentType="application/vnd.openxmlformats-officedocument.presentationml.notesSlide+xml"/>
  <Override PartName="/ppt/charts/chart18.xml" ContentType="application/vnd.openxmlformats-officedocument.drawingml.chart+xml"/>
  <Override PartName="/ppt/notesSlides/notesSlide17.xml" ContentType="application/vnd.openxmlformats-officedocument.presentationml.notesSlide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781" r:id="rId2"/>
    <p:sldMasterId id="2147483793" r:id="rId3"/>
    <p:sldMasterId id="2147483805" r:id="rId4"/>
  </p:sldMasterIdLst>
  <p:notesMasterIdLst>
    <p:notesMasterId r:id="rId33"/>
  </p:notesMasterIdLst>
  <p:handoutMasterIdLst>
    <p:handoutMasterId r:id="rId34"/>
  </p:handoutMasterIdLst>
  <p:sldIdLst>
    <p:sldId id="602" r:id="rId5"/>
    <p:sldId id="565" r:id="rId6"/>
    <p:sldId id="569" r:id="rId7"/>
    <p:sldId id="597" r:id="rId8"/>
    <p:sldId id="598" r:id="rId9"/>
    <p:sldId id="576" r:id="rId10"/>
    <p:sldId id="575" r:id="rId11"/>
    <p:sldId id="578" r:id="rId12"/>
    <p:sldId id="579" r:id="rId13"/>
    <p:sldId id="580" r:id="rId14"/>
    <p:sldId id="595" r:id="rId15"/>
    <p:sldId id="596" r:id="rId16"/>
    <p:sldId id="574" r:id="rId17"/>
    <p:sldId id="584" r:id="rId18"/>
    <p:sldId id="585" r:id="rId19"/>
    <p:sldId id="586" r:id="rId20"/>
    <p:sldId id="587" r:id="rId21"/>
    <p:sldId id="588" r:id="rId22"/>
    <p:sldId id="572" r:id="rId23"/>
    <p:sldId id="589" r:id="rId24"/>
    <p:sldId id="590" r:id="rId25"/>
    <p:sldId id="591" r:id="rId26"/>
    <p:sldId id="592" r:id="rId27"/>
    <p:sldId id="593" r:id="rId28"/>
    <p:sldId id="594" r:id="rId29"/>
    <p:sldId id="599" r:id="rId30"/>
    <p:sldId id="600" r:id="rId31"/>
    <p:sldId id="601" r:id="rId32"/>
  </p:sldIdLst>
  <p:sldSz cx="9144000" cy="6858000" type="screen4x3"/>
  <p:notesSz cx="6997700" cy="9271000"/>
  <p:defaultTextStyle>
    <a:defPPr>
      <a:defRPr lang="fi-F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EFF9"/>
    <a:srgbClr val="E7806F"/>
    <a:srgbClr val="C43922"/>
    <a:srgbClr val="808080"/>
    <a:srgbClr val="D9D9D9"/>
    <a:srgbClr val="1E82B4"/>
    <a:srgbClr val="6CBDE6"/>
    <a:srgbClr val="C1E4F5"/>
    <a:srgbClr val="E36E5B"/>
    <a:srgbClr val="57B4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5" autoAdjust="0"/>
    <p:restoredTop sz="94632" autoAdjust="0"/>
  </p:normalViewPr>
  <p:slideViewPr>
    <p:cSldViewPr snapToGrid="0">
      <p:cViewPr>
        <p:scale>
          <a:sx n="60" d="100"/>
          <a:sy n="60" d="100"/>
        </p:scale>
        <p:origin x="-1793" y="-3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Maita</c:v>
                </c:pt>
              </c:strCache>
            </c:strRef>
          </c:tx>
          <c:spPr>
            <a:solidFill>
              <a:srgbClr val="D9D9D9"/>
            </a:solidFill>
          </c:spPr>
          <c:invertIfNegative val="0"/>
          <c:dLbls>
            <c:numFmt formatCode="0" sourceLinked="0"/>
            <c:txPr>
              <a:bodyPr rot="0" vert="horz"/>
              <a:lstStyle/>
              <a:p>
                <a:pPr>
                  <a:defRPr sz="1100">
                    <a:latin typeface="Calibri" panose="020F0502020204030204" pitchFamily="34" charset="0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Sheet1!$A$2:$A$27</c:f>
              <c:strCache>
                <c:ptCount val="26"/>
                <c:pt idx="0">
                  <c:v>89</c:v>
                </c:pt>
                <c:pt idx="1">
                  <c:v>90</c:v>
                </c:pt>
                <c:pt idx="2">
                  <c:v>91</c:v>
                </c:pt>
                <c:pt idx="3">
                  <c:v>92</c:v>
                </c:pt>
                <c:pt idx="4">
                  <c:v>93</c:v>
                </c:pt>
                <c:pt idx="5">
                  <c:v>94</c:v>
                </c:pt>
                <c:pt idx="6">
                  <c:v>95</c:v>
                </c:pt>
                <c:pt idx="7">
                  <c:v>96</c:v>
                </c:pt>
                <c:pt idx="8">
                  <c:v>97</c:v>
                </c:pt>
                <c:pt idx="9">
                  <c:v>98</c:v>
                </c:pt>
                <c:pt idx="10">
                  <c:v>99</c:v>
                </c:pt>
                <c:pt idx="11">
                  <c:v>00</c:v>
                </c:pt>
                <c:pt idx="12">
                  <c:v>01</c:v>
                </c:pt>
                <c:pt idx="13">
                  <c:v>02</c:v>
                </c:pt>
                <c:pt idx="14">
                  <c:v>03</c:v>
                </c:pt>
                <c:pt idx="15">
                  <c:v>04</c:v>
                </c:pt>
                <c:pt idx="16">
                  <c:v>05</c:v>
                </c:pt>
                <c:pt idx="17">
                  <c:v>06</c:v>
                </c:pt>
                <c:pt idx="18">
                  <c:v>07</c:v>
                </c:pt>
                <c:pt idx="19">
                  <c:v>08</c:v>
                </c:pt>
                <c:pt idx="20">
                  <c:v>09</c:v>
                </c:pt>
                <c:pt idx="21">
                  <c:v>10</c:v>
                </c:pt>
                <c:pt idx="22">
                  <c:v>11</c:v>
                </c:pt>
                <c:pt idx="23">
                  <c:v>12</c:v>
                </c:pt>
                <c:pt idx="24">
                  <c:v>13</c:v>
                </c:pt>
                <c:pt idx="25">
                  <c:v>14</c:v>
                </c:pt>
              </c:strCache>
            </c:strRef>
          </c:cat>
          <c:val>
            <c:numRef>
              <c:f>Sheet1!$C$2:$C$27</c:f>
              <c:numCache>
                <c:formatCode>General</c:formatCode>
                <c:ptCount val="26"/>
                <c:pt idx="0">
                  <c:v>22</c:v>
                </c:pt>
                <c:pt idx="1">
                  <c:v>33</c:v>
                </c:pt>
                <c:pt idx="2">
                  <c:v>33</c:v>
                </c:pt>
                <c:pt idx="3">
                  <c:v>36</c:v>
                </c:pt>
                <c:pt idx="4">
                  <c:v>37</c:v>
                </c:pt>
                <c:pt idx="5">
                  <c:v>41</c:v>
                </c:pt>
                <c:pt idx="6">
                  <c:v>48</c:v>
                </c:pt>
                <c:pt idx="7">
                  <c:v>45</c:v>
                </c:pt>
                <c:pt idx="8">
                  <c:v>46</c:v>
                </c:pt>
                <c:pt idx="9">
                  <c:v>46</c:v>
                </c:pt>
                <c:pt idx="10">
                  <c:v>47</c:v>
                </c:pt>
                <c:pt idx="11">
                  <c:v>47</c:v>
                </c:pt>
                <c:pt idx="12">
                  <c:v>49</c:v>
                </c:pt>
                <c:pt idx="13">
                  <c:v>49</c:v>
                </c:pt>
                <c:pt idx="14">
                  <c:v>59</c:v>
                </c:pt>
                <c:pt idx="15">
                  <c:v>60</c:v>
                </c:pt>
                <c:pt idx="16">
                  <c:v>60</c:v>
                </c:pt>
                <c:pt idx="17">
                  <c:v>61</c:v>
                </c:pt>
                <c:pt idx="18">
                  <c:v>55</c:v>
                </c:pt>
                <c:pt idx="19">
                  <c:v>55</c:v>
                </c:pt>
                <c:pt idx="20">
                  <c:v>57</c:v>
                </c:pt>
                <c:pt idx="21">
                  <c:v>58</c:v>
                </c:pt>
                <c:pt idx="22">
                  <c:v>59</c:v>
                </c:pt>
                <c:pt idx="23">
                  <c:v>59</c:v>
                </c:pt>
                <c:pt idx="24">
                  <c:v>60</c:v>
                </c:pt>
                <c:pt idx="25">
                  <c:v>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74443264"/>
        <c:axId val="83647232"/>
      </c:bar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Suomi</c:v>
                </c:pt>
              </c:strCache>
            </c:strRef>
          </c:tx>
          <c:spPr>
            <a:ln w="38100">
              <a:solidFill>
                <a:srgbClr val="6CBDE6"/>
              </a:solidFill>
            </a:ln>
          </c:spPr>
          <c:marker>
            <c:symbol val="none"/>
          </c:marker>
          <c:dLbls>
            <c:numFmt formatCode="0" sourceLinked="0"/>
            <c:txPr>
              <a:bodyPr/>
              <a:lstStyle/>
              <a:p>
                <a:pPr>
                  <a:defRPr sz="1300" b="0" spc="0">
                    <a:latin typeface="Calibri" panose="020F0502020204030204" pitchFamily="34" charset="0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Sheet1!$A$2:$A$27</c:f>
              <c:strCache>
                <c:ptCount val="26"/>
                <c:pt idx="0">
                  <c:v>89</c:v>
                </c:pt>
                <c:pt idx="1">
                  <c:v>90</c:v>
                </c:pt>
                <c:pt idx="2">
                  <c:v>91</c:v>
                </c:pt>
                <c:pt idx="3">
                  <c:v>92</c:v>
                </c:pt>
                <c:pt idx="4">
                  <c:v>93</c:v>
                </c:pt>
                <c:pt idx="5">
                  <c:v>94</c:v>
                </c:pt>
                <c:pt idx="6">
                  <c:v>95</c:v>
                </c:pt>
                <c:pt idx="7">
                  <c:v>96</c:v>
                </c:pt>
                <c:pt idx="8">
                  <c:v>97</c:v>
                </c:pt>
                <c:pt idx="9">
                  <c:v>98</c:v>
                </c:pt>
                <c:pt idx="10">
                  <c:v>99</c:v>
                </c:pt>
                <c:pt idx="11">
                  <c:v>00</c:v>
                </c:pt>
                <c:pt idx="12">
                  <c:v>01</c:v>
                </c:pt>
                <c:pt idx="13">
                  <c:v>02</c:v>
                </c:pt>
                <c:pt idx="14">
                  <c:v>03</c:v>
                </c:pt>
                <c:pt idx="15">
                  <c:v>04</c:v>
                </c:pt>
                <c:pt idx="16">
                  <c:v>05</c:v>
                </c:pt>
                <c:pt idx="17">
                  <c:v>06</c:v>
                </c:pt>
                <c:pt idx="18">
                  <c:v>07</c:v>
                </c:pt>
                <c:pt idx="19">
                  <c:v>08</c:v>
                </c:pt>
                <c:pt idx="20">
                  <c:v>09</c:v>
                </c:pt>
                <c:pt idx="21">
                  <c:v>10</c:v>
                </c:pt>
                <c:pt idx="22">
                  <c:v>11</c:v>
                </c:pt>
                <c:pt idx="23">
                  <c:v>12</c:v>
                </c:pt>
                <c:pt idx="24">
                  <c:v>13</c:v>
                </c:pt>
                <c:pt idx="25">
                  <c:v>14</c:v>
                </c:pt>
              </c:strCache>
            </c:strRef>
          </c:cat>
          <c:val>
            <c:numRef>
              <c:f>Sheet1!$B$2:$B$27</c:f>
              <c:numCache>
                <c:formatCode>General</c:formatCode>
                <c:ptCount val="26"/>
                <c:pt idx="0">
                  <c:v>6</c:v>
                </c:pt>
                <c:pt idx="1">
                  <c:v>12</c:v>
                </c:pt>
                <c:pt idx="2">
                  <c:v>14</c:v>
                </c:pt>
                <c:pt idx="3">
                  <c:v>16</c:v>
                </c:pt>
                <c:pt idx="4">
                  <c:v>25</c:v>
                </c:pt>
                <c:pt idx="5">
                  <c:v>20</c:v>
                </c:pt>
                <c:pt idx="6">
                  <c:v>16</c:v>
                </c:pt>
                <c:pt idx="7">
                  <c:v>15</c:v>
                </c:pt>
                <c:pt idx="8">
                  <c:v>4</c:v>
                </c:pt>
                <c:pt idx="9">
                  <c:v>5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2</c:v>
                </c:pt>
                <c:pt idx="14">
                  <c:v>3</c:v>
                </c:pt>
                <c:pt idx="15">
                  <c:v>8</c:v>
                </c:pt>
                <c:pt idx="16">
                  <c:v>6</c:v>
                </c:pt>
                <c:pt idx="17">
                  <c:v>10</c:v>
                </c:pt>
                <c:pt idx="18">
                  <c:v>17</c:v>
                </c:pt>
                <c:pt idx="19">
                  <c:v>15</c:v>
                </c:pt>
                <c:pt idx="20">
                  <c:v>9</c:v>
                </c:pt>
                <c:pt idx="21">
                  <c:v>19</c:v>
                </c:pt>
                <c:pt idx="22">
                  <c:v>15</c:v>
                </c:pt>
                <c:pt idx="23">
                  <c:v>17</c:v>
                </c:pt>
                <c:pt idx="24">
                  <c:v>20</c:v>
                </c:pt>
                <c:pt idx="25">
                  <c:v>18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4443264"/>
        <c:axId val="83647232"/>
      </c:lineChart>
      <c:catAx>
        <c:axId val="74443264"/>
        <c:scaling>
          <c:orientation val="minMax"/>
        </c:scaling>
        <c:delete val="0"/>
        <c:axPos val="t"/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600">
                <a:latin typeface="Calibri" panose="020F0502020204030204" pitchFamily="34" charset="0"/>
              </a:defRPr>
            </a:pPr>
            <a:endParaRPr lang="fi-FI"/>
          </a:p>
        </c:txPr>
        <c:crossAx val="83647232"/>
        <c:crosses val="autoZero"/>
        <c:auto val="1"/>
        <c:lblAlgn val="ctr"/>
        <c:lblOffset val="0"/>
        <c:noMultiLvlLbl val="0"/>
      </c:catAx>
      <c:valAx>
        <c:axId val="83647232"/>
        <c:scaling>
          <c:orientation val="maxMin"/>
          <c:max val="61"/>
          <c:min val="1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74443264"/>
        <c:crosses val="autoZero"/>
        <c:crossBetween val="between"/>
        <c:majorUnit val="1"/>
      </c:valAx>
      <c:spPr>
        <a:ln>
          <a:noFill/>
        </a:ln>
      </c:spPr>
    </c:plotArea>
    <c:plotVisOnly val="1"/>
    <c:dispBlanksAs val="gap"/>
    <c:showDLblsOverMax val="0"/>
  </c:chart>
  <c:spPr>
    <a:solidFill>
      <a:srgbClr val="DBEFF9"/>
    </a:solidFill>
    <a:ln>
      <a:noFill/>
    </a:ln>
  </c:spPr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GDP per capita constant LCU, Lead 5 yrs.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6"/>
            <c:spPr>
              <a:solidFill>
                <a:srgbClr val="1E82B4"/>
              </a:solidFill>
              <a:ln>
                <a:noFill/>
              </a:ln>
            </c:spPr>
          </c:marker>
          <c:trendline>
            <c:spPr>
              <a:ln w="25400">
                <a:solidFill>
                  <a:srgbClr val="C43922"/>
                </a:solidFill>
              </a:ln>
            </c:spPr>
            <c:trendlineType val="linear"/>
            <c:dispRSqr val="0"/>
            <c:dispEq val="0"/>
          </c:trendline>
          <c:xVal>
            <c:numRef>
              <c:f>Sheet1!$A$2:$A$557</c:f>
              <c:numCache>
                <c:formatCode>General</c:formatCode>
                <c:ptCount val="556"/>
                <c:pt idx="0">
                  <c:v>56.678967000870088</c:v>
                </c:pt>
                <c:pt idx="1">
                  <c:v>59.218180616101932</c:v>
                </c:pt>
                <c:pt idx="2">
                  <c:v>48.430351053331862</c:v>
                </c:pt>
                <c:pt idx="3">
                  <c:v>48.634090334941213</c:v>
                </c:pt>
                <c:pt idx="4">
                  <c:v>43.879376410565456</c:v>
                </c:pt>
                <c:pt idx="5">
                  <c:v>40.158527814430109</c:v>
                </c:pt>
                <c:pt idx="6">
                  <c:v>73.115896375349294</c:v>
                </c:pt>
                <c:pt idx="7">
                  <c:v>70.462339614016457</c:v>
                </c:pt>
                <c:pt idx="8">
                  <c:v>68.158940101971226</c:v>
                </c:pt>
                <c:pt idx="9">
                  <c:v>73.02100746744344</c:v>
                </c:pt>
                <c:pt idx="10">
                  <c:v>72.727570200356013</c:v>
                </c:pt>
                <c:pt idx="11">
                  <c:v>76.316437722432056</c:v>
                </c:pt>
                <c:pt idx="12">
                  <c:v>75.318795558657939</c:v>
                </c:pt>
                <c:pt idx="13">
                  <c:v>83.125348080855161</c:v>
                </c:pt>
                <c:pt idx="14">
                  <c:v>87.888096401536927</c:v>
                </c:pt>
                <c:pt idx="15">
                  <c:v>82.588971222117564</c:v>
                </c:pt>
                <c:pt idx="16">
                  <c:v>82.497883037951894</c:v>
                </c:pt>
                <c:pt idx="17">
                  <c:v>82.823956043280262</c:v>
                </c:pt>
                <c:pt idx="18">
                  <c:v>76.740357232956782</c:v>
                </c:pt>
                <c:pt idx="19">
                  <c:v>71.660234156192274</c:v>
                </c:pt>
                <c:pt idx="20">
                  <c:v>62.364427924054411</c:v>
                </c:pt>
                <c:pt idx="21">
                  <c:v>68.504677918817947</c:v>
                </c:pt>
                <c:pt idx="22">
                  <c:v>69.123043849668946</c:v>
                </c:pt>
                <c:pt idx="23">
                  <c:v>73.899217679853123</c:v>
                </c:pt>
                <c:pt idx="24">
                  <c:v>76.839276382682542</c:v>
                </c:pt>
                <c:pt idx="25">
                  <c:v>79.136621503360871</c:v>
                </c:pt>
                <c:pt idx="26">
                  <c:v>81.617258224276839</c:v>
                </c:pt>
                <c:pt idx="27">
                  <c:v>75.218206565134082</c:v>
                </c:pt>
                <c:pt idx="28">
                  <c:v>79.388016078333905</c:v>
                </c:pt>
                <c:pt idx="29">
                  <c:v>83.741094166300812</c:v>
                </c:pt>
                <c:pt idx="30">
                  <c:v>75.276036803461068</c:v>
                </c:pt>
                <c:pt idx="31">
                  <c:v>68.717105150195749</c:v>
                </c:pt>
                <c:pt idx="32">
                  <c:v>61.872371418176968</c:v>
                </c:pt>
                <c:pt idx="33">
                  <c:v>67.401795662245235</c:v>
                </c:pt>
                <c:pt idx="34">
                  <c:v>66.580810566015074</c:v>
                </c:pt>
                <c:pt idx="35">
                  <c:v>67.715330335697857</c:v>
                </c:pt>
                <c:pt idx="36">
                  <c:v>69.459625603898544</c:v>
                </c:pt>
                <c:pt idx="37">
                  <c:v>74.91414968582437</c:v>
                </c:pt>
                <c:pt idx="38">
                  <c:v>73.658177808598026</c:v>
                </c:pt>
                <c:pt idx="39">
                  <c:v>68.407337794546947</c:v>
                </c:pt>
                <c:pt idx="40">
                  <c:v>67.923567021698815</c:v>
                </c:pt>
                <c:pt idx="41">
                  <c:v>72.131150606834254</c:v>
                </c:pt>
                <c:pt idx="42">
                  <c:v>53.634811147496556</c:v>
                </c:pt>
                <c:pt idx="43">
                  <c:v>54.834119126452158</c:v>
                </c:pt>
                <c:pt idx="44">
                  <c:v>46.488807491450395</c:v>
                </c:pt>
                <c:pt idx="45">
                  <c:v>48.142186250151823</c:v>
                </c:pt>
                <c:pt idx="46">
                  <c:v>48.864248496608724</c:v>
                </c:pt>
                <c:pt idx="47">
                  <c:v>52.445485155465612</c:v>
                </c:pt>
                <c:pt idx="48">
                  <c:v>52.00456438260035</c:v>
                </c:pt>
                <c:pt idx="49">
                  <c:v>51.915686267277884</c:v>
                </c:pt>
                <c:pt idx="50">
                  <c:v>53.422134698206868</c:v>
                </c:pt>
                <c:pt idx="51">
                  <c:v>51.250853348211983</c:v>
                </c:pt>
                <c:pt idx="52">
                  <c:v>46.008105108740217</c:v>
                </c:pt>
                <c:pt idx="53">
                  <c:v>45.661756932355921</c:v>
                </c:pt>
                <c:pt idx="54">
                  <c:v>50.241280122626186</c:v>
                </c:pt>
                <c:pt idx="55">
                  <c:v>49.362902943909361</c:v>
                </c:pt>
                <c:pt idx="56">
                  <c:v>78.930955941676089</c:v>
                </c:pt>
                <c:pt idx="57">
                  <c:v>76.817764890612722</c:v>
                </c:pt>
                <c:pt idx="58">
                  <c:v>73.09561854304701</c:v>
                </c:pt>
                <c:pt idx="59">
                  <c:v>73.789591600130279</c:v>
                </c:pt>
                <c:pt idx="60">
                  <c:v>73.439777177207304</c:v>
                </c:pt>
                <c:pt idx="61">
                  <c:v>77.660370941627576</c:v>
                </c:pt>
                <c:pt idx="62">
                  <c:v>80.411584687408009</c:v>
                </c:pt>
                <c:pt idx="63">
                  <c:v>83.207274099131709</c:v>
                </c:pt>
                <c:pt idx="64">
                  <c:v>88.52220179676921</c:v>
                </c:pt>
                <c:pt idx="65">
                  <c:v>83.363668941265928</c:v>
                </c:pt>
                <c:pt idx="66">
                  <c:v>81.78451182852902</c:v>
                </c:pt>
                <c:pt idx="67">
                  <c:v>84.352685506407141</c:v>
                </c:pt>
                <c:pt idx="68">
                  <c:v>76.583376039636121</c:v>
                </c:pt>
                <c:pt idx="69">
                  <c:v>66.098741752617087</c:v>
                </c:pt>
                <c:pt idx="70">
                  <c:v>58.570129814393646</c:v>
                </c:pt>
                <c:pt idx="71">
                  <c:v>62.455314779589294</c:v>
                </c:pt>
                <c:pt idx="72">
                  <c:v>56.823527626202967</c:v>
                </c:pt>
                <c:pt idx="73">
                  <c:v>61.043300968673854</c:v>
                </c:pt>
                <c:pt idx="74">
                  <c:v>67.962548168132628</c:v>
                </c:pt>
                <c:pt idx="75">
                  <c:v>66.532977360648033</c:v>
                </c:pt>
                <c:pt idx="76">
                  <c:v>72.957362809402696</c:v>
                </c:pt>
                <c:pt idx="77">
                  <c:v>73.029725965101591</c:v>
                </c:pt>
                <c:pt idx="78">
                  <c:v>69.837683167968663</c:v>
                </c:pt>
                <c:pt idx="79">
                  <c:v>69.176981600699264</c:v>
                </c:pt>
                <c:pt idx="80">
                  <c:v>61.026879607261449</c:v>
                </c:pt>
                <c:pt idx="81">
                  <c:v>57.627143554281133</c:v>
                </c:pt>
                <c:pt idx="82">
                  <c:v>57.649256170002559</c:v>
                </c:pt>
                <c:pt idx="83">
                  <c:v>55.295827676155824</c:v>
                </c:pt>
                <c:pt idx="84">
                  <c:v>50.977253016616316</c:v>
                </c:pt>
                <c:pt idx="85">
                  <c:v>50.373484238705757</c:v>
                </c:pt>
                <c:pt idx="86">
                  <c:v>54.55741372791762</c:v>
                </c:pt>
                <c:pt idx="87">
                  <c:v>65.750947126555076</c:v>
                </c:pt>
                <c:pt idx="88">
                  <c:v>74.200685571181907</c:v>
                </c:pt>
                <c:pt idx="89">
                  <c:v>64.158372201805335</c:v>
                </c:pt>
                <c:pt idx="90">
                  <c:v>71.362930898504231</c:v>
                </c:pt>
                <c:pt idx="91">
                  <c:v>79.907508168561804</c:v>
                </c:pt>
                <c:pt idx="92">
                  <c:v>53.595169007044234</c:v>
                </c:pt>
                <c:pt idx="93">
                  <c:v>42.693825373380463</c:v>
                </c:pt>
                <c:pt idx="94">
                  <c:v>36.481796779820151</c:v>
                </c:pt>
                <c:pt idx="95">
                  <c:v>40.352115076460294</c:v>
                </c:pt>
                <c:pt idx="96">
                  <c:v>37.861435148740796</c:v>
                </c:pt>
                <c:pt idx="97">
                  <c:v>34.03102116110572</c:v>
                </c:pt>
                <c:pt idx="98">
                  <c:v>41.261401253340956</c:v>
                </c:pt>
                <c:pt idx="99">
                  <c:v>54.818258961705261</c:v>
                </c:pt>
                <c:pt idx="100">
                  <c:v>61.91428401825371</c:v>
                </c:pt>
                <c:pt idx="101">
                  <c:v>52.45497834346228</c:v>
                </c:pt>
                <c:pt idx="102">
                  <c:v>56.815737931027236</c:v>
                </c:pt>
                <c:pt idx="103">
                  <c:v>57.438347098559532</c:v>
                </c:pt>
                <c:pt idx="104">
                  <c:v>37.997798848510172</c:v>
                </c:pt>
                <c:pt idx="105">
                  <c:v>39.098646724462711</c:v>
                </c:pt>
                <c:pt idx="106">
                  <c:v>54.37773757041483</c:v>
                </c:pt>
                <c:pt idx="107">
                  <c:v>52.815078841753689</c:v>
                </c:pt>
                <c:pt idx="108">
                  <c:v>44.430569960813095</c:v>
                </c:pt>
                <c:pt idx="109">
                  <c:v>42.771751650501379</c:v>
                </c:pt>
                <c:pt idx="110">
                  <c:v>44.864584088921454</c:v>
                </c:pt>
                <c:pt idx="111">
                  <c:v>48.488394495761284</c:v>
                </c:pt>
                <c:pt idx="112">
                  <c:v>58.646597756933261</c:v>
                </c:pt>
                <c:pt idx="113">
                  <c:v>61.152474477617019</c:v>
                </c:pt>
                <c:pt idx="114">
                  <c:v>60.547004502398714</c:v>
                </c:pt>
                <c:pt idx="115">
                  <c:v>61.05378982681242</c:v>
                </c:pt>
                <c:pt idx="116">
                  <c:v>62.591804442711137</c:v>
                </c:pt>
                <c:pt idx="117">
                  <c:v>60.181415873294554</c:v>
                </c:pt>
                <c:pt idx="118">
                  <c:v>81.514882497330433</c:v>
                </c:pt>
                <c:pt idx="119">
                  <c:v>77.744174298916334</c:v>
                </c:pt>
                <c:pt idx="120">
                  <c:v>73.089281275097775</c:v>
                </c:pt>
                <c:pt idx="121">
                  <c:v>74.688692403559315</c:v>
                </c:pt>
                <c:pt idx="122">
                  <c:v>73.231552270049207</c:v>
                </c:pt>
                <c:pt idx="123">
                  <c:v>72.585601051386149</c:v>
                </c:pt>
                <c:pt idx="124">
                  <c:v>81.964959110746094</c:v>
                </c:pt>
                <c:pt idx="125">
                  <c:v>83.489633247861732</c:v>
                </c:pt>
                <c:pt idx="126">
                  <c:v>86.323200212406149</c:v>
                </c:pt>
                <c:pt idx="127">
                  <c:v>83.223427280036006</c:v>
                </c:pt>
                <c:pt idx="128">
                  <c:v>86.163998623325114</c:v>
                </c:pt>
                <c:pt idx="129">
                  <c:v>92.336470295645967</c:v>
                </c:pt>
                <c:pt idx="130">
                  <c:v>61.207868825327147</c:v>
                </c:pt>
                <c:pt idx="131">
                  <c:v>65.633300682478634</c:v>
                </c:pt>
                <c:pt idx="132">
                  <c:v>70.761226499154986</c:v>
                </c:pt>
                <c:pt idx="133">
                  <c:v>71.312246346723555</c:v>
                </c:pt>
                <c:pt idx="134">
                  <c:v>67.114412077563571</c:v>
                </c:pt>
                <c:pt idx="135">
                  <c:v>70.754708550167123</c:v>
                </c:pt>
                <c:pt idx="136">
                  <c:v>74.313823464193618</c:v>
                </c:pt>
                <c:pt idx="137">
                  <c:v>78.018793794219079</c:v>
                </c:pt>
                <c:pt idx="138">
                  <c:v>80.659637098650819</c:v>
                </c:pt>
                <c:pt idx="139">
                  <c:v>77.396822354150913</c:v>
                </c:pt>
                <c:pt idx="140">
                  <c:v>81.83057682651274</c:v>
                </c:pt>
                <c:pt idx="141">
                  <c:v>82.10186999545553</c:v>
                </c:pt>
                <c:pt idx="142">
                  <c:v>84.779136938223218</c:v>
                </c:pt>
                <c:pt idx="143">
                  <c:v>86.247612961635241</c:v>
                </c:pt>
                <c:pt idx="144">
                  <c:v>89.407473703875326</c:v>
                </c:pt>
                <c:pt idx="145">
                  <c:v>85.765260077771615</c:v>
                </c:pt>
                <c:pt idx="146">
                  <c:v>83.465358089764607</c:v>
                </c:pt>
                <c:pt idx="147">
                  <c:v>81.097714805401793</c:v>
                </c:pt>
                <c:pt idx="148">
                  <c:v>78.063021540873407</c:v>
                </c:pt>
                <c:pt idx="149">
                  <c:v>74.337635362743583</c:v>
                </c:pt>
                <c:pt idx="150">
                  <c:v>71.684079130852254</c:v>
                </c:pt>
                <c:pt idx="151">
                  <c:v>63.586443054057028</c:v>
                </c:pt>
                <c:pt idx="152">
                  <c:v>67.792709639129441</c:v>
                </c:pt>
                <c:pt idx="153">
                  <c:v>67.307334392841526</c:v>
                </c:pt>
                <c:pt idx="154">
                  <c:v>61.217279902956491</c:v>
                </c:pt>
                <c:pt idx="155">
                  <c:v>64.517080805097635</c:v>
                </c:pt>
                <c:pt idx="156">
                  <c:v>70.708246546095566</c:v>
                </c:pt>
                <c:pt idx="157">
                  <c:v>71.289948969449611</c:v>
                </c:pt>
                <c:pt idx="158">
                  <c:v>65.210951534952869</c:v>
                </c:pt>
                <c:pt idx="159">
                  <c:v>60.516810377500143</c:v>
                </c:pt>
                <c:pt idx="160">
                  <c:v>63.225562682818122</c:v>
                </c:pt>
                <c:pt idx="161">
                  <c:v>81.393958173734617</c:v>
                </c:pt>
                <c:pt idx="162">
                  <c:v>76.568772901144442</c:v>
                </c:pt>
                <c:pt idx="163">
                  <c:v>70.462929979634438</c:v>
                </c:pt>
                <c:pt idx="164">
                  <c:v>75.069385272236772</c:v>
                </c:pt>
                <c:pt idx="165">
                  <c:v>75.114617026581541</c:v>
                </c:pt>
                <c:pt idx="166">
                  <c:v>76.066429128519061</c:v>
                </c:pt>
                <c:pt idx="167">
                  <c:v>73.812440409034934</c:v>
                </c:pt>
                <c:pt idx="168">
                  <c:v>74.356987137269542</c:v>
                </c:pt>
                <c:pt idx="169">
                  <c:v>76.859102662876211</c:v>
                </c:pt>
                <c:pt idx="170">
                  <c:v>69.01316381838447</c:v>
                </c:pt>
                <c:pt idx="171">
                  <c:v>68.70803823729895</c:v>
                </c:pt>
                <c:pt idx="172">
                  <c:v>78.759255191509979</c:v>
                </c:pt>
                <c:pt idx="173">
                  <c:v>51.346884950709317</c:v>
                </c:pt>
                <c:pt idx="174">
                  <c:v>53.148388755596443</c:v>
                </c:pt>
                <c:pt idx="175">
                  <c:v>46.818649770160803</c:v>
                </c:pt>
                <c:pt idx="176">
                  <c:v>52.438798001525676</c:v>
                </c:pt>
                <c:pt idx="177">
                  <c:v>50.282713542715847</c:v>
                </c:pt>
                <c:pt idx="178">
                  <c:v>52.022410218702383</c:v>
                </c:pt>
                <c:pt idx="179">
                  <c:v>50.631887161978895</c:v>
                </c:pt>
                <c:pt idx="180">
                  <c:v>58.094128069350944</c:v>
                </c:pt>
                <c:pt idx="181">
                  <c:v>61.053938378459627</c:v>
                </c:pt>
                <c:pt idx="182">
                  <c:v>51.463918101058972</c:v>
                </c:pt>
                <c:pt idx="183">
                  <c:v>53.62191589938778</c:v>
                </c:pt>
                <c:pt idx="184">
                  <c:v>58.012429874330188</c:v>
                </c:pt>
                <c:pt idx="185">
                  <c:v>84.226019519633809</c:v>
                </c:pt>
                <c:pt idx="186">
                  <c:v>80.631478649057058</c:v>
                </c:pt>
                <c:pt idx="187">
                  <c:v>76.322309025107032</c:v>
                </c:pt>
                <c:pt idx="188">
                  <c:v>76.133946669870184</c:v>
                </c:pt>
                <c:pt idx="189">
                  <c:v>70.775462677242515</c:v>
                </c:pt>
                <c:pt idx="190">
                  <c:v>79.478168826109737</c:v>
                </c:pt>
                <c:pt idx="191">
                  <c:v>78.347571106440981</c:v>
                </c:pt>
                <c:pt idx="192">
                  <c:v>81.041957880693303</c:v>
                </c:pt>
                <c:pt idx="193">
                  <c:v>86.879825212078785</c:v>
                </c:pt>
                <c:pt idx="194">
                  <c:v>93.389557327163587</c:v>
                </c:pt>
                <c:pt idx="195">
                  <c:v>97.009334537374841</c:v>
                </c:pt>
                <c:pt idx="196">
                  <c:v>93.803309844160026</c:v>
                </c:pt>
                <c:pt idx="197">
                  <c:v>52.032812897938356</c:v>
                </c:pt>
                <c:pt idx="198">
                  <c:v>53.824153027738774</c:v>
                </c:pt>
                <c:pt idx="199">
                  <c:v>53.656787367939557</c:v>
                </c:pt>
                <c:pt idx="200">
                  <c:v>59.7509778185768</c:v>
                </c:pt>
                <c:pt idx="201">
                  <c:v>57.611109558247563</c:v>
                </c:pt>
                <c:pt idx="202">
                  <c:v>57.689917306954406</c:v>
                </c:pt>
                <c:pt idx="203">
                  <c:v>60.10495677325062</c:v>
                </c:pt>
                <c:pt idx="204">
                  <c:v>61.677338671745609</c:v>
                </c:pt>
                <c:pt idx="205">
                  <c:v>61.365643666705793</c:v>
                </c:pt>
                <c:pt idx="206">
                  <c:v>60.857016944213271</c:v>
                </c:pt>
                <c:pt idx="207">
                  <c:v>56.867098758743701</c:v>
                </c:pt>
                <c:pt idx="208">
                  <c:v>58.243117277252843</c:v>
                </c:pt>
                <c:pt idx="209">
                  <c:v>49.459829095368427</c:v>
                </c:pt>
                <c:pt idx="210">
                  <c:v>43.736856323211981</c:v>
                </c:pt>
                <c:pt idx="211">
                  <c:v>40.614244385402415</c:v>
                </c:pt>
                <c:pt idx="212">
                  <c:v>43.014450353144696</c:v>
                </c:pt>
                <c:pt idx="213">
                  <c:v>40.939247749719001</c:v>
                </c:pt>
                <c:pt idx="214">
                  <c:v>41.146195098876952</c:v>
                </c:pt>
                <c:pt idx="215">
                  <c:v>43.300785308954268</c:v>
                </c:pt>
                <c:pt idx="216">
                  <c:v>51.320289490683194</c:v>
                </c:pt>
                <c:pt idx="217">
                  <c:v>66.957980753753972</c:v>
                </c:pt>
                <c:pt idx="218">
                  <c:v>60.05367070151096</c:v>
                </c:pt>
                <c:pt idx="219">
                  <c:v>64.088520955065022</c:v>
                </c:pt>
                <c:pt idx="220">
                  <c:v>63.957086198754482</c:v>
                </c:pt>
                <c:pt idx="221">
                  <c:v>49.365396523617846</c:v>
                </c:pt>
                <c:pt idx="222">
                  <c:v>48.297367698594023</c:v>
                </c:pt>
                <c:pt idx="223">
                  <c:v>42.89886744914714</c:v>
                </c:pt>
                <c:pt idx="224">
                  <c:v>36.051526931151017</c:v>
                </c:pt>
                <c:pt idx="225">
                  <c:v>36.02380403439156</c:v>
                </c:pt>
                <c:pt idx="226">
                  <c:v>31.534910075599978</c:v>
                </c:pt>
                <c:pt idx="227">
                  <c:v>32.36315042837419</c:v>
                </c:pt>
                <c:pt idx="228">
                  <c:v>35.848112950569856</c:v>
                </c:pt>
                <c:pt idx="229">
                  <c:v>45.078757832056226</c:v>
                </c:pt>
                <c:pt idx="230">
                  <c:v>35.891700576954456</c:v>
                </c:pt>
                <c:pt idx="231">
                  <c:v>35.871690581146041</c:v>
                </c:pt>
                <c:pt idx="232">
                  <c:v>38.816275600498024</c:v>
                </c:pt>
                <c:pt idx="233">
                  <c:v>74.855403486168541</c:v>
                </c:pt>
                <c:pt idx="234">
                  <c:v>80.24875052981227</c:v>
                </c:pt>
                <c:pt idx="235">
                  <c:v>77.954039570397839</c:v>
                </c:pt>
                <c:pt idx="236">
                  <c:v>81.0666348489641</c:v>
                </c:pt>
                <c:pt idx="237">
                  <c:v>81.771714090018421</c:v>
                </c:pt>
                <c:pt idx="238">
                  <c:v>78.409142874863349</c:v>
                </c:pt>
                <c:pt idx="239">
                  <c:v>80.489998144024653</c:v>
                </c:pt>
                <c:pt idx="240">
                  <c:v>82.16954876145607</c:v>
                </c:pt>
                <c:pt idx="241">
                  <c:v>71.408175015936592</c:v>
                </c:pt>
                <c:pt idx="242">
                  <c:v>63.864217389222716</c:v>
                </c:pt>
                <c:pt idx="243">
                  <c:v>60.170923724115383</c:v>
                </c:pt>
                <c:pt idx="244">
                  <c:v>64.688110892631684</c:v>
                </c:pt>
                <c:pt idx="245">
                  <c:v>64.440649185030907</c:v>
                </c:pt>
                <c:pt idx="246">
                  <c:v>69.572519662802222</c:v>
                </c:pt>
                <c:pt idx="247">
                  <c:v>63.234927135014352</c:v>
                </c:pt>
                <c:pt idx="248">
                  <c:v>61.023148101479748</c:v>
                </c:pt>
                <c:pt idx="249">
                  <c:v>66.976947781699081</c:v>
                </c:pt>
                <c:pt idx="250">
                  <c:v>68.181687044282711</c:v>
                </c:pt>
                <c:pt idx="251">
                  <c:v>68.699556605253704</c:v>
                </c:pt>
                <c:pt idx="252">
                  <c:v>74.802773084959497</c:v>
                </c:pt>
                <c:pt idx="253">
                  <c:v>60.592341491392325</c:v>
                </c:pt>
                <c:pt idx="254">
                  <c:v>54.807540265030546</c:v>
                </c:pt>
                <c:pt idx="255">
                  <c:v>52.249188799713714</c:v>
                </c:pt>
                <c:pt idx="256">
                  <c:v>56.54097611775682</c:v>
                </c:pt>
                <c:pt idx="257">
                  <c:v>53.969238073919897</c:v>
                </c:pt>
                <c:pt idx="258">
                  <c:v>52.778958378973805</c:v>
                </c:pt>
                <c:pt idx="259">
                  <c:v>56.573293876456518</c:v>
                </c:pt>
                <c:pt idx="260">
                  <c:v>59.056086635863778</c:v>
                </c:pt>
                <c:pt idx="261">
                  <c:v>55.813433153887715</c:v>
                </c:pt>
                <c:pt idx="262">
                  <c:v>47.348254658929648</c:v>
                </c:pt>
                <c:pt idx="263">
                  <c:v>43.136858025514805</c:v>
                </c:pt>
                <c:pt idx="264">
                  <c:v>49.229688412430129</c:v>
                </c:pt>
                <c:pt idx="265">
                  <c:v>84.649770895080508</c:v>
                </c:pt>
                <c:pt idx="266">
                  <c:v>78.363564338334982</c:v>
                </c:pt>
                <c:pt idx="267">
                  <c:v>66.369558226337105</c:v>
                </c:pt>
                <c:pt idx="268">
                  <c:v>70.191616134030625</c:v>
                </c:pt>
                <c:pt idx="269">
                  <c:v>68.468986637981743</c:v>
                </c:pt>
                <c:pt idx="270">
                  <c:v>58.24066593468055</c:v>
                </c:pt>
                <c:pt idx="271">
                  <c:v>56.424988207574373</c:v>
                </c:pt>
                <c:pt idx="272">
                  <c:v>67.611218022923026</c:v>
                </c:pt>
                <c:pt idx="273">
                  <c:v>75.05338779807434</c:v>
                </c:pt>
                <c:pt idx="274">
                  <c:v>69.513994045257078</c:v>
                </c:pt>
                <c:pt idx="275">
                  <c:v>74.101626857536701</c:v>
                </c:pt>
                <c:pt idx="276">
                  <c:v>72.944132889749014</c:v>
                </c:pt>
                <c:pt idx="277">
                  <c:v>53.151379504150526</c:v>
                </c:pt>
                <c:pt idx="278">
                  <c:v>58.560768111221385</c:v>
                </c:pt>
                <c:pt idx="279">
                  <c:v>53.548881257987127</c:v>
                </c:pt>
                <c:pt idx="280">
                  <c:v>50.48906426788799</c:v>
                </c:pt>
                <c:pt idx="281">
                  <c:v>57.476806899312727</c:v>
                </c:pt>
                <c:pt idx="282">
                  <c:v>63.143890242171807</c:v>
                </c:pt>
                <c:pt idx="283">
                  <c:v>58.847213939421557</c:v>
                </c:pt>
                <c:pt idx="284">
                  <c:v>46.517951867942479</c:v>
                </c:pt>
                <c:pt idx="285">
                  <c:v>46.981972641977634</c:v>
                </c:pt>
                <c:pt idx="286">
                  <c:v>55.331265552614795</c:v>
                </c:pt>
                <c:pt idx="287">
                  <c:v>53.057625074029453</c:v>
                </c:pt>
                <c:pt idx="288">
                  <c:v>60.224070417673111</c:v>
                </c:pt>
                <c:pt idx="289">
                  <c:v>60.070755877761194</c:v>
                </c:pt>
                <c:pt idx="290">
                  <c:v>66.462506925851386</c:v>
                </c:pt>
                <c:pt idx="291">
                  <c:v>65.691714712590425</c:v>
                </c:pt>
                <c:pt idx="292">
                  <c:v>57.773538360976914</c:v>
                </c:pt>
                <c:pt idx="293">
                  <c:v>62.669867126686967</c:v>
                </c:pt>
                <c:pt idx="294">
                  <c:v>61.847282894856185</c:v>
                </c:pt>
                <c:pt idx="295">
                  <c:v>80.618998516771612</c:v>
                </c:pt>
                <c:pt idx="296">
                  <c:v>77.036317879750726</c:v>
                </c:pt>
                <c:pt idx="297">
                  <c:v>74.41059493801535</c:v>
                </c:pt>
                <c:pt idx="298">
                  <c:v>79.301257750592754</c:v>
                </c:pt>
                <c:pt idx="299">
                  <c:v>77.307121362483215</c:v>
                </c:pt>
                <c:pt idx="300">
                  <c:v>84.124046082576811</c:v>
                </c:pt>
                <c:pt idx="301">
                  <c:v>86.109273331156004</c:v>
                </c:pt>
                <c:pt idx="302">
                  <c:v>90.307900109102164</c:v>
                </c:pt>
                <c:pt idx="303">
                  <c:v>85.115303401311877</c:v>
                </c:pt>
                <c:pt idx="304">
                  <c:v>80.939871397745677</c:v>
                </c:pt>
                <c:pt idx="305">
                  <c:v>81.478819448510762</c:v>
                </c:pt>
                <c:pt idx="306">
                  <c:v>92.504324932159633</c:v>
                </c:pt>
                <c:pt idx="307">
                  <c:v>70.5869127922887</c:v>
                </c:pt>
                <c:pt idx="308">
                  <c:v>69.85682323130851</c:v>
                </c:pt>
                <c:pt idx="309">
                  <c:v>61.495442454806209</c:v>
                </c:pt>
                <c:pt idx="310">
                  <c:v>57.376346855931686</c:v>
                </c:pt>
                <c:pt idx="311">
                  <c:v>57.411304565877892</c:v>
                </c:pt>
                <c:pt idx="312">
                  <c:v>51.116875050748583</c:v>
                </c:pt>
                <c:pt idx="313">
                  <c:v>62.17331304325743</c:v>
                </c:pt>
                <c:pt idx="314">
                  <c:v>72.86575350881283</c:v>
                </c:pt>
                <c:pt idx="315">
                  <c:v>79.344272832499314</c:v>
                </c:pt>
                <c:pt idx="316">
                  <c:v>67.028290610639573</c:v>
                </c:pt>
                <c:pt idx="317">
                  <c:v>70.152629471032995</c:v>
                </c:pt>
                <c:pt idx="318">
                  <c:v>74.863050742254131</c:v>
                </c:pt>
                <c:pt idx="319">
                  <c:v>49.820299748118629</c:v>
                </c:pt>
                <c:pt idx="320">
                  <c:v>49.482358726513127</c:v>
                </c:pt>
                <c:pt idx="321">
                  <c:v>47.315923986402396</c:v>
                </c:pt>
                <c:pt idx="322">
                  <c:v>48.206987702975894</c:v>
                </c:pt>
                <c:pt idx="323">
                  <c:v>47.969719435356033</c:v>
                </c:pt>
                <c:pt idx="324">
                  <c:v>46.929441546275498</c:v>
                </c:pt>
                <c:pt idx="325">
                  <c:v>46.421870815294803</c:v>
                </c:pt>
                <c:pt idx="326">
                  <c:v>47.809300578798769</c:v>
                </c:pt>
                <c:pt idx="327">
                  <c:v>49.313543613453007</c:v>
                </c:pt>
                <c:pt idx="328">
                  <c:v>43.147588885637717</c:v>
                </c:pt>
                <c:pt idx="329">
                  <c:v>44.562106247595551</c:v>
                </c:pt>
                <c:pt idx="330">
                  <c:v>46.372925368306419</c:v>
                </c:pt>
                <c:pt idx="331">
                  <c:v>81.786795109731997</c:v>
                </c:pt>
                <c:pt idx="332">
                  <c:v>80.43248805788177</c:v>
                </c:pt>
                <c:pt idx="333">
                  <c:v>77.870591599491803</c:v>
                </c:pt>
                <c:pt idx="334">
                  <c:v>80.012718856808874</c:v>
                </c:pt>
                <c:pt idx="335">
                  <c:v>80.976884183394432</c:v>
                </c:pt>
                <c:pt idx="336">
                  <c:v>83.254288209431408</c:v>
                </c:pt>
                <c:pt idx="337">
                  <c:v>85.150354410065106</c:v>
                </c:pt>
                <c:pt idx="338">
                  <c:v>80.105533025879154</c:v>
                </c:pt>
                <c:pt idx="339">
                  <c:v>81.218965566272416</c:v>
                </c:pt>
                <c:pt idx="340">
                  <c:v>78.322477425675928</c:v>
                </c:pt>
                <c:pt idx="341">
                  <c:v>76.039267082580238</c:v>
                </c:pt>
                <c:pt idx="342">
                  <c:v>86.455495113289643</c:v>
                </c:pt>
                <c:pt idx="343">
                  <c:v>78.901569201188238</c:v>
                </c:pt>
                <c:pt idx="344">
                  <c:v>75.348531543390209</c:v>
                </c:pt>
                <c:pt idx="345">
                  <c:v>68.450329004382468</c:v>
                </c:pt>
                <c:pt idx="346">
                  <c:v>67.911662946929823</c:v>
                </c:pt>
                <c:pt idx="347">
                  <c:v>65.517708073222082</c:v>
                </c:pt>
                <c:pt idx="348">
                  <c:v>62.62794587627527</c:v>
                </c:pt>
                <c:pt idx="349">
                  <c:v>68.548404027993755</c:v>
                </c:pt>
                <c:pt idx="350">
                  <c:v>76.403858162738416</c:v>
                </c:pt>
                <c:pt idx="351">
                  <c:v>77.078657653366363</c:v>
                </c:pt>
                <c:pt idx="352">
                  <c:v>76.22796269158566</c:v>
                </c:pt>
                <c:pt idx="353">
                  <c:v>71.031799660301942</c:v>
                </c:pt>
                <c:pt idx="354">
                  <c:v>76.015434416359341</c:v>
                </c:pt>
                <c:pt idx="355">
                  <c:v>80.963315192107714</c:v>
                </c:pt>
                <c:pt idx="356">
                  <c:v>78.602808028616337</c:v>
                </c:pt>
                <c:pt idx="357">
                  <c:v>73.525615873027903</c:v>
                </c:pt>
                <c:pt idx="358">
                  <c:v>71.186467206770558</c:v>
                </c:pt>
                <c:pt idx="359">
                  <c:v>69.221810913837899</c:v>
                </c:pt>
                <c:pt idx="360">
                  <c:v>64.282110939068374</c:v>
                </c:pt>
                <c:pt idx="361">
                  <c:v>69.935714128293242</c:v>
                </c:pt>
                <c:pt idx="362">
                  <c:v>78.773496339883593</c:v>
                </c:pt>
                <c:pt idx="363">
                  <c:v>78.365351466556845</c:v>
                </c:pt>
                <c:pt idx="364">
                  <c:v>77.205823399626027</c:v>
                </c:pt>
                <c:pt idx="365">
                  <c:v>80.005574569461388</c:v>
                </c:pt>
                <c:pt idx="366">
                  <c:v>82.755080614799056</c:v>
                </c:pt>
                <c:pt idx="367">
                  <c:v>57.600750695332785</c:v>
                </c:pt>
                <c:pt idx="368">
                  <c:v>55.977956677404705</c:v>
                </c:pt>
                <c:pt idx="369">
                  <c:v>47.641199384720842</c:v>
                </c:pt>
                <c:pt idx="370">
                  <c:v>49.719075858550966</c:v>
                </c:pt>
                <c:pt idx="371">
                  <c:v>43.720034342123128</c:v>
                </c:pt>
                <c:pt idx="372">
                  <c:v>42.634620663218328</c:v>
                </c:pt>
                <c:pt idx="373">
                  <c:v>45.359633783359584</c:v>
                </c:pt>
                <c:pt idx="374">
                  <c:v>53.019329837497821</c:v>
                </c:pt>
                <c:pt idx="375">
                  <c:v>54.646295074182284</c:v>
                </c:pt>
                <c:pt idx="376">
                  <c:v>52.292011707319062</c:v>
                </c:pt>
                <c:pt idx="377">
                  <c:v>48.494313332143463</c:v>
                </c:pt>
                <c:pt idx="378">
                  <c:v>47.916666143537469</c:v>
                </c:pt>
                <c:pt idx="379">
                  <c:v>48.500000945967244</c:v>
                </c:pt>
                <c:pt idx="380">
                  <c:v>43.369906425016779</c:v>
                </c:pt>
                <c:pt idx="381">
                  <c:v>38.253179456965732</c:v>
                </c:pt>
                <c:pt idx="382">
                  <c:v>42.52282511994126</c:v>
                </c:pt>
                <c:pt idx="383">
                  <c:v>44.13715840960117</c:v>
                </c:pt>
                <c:pt idx="384">
                  <c:v>34.796852942611658</c:v>
                </c:pt>
                <c:pt idx="385">
                  <c:v>35.121593113614026</c:v>
                </c:pt>
                <c:pt idx="386">
                  <c:v>42.715554377952941</c:v>
                </c:pt>
                <c:pt idx="387">
                  <c:v>48.259658834340414</c:v>
                </c:pt>
                <c:pt idx="388">
                  <c:v>40.767400895970802</c:v>
                </c:pt>
                <c:pt idx="389">
                  <c:v>39.604503997598535</c:v>
                </c:pt>
                <c:pt idx="390">
                  <c:v>43.853311546312028</c:v>
                </c:pt>
                <c:pt idx="391">
                  <c:v>54.272277752232426</c:v>
                </c:pt>
                <c:pt idx="392">
                  <c:v>53.99192985351084</c:v>
                </c:pt>
                <c:pt idx="393">
                  <c:v>52.37432573953469</c:v>
                </c:pt>
                <c:pt idx="394">
                  <c:v>57.888029720061148</c:v>
                </c:pt>
                <c:pt idx="395">
                  <c:v>55.18453300459327</c:v>
                </c:pt>
                <c:pt idx="396">
                  <c:v>50.443072815446762</c:v>
                </c:pt>
                <c:pt idx="397">
                  <c:v>52.974972612609228</c:v>
                </c:pt>
                <c:pt idx="398">
                  <c:v>59.402056405861011</c:v>
                </c:pt>
                <c:pt idx="399">
                  <c:v>63.15968085125813</c:v>
                </c:pt>
                <c:pt idx="400">
                  <c:v>53.685650897173673</c:v>
                </c:pt>
                <c:pt idx="401">
                  <c:v>52.421480117373285</c:v>
                </c:pt>
                <c:pt idx="402">
                  <c:v>56.741190007209553</c:v>
                </c:pt>
                <c:pt idx="403">
                  <c:v>52.016196916114581</c:v>
                </c:pt>
                <c:pt idx="404">
                  <c:v>53.283609817847264</c:v>
                </c:pt>
                <c:pt idx="405">
                  <c:v>42.848177878422163</c:v>
                </c:pt>
                <c:pt idx="406">
                  <c:v>41.177522178103978</c:v>
                </c:pt>
                <c:pt idx="407">
                  <c:v>47.719324077137038</c:v>
                </c:pt>
                <c:pt idx="408">
                  <c:v>30.517721871096974</c:v>
                </c:pt>
                <c:pt idx="409">
                  <c:v>30.517721871096974</c:v>
                </c:pt>
                <c:pt idx="410">
                  <c:v>30.517721871096974</c:v>
                </c:pt>
                <c:pt idx="411">
                  <c:v>30.517721871096974</c:v>
                </c:pt>
                <c:pt idx="412">
                  <c:v>36.738645301181926</c:v>
                </c:pt>
                <c:pt idx="413">
                  <c:v>43.145326863136376</c:v>
                </c:pt>
                <c:pt idx="414">
                  <c:v>44.300500786943182</c:v>
                </c:pt>
                <c:pt idx="415">
                  <c:v>57.573396416468889</c:v>
                </c:pt>
                <c:pt idx="416">
                  <c:v>45.025775502691253</c:v>
                </c:pt>
                <c:pt idx="417">
                  <c:v>44.23270401475655</c:v>
                </c:pt>
                <c:pt idx="418">
                  <c:v>48.163085615260222</c:v>
                </c:pt>
                <c:pt idx="419">
                  <c:v>91.133465851216457</c:v>
                </c:pt>
                <c:pt idx="420">
                  <c:v>90.031557538130997</c:v>
                </c:pt>
                <c:pt idx="421">
                  <c:v>87.425436448065909</c:v>
                </c:pt>
                <c:pt idx="422">
                  <c:v>83.833704065430993</c:v>
                </c:pt>
                <c:pt idx="423">
                  <c:v>81.838027408044795</c:v>
                </c:pt>
                <c:pt idx="424">
                  <c:v>87.662507021950319</c:v>
                </c:pt>
                <c:pt idx="425">
                  <c:v>81.639551460992266</c:v>
                </c:pt>
                <c:pt idx="426">
                  <c:v>87.510763144323278</c:v>
                </c:pt>
                <c:pt idx="427">
                  <c:v>89.932016546045517</c:v>
                </c:pt>
                <c:pt idx="428">
                  <c:v>89.788710034268476</c:v>
                </c:pt>
                <c:pt idx="429">
                  <c:v>90.767947349130509</c:v>
                </c:pt>
                <c:pt idx="430">
                  <c:v>99.020919576546419</c:v>
                </c:pt>
                <c:pt idx="431">
                  <c:v>44.728264805653211</c:v>
                </c:pt>
                <c:pt idx="432">
                  <c:v>48.558526551482672</c:v>
                </c:pt>
                <c:pt idx="433">
                  <c:v>54.147200425121895</c:v>
                </c:pt>
                <c:pt idx="434">
                  <c:v>61.446454611976456</c:v>
                </c:pt>
                <c:pt idx="435">
                  <c:v>59.399192331579002</c:v>
                </c:pt>
                <c:pt idx="436">
                  <c:v>56.75490810514151</c:v>
                </c:pt>
                <c:pt idx="437">
                  <c:v>58.103865261914329</c:v>
                </c:pt>
                <c:pt idx="438">
                  <c:v>44.255134160510046</c:v>
                </c:pt>
                <c:pt idx="439">
                  <c:v>46.93424471999613</c:v>
                </c:pt>
                <c:pt idx="440">
                  <c:v>44.298248383792959</c:v>
                </c:pt>
                <c:pt idx="441">
                  <c:v>49.039061800345046</c:v>
                </c:pt>
                <c:pt idx="442">
                  <c:v>58.274276738550576</c:v>
                </c:pt>
                <c:pt idx="443">
                  <c:v>60.115983278732891</c:v>
                </c:pt>
                <c:pt idx="444">
                  <c:v>50.273657641491013</c:v>
                </c:pt>
                <c:pt idx="445">
                  <c:v>50.889995860365374</c:v>
                </c:pt>
                <c:pt idx="446">
                  <c:v>55.589620137592192</c:v>
                </c:pt>
                <c:pt idx="447">
                  <c:v>44.998905038176133</c:v>
                </c:pt>
                <c:pt idx="448">
                  <c:v>42.335185852599047</c:v>
                </c:pt>
                <c:pt idx="449">
                  <c:v>38.595428334130325</c:v>
                </c:pt>
                <c:pt idx="450">
                  <c:v>42.709706539487478</c:v>
                </c:pt>
                <c:pt idx="451">
                  <c:v>43.874446490476288</c:v>
                </c:pt>
                <c:pt idx="452">
                  <c:v>41.047315037366374</c:v>
                </c:pt>
                <c:pt idx="453">
                  <c:v>48.226667064069119</c:v>
                </c:pt>
                <c:pt idx="454">
                  <c:v>54.984939502071313</c:v>
                </c:pt>
                <c:pt idx="455">
                  <c:v>59.149676448020458</c:v>
                </c:pt>
                <c:pt idx="456">
                  <c:v>53.707065369505884</c:v>
                </c:pt>
                <c:pt idx="457">
                  <c:v>52.095456110653203</c:v>
                </c:pt>
                <c:pt idx="458">
                  <c:v>45.863369077600922</c:v>
                </c:pt>
                <c:pt idx="459">
                  <c:v>60.872573312653103</c:v>
                </c:pt>
                <c:pt idx="460">
                  <c:v>64.67292457156988</c:v>
                </c:pt>
                <c:pt idx="461">
                  <c:v>58.129070531363112</c:v>
                </c:pt>
                <c:pt idx="462">
                  <c:v>66.283901680490516</c:v>
                </c:pt>
                <c:pt idx="463">
                  <c:v>61.801866266559252</c:v>
                </c:pt>
                <c:pt idx="464">
                  <c:v>61.826758134675309</c:v>
                </c:pt>
                <c:pt idx="465">
                  <c:v>64.418350534481277</c:v>
                </c:pt>
                <c:pt idx="466">
                  <c:v>66.85976058646051</c:v>
                </c:pt>
                <c:pt idx="467">
                  <c:v>71.084773115014855</c:v>
                </c:pt>
                <c:pt idx="468">
                  <c:v>60.292658215460186</c:v>
                </c:pt>
                <c:pt idx="469">
                  <c:v>57.818517679817354</c:v>
                </c:pt>
                <c:pt idx="470">
                  <c:v>61.650126153264758</c:v>
                </c:pt>
                <c:pt idx="471">
                  <c:v>77.164575675196474</c:v>
                </c:pt>
                <c:pt idx="472">
                  <c:v>72.044644126370102</c:v>
                </c:pt>
                <c:pt idx="473">
                  <c:v>68.320280256820141</c:v>
                </c:pt>
                <c:pt idx="474">
                  <c:v>71.68990570466471</c:v>
                </c:pt>
                <c:pt idx="475">
                  <c:v>74.287417883654285</c:v>
                </c:pt>
                <c:pt idx="476">
                  <c:v>79.210122010037139</c:v>
                </c:pt>
                <c:pt idx="477">
                  <c:v>78.24871009539298</c:v>
                </c:pt>
                <c:pt idx="478">
                  <c:v>80.773776097031643</c:v>
                </c:pt>
                <c:pt idx="479">
                  <c:v>82.836900065899059</c:v>
                </c:pt>
                <c:pt idx="480">
                  <c:v>77.128496051729883</c:v>
                </c:pt>
                <c:pt idx="481">
                  <c:v>77.047208127635116</c:v>
                </c:pt>
                <c:pt idx="482">
                  <c:v>84.662841434741296</c:v>
                </c:pt>
                <c:pt idx="483">
                  <c:v>80.925620220403729</c:v>
                </c:pt>
                <c:pt idx="484">
                  <c:v>79.522188580028043</c:v>
                </c:pt>
                <c:pt idx="485">
                  <c:v>74.575629657407944</c:v>
                </c:pt>
                <c:pt idx="486">
                  <c:v>78.26086874738678</c:v>
                </c:pt>
                <c:pt idx="487">
                  <c:v>77.570808827156867</c:v>
                </c:pt>
                <c:pt idx="488">
                  <c:v>78.052153895959449</c:v>
                </c:pt>
                <c:pt idx="489">
                  <c:v>81.386422130970573</c:v>
                </c:pt>
                <c:pt idx="490">
                  <c:v>82.505934379345518</c:v>
                </c:pt>
                <c:pt idx="491">
                  <c:v>81.059343581583207</c:v>
                </c:pt>
                <c:pt idx="492">
                  <c:v>83.311738760762793</c:v>
                </c:pt>
                <c:pt idx="493">
                  <c:v>81.694362430543549</c:v>
                </c:pt>
                <c:pt idx="494">
                  <c:v>90.938200353096661</c:v>
                </c:pt>
                <c:pt idx="495">
                  <c:v>58.561446669492568</c:v>
                </c:pt>
                <c:pt idx="496">
                  <c:v>57.451069027445797</c:v>
                </c:pt>
                <c:pt idx="497">
                  <c:v>43.282786492021273</c:v>
                </c:pt>
                <c:pt idx="498">
                  <c:v>46.614771196706776</c:v>
                </c:pt>
                <c:pt idx="499">
                  <c:v>47.04110267793277</c:v>
                </c:pt>
                <c:pt idx="500">
                  <c:v>43.311588310008766</c:v>
                </c:pt>
                <c:pt idx="501">
                  <c:v>50.273396374139146</c:v>
                </c:pt>
                <c:pt idx="502">
                  <c:v>65.788785381684065</c:v>
                </c:pt>
                <c:pt idx="503">
                  <c:v>71.754764381497779</c:v>
                </c:pt>
                <c:pt idx="504">
                  <c:v>67.015012074132926</c:v>
                </c:pt>
                <c:pt idx="505">
                  <c:v>62.359672586240528</c:v>
                </c:pt>
                <c:pt idx="506">
                  <c:v>58.516216584955401</c:v>
                </c:pt>
                <c:pt idx="507">
                  <c:v>53.806079568992466</c:v>
                </c:pt>
                <c:pt idx="508">
                  <c:v>51.000917006042179</c:v>
                </c:pt>
                <c:pt idx="509">
                  <c:v>45.60617149284046</c:v>
                </c:pt>
                <c:pt idx="510">
                  <c:v>46.105361914722629</c:v>
                </c:pt>
                <c:pt idx="511">
                  <c:v>42.935872765445147</c:v>
                </c:pt>
                <c:pt idx="512">
                  <c:v>37.183336279610224</c:v>
                </c:pt>
                <c:pt idx="513">
                  <c:v>31.813438303559877</c:v>
                </c:pt>
                <c:pt idx="514">
                  <c:v>38.675024687979189</c:v>
                </c:pt>
                <c:pt idx="515">
                  <c:v>48.822756666820268</c:v>
                </c:pt>
                <c:pt idx="516">
                  <c:v>52.64504476412138</c:v>
                </c:pt>
                <c:pt idx="517">
                  <c:v>46.653961441383188</c:v>
                </c:pt>
                <c:pt idx="518">
                  <c:v>46.154314930466313</c:v>
                </c:pt>
                <c:pt idx="519">
                  <c:v>46.196310541620889</c:v>
                </c:pt>
                <c:pt idx="520">
                  <c:v>74.502744175233374</c:v>
                </c:pt>
                <c:pt idx="521">
                  <c:v>77.479839140527389</c:v>
                </c:pt>
                <c:pt idx="522">
                  <c:v>70.409883761317928</c:v>
                </c:pt>
                <c:pt idx="523">
                  <c:v>71.49654786304454</c:v>
                </c:pt>
                <c:pt idx="524">
                  <c:v>70.733248801708427</c:v>
                </c:pt>
                <c:pt idx="525">
                  <c:v>66.382448759081285</c:v>
                </c:pt>
                <c:pt idx="526">
                  <c:v>71.553906568896878</c:v>
                </c:pt>
                <c:pt idx="527">
                  <c:v>74.664152647525881</c:v>
                </c:pt>
                <c:pt idx="528">
                  <c:v>75.392829748509627</c:v>
                </c:pt>
                <c:pt idx="529">
                  <c:v>69.45223829088286</c:v>
                </c:pt>
                <c:pt idx="530">
                  <c:v>71.284970803031783</c:v>
                </c:pt>
                <c:pt idx="531">
                  <c:v>76.005538473787183</c:v>
                </c:pt>
                <c:pt idx="532">
                  <c:v>99.920749063071924</c:v>
                </c:pt>
                <c:pt idx="533">
                  <c:v>99.920749063071924</c:v>
                </c:pt>
                <c:pt idx="534">
                  <c:v>99.920749063071924</c:v>
                </c:pt>
                <c:pt idx="535">
                  <c:v>99.920749063071924</c:v>
                </c:pt>
                <c:pt idx="536">
                  <c:v>99.920749063071924</c:v>
                </c:pt>
                <c:pt idx="537">
                  <c:v>99.920749063071924</c:v>
                </c:pt>
                <c:pt idx="538">
                  <c:v>99.920749063071924</c:v>
                </c:pt>
                <c:pt idx="539">
                  <c:v>99.920749063071924</c:v>
                </c:pt>
                <c:pt idx="540">
                  <c:v>99.920749063071924</c:v>
                </c:pt>
                <c:pt idx="541">
                  <c:v>99.920749063071924</c:v>
                </c:pt>
                <c:pt idx="542">
                  <c:v>99.920749063071924</c:v>
                </c:pt>
                <c:pt idx="543">
                  <c:v>99.920749063071924</c:v>
                </c:pt>
                <c:pt idx="544">
                  <c:v>41.682453006038486</c:v>
                </c:pt>
                <c:pt idx="545">
                  <c:v>41.682453006038486</c:v>
                </c:pt>
                <c:pt idx="546">
                  <c:v>38.528504257835081</c:v>
                </c:pt>
                <c:pt idx="547">
                  <c:v>41.595397372038775</c:v>
                </c:pt>
                <c:pt idx="548">
                  <c:v>32.841919516782866</c:v>
                </c:pt>
                <c:pt idx="549">
                  <c:v>34.358323736178235</c:v>
                </c:pt>
                <c:pt idx="550">
                  <c:v>32.73802461492452</c:v>
                </c:pt>
                <c:pt idx="551">
                  <c:v>31.878673221045833</c:v>
                </c:pt>
                <c:pt idx="552">
                  <c:v>31.878673221045833</c:v>
                </c:pt>
                <c:pt idx="553">
                  <c:v>31.878673221045833</c:v>
                </c:pt>
                <c:pt idx="554">
                  <c:v>31.878673221045833</c:v>
                </c:pt>
                <c:pt idx="555">
                  <c:v>31.878673221045833</c:v>
                </c:pt>
              </c:numCache>
            </c:numRef>
          </c:xVal>
          <c:yVal>
            <c:numRef>
              <c:f>Sheet1!$B$2:$B$557</c:f>
              <c:numCache>
                <c:formatCode>General</c:formatCode>
                <c:ptCount val="556"/>
                <c:pt idx="0">
                  <c:v>-2.7098503855619072</c:v>
                </c:pt>
                <c:pt idx="1">
                  <c:v>-21.786591737506633</c:v>
                </c:pt>
                <c:pt idx="2">
                  <c:v>-16.837502482184874</c:v>
                </c:pt>
                <c:pt idx="3">
                  <c:v>-4.5197613259063019</c:v>
                </c:pt>
                <c:pt idx="4">
                  <c:v>5.2313232596398862</c:v>
                </c:pt>
                <c:pt idx="5">
                  <c:v>17.986811474111342</c:v>
                </c:pt>
                <c:pt idx="6">
                  <c:v>12.898239053063065</c:v>
                </c:pt>
                <c:pt idx="7">
                  <c:v>12.808466123759743</c:v>
                </c:pt>
                <c:pt idx="8">
                  <c:v>11.29420248818569</c:v>
                </c:pt>
                <c:pt idx="9">
                  <c:v>10.505561013176745</c:v>
                </c:pt>
                <c:pt idx="10">
                  <c:v>9.74128174564175</c:v>
                </c:pt>
                <c:pt idx="11">
                  <c:v>10.730115008823304</c:v>
                </c:pt>
                <c:pt idx="12">
                  <c:v>10.305493740789196</c:v>
                </c:pt>
                <c:pt idx="13">
                  <c:v>10.398609291670979</c:v>
                </c:pt>
                <c:pt idx="14">
                  <c:v>7.3013940584196746</c:v>
                </c:pt>
                <c:pt idx="15">
                  <c:v>6.2431970253005176</c:v>
                </c:pt>
                <c:pt idx="16">
                  <c:v>5.9599661543076721</c:v>
                </c:pt>
                <c:pt idx="17">
                  <c:v>5.5094885454694875</c:v>
                </c:pt>
                <c:pt idx="18">
                  <c:v>12.891055440405097</c:v>
                </c:pt>
                <c:pt idx="19">
                  <c:v>11.909278924281708</c:v>
                </c:pt>
                <c:pt idx="20">
                  <c:v>8.678415747169943</c:v>
                </c:pt>
                <c:pt idx="21">
                  <c:v>7.3312436752345889</c:v>
                </c:pt>
                <c:pt idx="22">
                  <c:v>5.6608190394690894</c:v>
                </c:pt>
                <c:pt idx="23">
                  <c:v>8.2991297287101418</c:v>
                </c:pt>
                <c:pt idx="24">
                  <c:v>10.362464934130422</c:v>
                </c:pt>
                <c:pt idx="25">
                  <c:v>10.979038241276129</c:v>
                </c:pt>
                <c:pt idx="26">
                  <c:v>4.8473129268469251</c:v>
                </c:pt>
                <c:pt idx="27">
                  <c:v>4.8940485100279929</c:v>
                </c:pt>
                <c:pt idx="28">
                  <c:v>4.04265817991174</c:v>
                </c:pt>
                <c:pt idx="29">
                  <c:v>1.1783860690513848</c:v>
                </c:pt>
                <c:pt idx="30">
                  <c:v>12.193192306044942</c:v>
                </c:pt>
                <c:pt idx="31">
                  <c:v>9.6705175739073113</c:v>
                </c:pt>
                <c:pt idx="32">
                  <c:v>8.3586086991303432</c:v>
                </c:pt>
                <c:pt idx="33">
                  <c:v>7.8983022700542804</c:v>
                </c:pt>
                <c:pt idx="34">
                  <c:v>5.7227178926648747</c:v>
                </c:pt>
                <c:pt idx="35">
                  <c:v>7.2341188733711093</c:v>
                </c:pt>
                <c:pt idx="36">
                  <c:v>8.4400004201334866</c:v>
                </c:pt>
                <c:pt idx="37">
                  <c:v>8.2453429097602893</c:v>
                </c:pt>
                <c:pt idx="38">
                  <c:v>1.8249859118142808</c:v>
                </c:pt>
                <c:pt idx="39">
                  <c:v>2.1128532419298907</c:v>
                </c:pt>
                <c:pt idx="40">
                  <c:v>0.57717932992122911</c:v>
                </c:pt>
                <c:pt idx="41">
                  <c:v>-2.6633758191755064</c:v>
                </c:pt>
                <c:pt idx="42">
                  <c:v>1.7605980542876765</c:v>
                </c:pt>
                <c:pt idx="43">
                  <c:v>1.2304588606721012</c:v>
                </c:pt>
                <c:pt idx="44">
                  <c:v>2.5429046570270231</c:v>
                </c:pt>
                <c:pt idx="45">
                  <c:v>8.0941105478315123</c:v>
                </c:pt>
                <c:pt idx="46">
                  <c:v>7.2761477359749804</c:v>
                </c:pt>
                <c:pt idx="47">
                  <c:v>10.186324797823865</c:v>
                </c:pt>
                <c:pt idx="48">
                  <c:v>13.858023370506345</c:v>
                </c:pt>
                <c:pt idx="49">
                  <c:v>18.137891092948522</c:v>
                </c:pt>
                <c:pt idx="50">
                  <c:v>12.591098204981499</c:v>
                </c:pt>
                <c:pt idx="51">
                  <c:v>17.014291298398909</c:v>
                </c:pt>
                <c:pt idx="52">
                  <c:v>16.015586413987393</c:v>
                </c:pt>
                <c:pt idx="53">
                  <c:v>11.082769466160691</c:v>
                </c:pt>
                <c:pt idx="54">
                  <c:v>13.439998909212392</c:v>
                </c:pt>
                <c:pt idx="55">
                  <c:v>8.0941712256409559</c:v>
                </c:pt>
                <c:pt idx="56">
                  <c:v>15.76546399524954</c:v>
                </c:pt>
                <c:pt idx="57">
                  <c:v>14.668866007929715</c:v>
                </c:pt>
                <c:pt idx="58">
                  <c:v>12.386135327420966</c:v>
                </c:pt>
                <c:pt idx="59">
                  <c:v>9.8995860022569104</c:v>
                </c:pt>
                <c:pt idx="60">
                  <c:v>7.6701119761652947</c:v>
                </c:pt>
                <c:pt idx="61">
                  <c:v>8.8815335970679143</c:v>
                </c:pt>
                <c:pt idx="62">
                  <c:v>7.9991940655240512</c:v>
                </c:pt>
                <c:pt idx="63">
                  <c:v>6.6402963171981355</c:v>
                </c:pt>
                <c:pt idx="64">
                  <c:v>0.54033255758252352</c:v>
                </c:pt>
                <c:pt idx="65">
                  <c:v>0.53826583033487196</c:v>
                </c:pt>
                <c:pt idx="66">
                  <c:v>2.3190955036156424E-2</c:v>
                </c:pt>
                <c:pt idx="67">
                  <c:v>-0.5286480616746303</c:v>
                </c:pt>
                <c:pt idx="68">
                  <c:v>10.053083778071681</c:v>
                </c:pt>
                <c:pt idx="69">
                  <c:v>6.077425124815683</c:v>
                </c:pt>
                <c:pt idx="70">
                  <c:v>7.0063407675261757</c:v>
                </c:pt>
                <c:pt idx="71">
                  <c:v>13.835780135661579</c:v>
                </c:pt>
                <c:pt idx="72">
                  <c:v>15.035203452441337</c:v>
                </c:pt>
                <c:pt idx="73">
                  <c:v>16.226148331601742</c:v>
                </c:pt>
                <c:pt idx="74">
                  <c:v>19.269363304946197</c:v>
                </c:pt>
                <c:pt idx="75">
                  <c:v>18.7666478738862</c:v>
                </c:pt>
                <c:pt idx="76">
                  <c:v>11.98278536371884</c:v>
                </c:pt>
                <c:pt idx="77">
                  <c:v>12.229496968033793</c:v>
                </c:pt>
                <c:pt idx="78">
                  <c:v>13.630303446964831</c:v>
                </c:pt>
                <c:pt idx="79">
                  <c:v>14.15531476091072</c:v>
                </c:pt>
                <c:pt idx="80">
                  <c:v>35.404512391428078</c:v>
                </c:pt>
                <c:pt idx="81">
                  <c:v>35.574812613521445</c:v>
                </c:pt>
                <c:pt idx="82">
                  <c:v>37.931772815437803</c:v>
                </c:pt>
                <c:pt idx="83">
                  <c:v>40.50053099341433</c:v>
                </c:pt>
                <c:pt idx="84">
                  <c:v>43.340479524406561</c:v>
                </c:pt>
                <c:pt idx="85">
                  <c:v>47.490912498750326</c:v>
                </c:pt>
                <c:pt idx="86">
                  <c:v>52.207280638405429</c:v>
                </c:pt>
                <c:pt idx="87">
                  <c:v>51.953455515051417</c:v>
                </c:pt>
                <c:pt idx="88">
                  <c:v>51.229208887495581</c:v>
                </c:pt>
                <c:pt idx="89">
                  <c:v>50.522461744523817</c:v>
                </c:pt>
                <c:pt idx="90">
                  <c:v>47.538383071323409</c:v>
                </c:pt>
                <c:pt idx="91">
                  <c:v>41.806059945042939</c:v>
                </c:pt>
                <c:pt idx="92">
                  <c:v>-2.911895034641887</c:v>
                </c:pt>
                <c:pt idx="93">
                  <c:v>-3.6492517105035205</c:v>
                </c:pt>
                <c:pt idx="94">
                  <c:v>-0.20868606252992805</c:v>
                </c:pt>
                <c:pt idx="95">
                  <c:v>9.4406363800366933</c:v>
                </c:pt>
                <c:pt idx="96">
                  <c:v>9.8609241906828515</c:v>
                </c:pt>
                <c:pt idx="97">
                  <c:v>14.811315105582246</c:v>
                </c:pt>
                <c:pt idx="98">
                  <c:v>19.13209731072758</c:v>
                </c:pt>
                <c:pt idx="99">
                  <c:v>18.89200856111426</c:v>
                </c:pt>
                <c:pt idx="100">
                  <c:v>15.459668633311274</c:v>
                </c:pt>
                <c:pt idx="101">
                  <c:v>14.894704894685162</c:v>
                </c:pt>
                <c:pt idx="102">
                  <c:v>15.00069013120644</c:v>
                </c:pt>
                <c:pt idx="103">
                  <c:v>12.380507052966827</c:v>
                </c:pt>
                <c:pt idx="104">
                  <c:v>2.026641801138851</c:v>
                </c:pt>
                <c:pt idx="105">
                  <c:v>-4.7016170853709127</c:v>
                </c:pt>
                <c:pt idx="106">
                  <c:v>8.4900445220082332</c:v>
                </c:pt>
                <c:pt idx="107">
                  <c:v>11.674538743930718</c:v>
                </c:pt>
                <c:pt idx="108">
                  <c:v>15.488450686365418</c:v>
                </c:pt>
                <c:pt idx="109">
                  <c:v>18.269749261376056</c:v>
                </c:pt>
                <c:pt idx="110">
                  <c:v>20.397568199465965</c:v>
                </c:pt>
                <c:pt idx="111">
                  <c:v>23.457849880235315</c:v>
                </c:pt>
                <c:pt idx="112">
                  <c:v>25.967252086667969</c:v>
                </c:pt>
                <c:pt idx="113">
                  <c:v>24.477985704807281</c:v>
                </c:pt>
                <c:pt idx="114">
                  <c:v>14.716269013136163</c:v>
                </c:pt>
                <c:pt idx="115">
                  <c:v>10.527150916894357</c:v>
                </c:pt>
                <c:pt idx="116">
                  <c:v>6.162102464908159</c:v>
                </c:pt>
                <c:pt idx="117">
                  <c:v>-0.29437391518651879</c:v>
                </c:pt>
                <c:pt idx="118">
                  <c:v>10.182063303334488</c:v>
                </c:pt>
                <c:pt idx="119">
                  <c:v>7.5945388798883684</c:v>
                </c:pt>
                <c:pt idx="120">
                  <c:v>5.9313382051666252</c:v>
                </c:pt>
                <c:pt idx="121">
                  <c:v>5.7460859364748984</c:v>
                </c:pt>
                <c:pt idx="122">
                  <c:v>4.7527448476357037</c:v>
                </c:pt>
                <c:pt idx="123">
                  <c:v>7.4184154152428405</c:v>
                </c:pt>
                <c:pt idx="124">
                  <c:v>8.4005291543606475</c:v>
                </c:pt>
                <c:pt idx="125">
                  <c:v>6.9149551014538346</c:v>
                </c:pt>
                <c:pt idx="126">
                  <c:v>-1.4653918782121522</c:v>
                </c:pt>
                <c:pt idx="127">
                  <c:v>-2.4849072115648241</c:v>
                </c:pt>
                <c:pt idx="128">
                  <c:v>-4.8080108780979458</c:v>
                </c:pt>
                <c:pt idx="129">
                  <c:v>-6.762624250752225</c:v>
                </c:pt>
                <c:pt idx="130">
                  <c:v>39.603629921212757</c:v>
                </c:pt>
                <c:pt idx="131">
                  <c:v>40.21304683012783</c:v>
                </c:pt>
                <c:pt idx="132">
                  <c:v>28.193645619095342</c:v>
                </c:pt>
                <c:pt idx="133">
                  <c:v>6.5919426603604947</c:v>
                </c:pt>
                <c:pt idx="134">
                  <c:v>1.156063522372186</c:v>
                </c:pt>
                <c:pt idx="135">
                  <c:v>-0.67835858594449405</c:v>
                </c:pt>
                <c:pt idx="136">
                  <c:v>-4.8296424305254604</c:v>
                </c:pt>
                <c:pt idx="137">
                  <c:v>20.978022944493802</c:v>
                </c:pt>
                <c:pt idx="138">
                  <c:v>16.829688969436418</c:v>
                </c:pt>
                <c:pt idx="139">
                  <c:v>13.940580531101432</c:v>
                </c:pt>
                <c:pt idx="140">
                  <c:v>14.090485872431024</c:v>
                </c:pt>
                <c:pt idx="141">
                  <c:v>11.64331888140584</c:v>
                </c:pt>
                <c:pt idx="142">
                  <c:v>13.545263096686</c:v>
                </c:pt>
                <c:pt idx="143">
                  <c:v>16.742471953464566</c:v>
                </c:pt>
                <c:pt idx="144">
                  <c:v>14.816068715347797</c:v>
                </c:pt>
                <c:pt idx="145">
                  <c:v>1.6607753465494923</c:v>
                </c:pt>
                <c:pt idx="146">
                  <c:v>1.9413014930366401</c:v>
                </c:pt>
                <c:pt idx="147">
                  <c:v>0.28503017159877686</c:v>
                </c:pt>
                <c:pt idx="148">
                  <c:v>-5.1782609044133565</c:v>
                </c:pt>
                <c:pt idx="149">
                  <c:v>11.505934641395221</c:v>
                </c:pt>
                <c:pt idx="150">
                  <c:v>9.8973803149757344</c:v>
                </c:pt>
                <c:pt idx="151">
                  <c:v>7.1307849585911853</c:v>
                </c:pt>
                <c:pt idx="152">
                  <c:v>6.1832274535429832</c:v>
                </c:pt>
                <c:pt idx="153">
                  <c:v>4.3106941127316389</c:v>
                </c:pt>
                <c:pt idx="154">
                  <c:v>4.9591836923688959</c:v>
                </c:pt>
                <c:pt idx="155">
                  <c:v>6.4026561485471589</c:v>
                </c:pt>
                <c:pt idx="156">
                  <c:v>5.576148884929033</c:v>
                </c:pt>
                <c:pt idx="157">
                  <c:v>8.7223480523057617E-2</c:v>
                </c:pt>
                <c:pt idx="158">
                  <c:v>0.23453997201574595</c:v>
                </c:pt>
                <c:pt idx="159">
                  <c:v>-2.1081337199824191E-2</c:v>
                </c:pt>
                <c:pt idx="160">
                  <c:v>-2.1445907883567372</c:v>
                </c:pt>
                <c:pt idx="161">
                  <c:v>9.4059842695170204</c:v>
                </c:pt>
                <c:pt idx="162">
                  <c:v>7.6719563961214376</c:v>
                </c:pt>
                <c:pt idx="163">
                  <c:v>5.4108578443528899</c:v>
                </c:pt>
                <c:pt idx="164">
                  <c:v>4.7978553234493404</c:v>
                </c:pt>
                <c:pt idx="165">
                  <c:v>2.6605528315492677</c:v>
                </c:pt>
                <c:pt idx="166">
                  <c:v>5.0717496761023995</c:v>
                </c:pt>
                <c:pt idx="167">
                  <c:v>8.5801976375487143</c:v>
                </c:pt>
                <c:pt idx="168">
                  <c:v>10.279230729695499</c:v>
                </c:pt>
                <c:pt idx="169">
                  <c:v>4.0933362163944054</c:v>
                </c:pt>
                <c:pt idx="170">
                  <c:v>7.5810643050365556</c:v>
                </c:pt>
                <c:pt idx="171">
                  <c:v>6.7936332931729737</c:v>
                </c:pt>
                <c:pt idx="172">
                  <c:v>3.9997551246734986</c:v>
                </c:pt>
                <c:pt idx="173">
                  <c:v>16.511526127928633</c:v>
                </c:pt>
                <c:pt idx="174">
                  <c:v>16.603938283512676</c:v>
                </c:pt>
                <c:pt idx="175">
                  <c:v>19.282436615420728</c:v>
                </c:pt>
                <c:pt idx="176">
                  <c:v>20.288610252146633</c:v>
                </c:pt>
                <c:pt idx="177">
                  <c:v>18.102132052461606</c:v>
                </c:pt>
                <c:pt idx="178">
                  <c:v>19.252154586831871</c:v>
                </c:pt>
                <c:pt idx="179">
                  <c:v>19.291926862909037</c:v>
                </c:pt>
                <c:pt idx="180">
                  <c:v>13.235796545716383</c:v>
                </c:pt>
                <c:pt idx="181">
                  <c:v>5.7152649316845938</c:v>
                </c:pt>
                <c:pt idx="182">
                  <c:v>-1.4466812959003761</c:v>
                </c:pt>
                <c:pt idx="183">
                  <c:v>-13.714223995199681</c:v>
                </c:pt>
                <c:pt idx="184">
                  <c:v>-23.209642936132724</c:v>
                </c:pt>
                <c:pt idx="185">
                  <c:v>5.0891694504359819</c:v>
                </c:pt>
                <c:pt idx="186">
                  <c:v>2.1481585929121749</c:v>
                </c:pt>
                <c:pt idx="187">
                  <c:v>12.253582878042835</c:v>
                </c:pt>
                <c:pt idx="188">
                  <c:v>18.295305199266387</c:v>
                </c:pt>
                <c:pt idx="189">
                  <c:v>18.484087586399767</c:v>
                </c:pt>
                <c:pt idx="190">
                  <c:v>24.815815263208307</c:v>
                </c:pt>
                <c:pt idx="191">
                  <c:v>29.020302677444754</c:v>
                </c:pt>
                <c:pt idx="192">
                  <c:v>27.319705705980368</c:v>
                </c:pt>
                <c:pt idx="193">
                  <c:v>17.052159786878462</c:v>
                </c:pt>
                <c:pt idx="194">
                  <c:v>16.199039005049265</c:v>
                </c:pt>
                <c:pt idx="195">
                  <c:v>14.109636837702233</c:v>
                </c:pt>
                <c:pt idx="196">
                  <c:v>9.0283024304126158</c:v>
                </c:pt>
                <c:pt idx="197">
                  <c:v>19.209511167617244</c:v>
                </c:pt>
                <c:pt idx="198">
                  <c:v>20.621054852394494</c:v>
                </c:pt>
                <c:pt idx="199">
                  <c:v>20.460272462867479</c:v>
                </c:pt>
                <c:pt idx="200">
                  <c:v>21.936491183733509</c:v>
                </c:pt>
                <c:pt idx="201">
                  <c:v>21.625060834477949</c:v>
                </c:pt>
                <c:pt idx="202">
                  <c:v>21.729577281327472</c:v>
                </c:pt>
                <c:pt idx="203">
                  <c:v>17.306840863303208</c:v>
                </c:pt>
                <c:pt idx="204">
                  <c:v>14.307538343853032</c:v>
                </c:pt>
                <c:pt idx="205">
                  <c:v>2.5145636352036149</c:v>
                </c:pt>
                <c:pt idx="206">
                  <c:v>-1.3009988999890254E-2</c:v>
                </c:pt>
                <c:pt idx="207">
                  <c:v>-2.075967179036553</c:v>
                </c:pt>
                <c:pt idx="208">
                  <c:v>-3.8081243250465135</c:v>
                </c:pt>
                <c:pt idx="209">
                  <c:v>18.316856067773202</c:v>
                </c:pt>
                <c:pt idx="210">
                  <c:v>18.332582153397681</c:v>
                </c:pt>
                <c:pt idx="211">
                  <c:v>20.132371566308116</c:v>
                </c:pt>
                <c:pt idx="212">
                  <c:v>19.735624136101215</c:v>
                </c:pt>
                <c:pt idx="213">
                  <c:v>24.908679090417252</c:v>
                </c:pt>
                <c:pt idx="214">
                  <c:v>29.16063232393693</c:v>
                </c:pt>
                <c:pt idx="215">
                  <c:v>34.91557788230697</c:v>
                </c:pt>
                <c:pt idx="216">
                  <c:v>31.328377304628674</c:v>
                </c:pt>
                <c:pt idx="217">
                  <c:v>32.130699069904622</c:v>
                </c:pt>
                <c:pt idx="218">
                  <c:v>33.46183853572775</c:v>
                </c:pt>
                <c:pt idx="219">
                  <c:v>30.882657279405912</c:v>
                </c:pt>
                <c:pt idx="220">
                  <c:v>24.827306169456875</c:v>
                </c:pt>
                <c:pt idx="221">
                  <c:v>-7.5842654487466632</c:v>
                </c:pt>
                <c:pt idx="222">
                  <c:v>-7.7259019274029228</c:v>
                </c:pt>
                <c:pt idx="223">
                  <c:v>11.040193612918081</c:v>
                </c:pt>
                <c:pt idx="224">
                  <c:v>15.173429208613953</c:v>
                </c:pt>
                <c:pt idx="225">
                  <c:v>15.919358204058121</c:v>
                </c:pt>
                <c:pt idx="226">
                  <c:v>17.708088858966775</c:v>
                </c:pt>
                <c:pt idx="227">
                  <c:v>19.472926323777351</c:v>
                </c:pt>
                <c:pt idx="228">
                  <c:v>20.671677039939951</c:v>
                </c:pt>
                <c:pt idx="229">
                  <c:v>20.345907824022724</c:v>
                </c:pt>
                <c:pt idx="230">
                  <c:v>20.931201286767198</c:v>
                </c:pt>
                <c:pt idx="231">
                  <c:v>22.007741114970791</c:v>
                </c:pt>
                <c:pt idx="232">
                  <c:v>22.074144342395385</c:v>
                </c:pt>
                <c:pt idx="233">
                  <c:v>15.523237181735183</c:v>
                </c:pt>
                <c:pt idx="234">
                  <c:v>14.832565119388796</c:v>
                </c:pt>
                <c:pt idx="235">
                  <c:v>14.093374631003286</c:v>
                </c:pt>
                <c:pt idx="236">
                  <c:v>8.2144467253877806</c:v>
                </c:pt>
                <c:pt idx="237">
                  <c:v>-0.58704189284561892</c:v>
                </c:pt>
                <c:pt idx="238">
                  <c:v>-5.2325807363207133</c:v>
                </c:pt>
                <c:pt idx="239">
                  <c:v>-8.9525314120590949</c:v>
                </c:pt>
                <c:pt idx="240">
                  <c:v>-11.342095307050215</c:v>
                </c:pt>
                <c:pt idx="241">
                  <c:v>6.9481871605312051</c:v>
                </c:pt>
                <c:pt idx="242">
                  <c:v>3.5393953642712361</c:v>
                </c:pt>
                <c:pt idx="243">
                  <c:v>1.486717681771843</c:v>
                </c:pt>
                <c:pt idx="244">
                  <c:v>3.6953751838289861</c:v>
                </c:pt>
                <c:pt idx="245">
                  <c:v>0.5457515351439568</c:v>
                </c:pt>
                <c:pt idx="246">
                  <c:v>6.8020248101277048</c:v>
                </c:pt>
                <c:pt idx="247">
                  <c:v>12.968223378392985</c:v>
                </c:pt>
                <c:pt idx="248">
                  <c:v>15.445569917414481</c:v>
                </c:pt>
                <c:pt idx="249">
                  <c:v>10.925933228329754</c:v>
                </c:pt>
                <c:pt idx="250">
                  <c:v>11.549665872090742</c:v>
                </c:pt>
                <c:pt idx="251">
                  <c:v>10.496749613788481</c:v>
                </c:pt>
                <c:pt idx="252">
                  <c:v>8.4066482052273628</c:v>
                </c:pt>
                <c:pt idx="253">
                  <c:v>9.9557437719790087</c:v>
                </c:pt>
                <c:pt idx="254">
                  <c:v>8.2945072385934182</c:v>
                </c:pt>
                <c:pt idx="255">
                  <c:v>6.0594665014154003</c:v>
                </c:pt>
                <c:pt idx="256">
                  <c:v>5.3657215144196968</c:v>
                </c:pt>
                <c:pt idx="257">
                  <c:v>2.0101641434319362</c:v>
                </c:pt>
                <c:pt idx="258">
                  <c:v>1.8323524042440198</c:v>
                </c:pt>
                <c:pt idx="259">
                  <c:v>2.6334646870997958</c:v>
                </c:pt>
                <c:pt idx="260">
                  <c:v>1.5299825166582792</c:v>
                </c:pt>
                <c:pt idx="261">
                  <c:v>-5.4519761907341646</c:v>
                </c:pt>
                <c:pt idx="262">
                  <c:v>-4.4127065969634671</c:v>
                </c:pt>
                <c:pt idx="263">
                  <c:v>-6.0422488445784239</c:v>
                </c:pt>
                <c:pt idx="264">
                  <c:v>-9.6951114248955861</c:v>
                </c:pt>
                <c:pt idx="265">
                  <c:v>0.84960088949035395</c:v>
                </c:pt>
                <c:pt idx="266">
                  <c:v>-0.41476966402420601</c:v>
                </c:pt>
                <c:pt idx="267">
                  <c:v>3.3184758736329201</c:v>
                </c:pt>
                <c:pt idx="268">
                  <c:v>6.0073240774322301</c:v>
                </c:pt>
                <c:pt idx="269">
                  <c:v>5.2334129815879038</c:v>
                </c:pt>
                <c:pt idx="270">
                  <c:v>6.7902902846229907</c:v>
                </c:pt>
                <c:pt idx="271">
                  <c:v>8.8906459461696841</c:v>
                </c:pt>
                <c:pt idx="272">
                  <c:v>6.4386809684105373</c:v>
                </c:pt>
                <c:pt idx="273">
                  <c:v>-1.4320818215983522</c:v>
                </c:pt>
                <c:pt idx="274">
                  <c:v>1.9144491020952614</c:v>
                </c:pt>
                <c:pt idx="275">
                  <c:v>-0.63693882833337767</c:v>
                </c:pt>
                <c:pt idx="276">
                  <c:v>-0.66725019268893959</c:v>
                </c:pt>
                <c:pt idx="277">
                  <c:v>27.285185735563733</c:v>
                </c:pt>
                <c:pt idx="278">
                  <c:v>24.616900977659562</c:v>
                </c:pt>
                <c:pt idx="279">
                  <c:v>19.160411046185644</c:v>
                </c:pt>
                <c:pt idx="280">
                  <c:v>13.991112811633943</c:v>
                </c:pt>
                <c:pt idx="281">
                  <c:v>8.9345259671379296</c:v>
                </c:pt>
                <c:pt idx="282">
                  <c:v>14.604827549997523</c:v>
                </c:pt>
                <c:pt idx="283">
                  <c:v>17.344665016465299</c:v>
                </c:pt>
                <c:pt idx="284">
                  <c:v>27.435168033555257</c:v>
                </c:pt>
                <c:pt idx="285">
                  <c:v>23.222756236857478</c:v>
                </c:pt>
                <c:pt idx="286">
                  <c:v>19.587728483069</c:v>
                </c:pt>
                <c:pt idx="287">
                  <c:v>20.994969114800099</c:v>
                </c:pt>
                <c:pt idx="288">
                  <c:v>19.160644722651554</c:v>
                </c:pt>
                <c:pt idx="289">
                  <c:v>18.445567636361915</c:v>
                </c:pt>
                <c:pt idx="290">
                  <c:v>14.14956210484668</c:v>
                </c:pt>
                <c:pt idx="291">
                  <c:v>16.140607339003665</c:v>
                </c:pt>
                <c:pt idx="292">
                  <c:v>14.448429176087885</c:v>
                </c:pt>
                <c:pt idx="293">
                  <c:v>11.507310993411224</c:v>
                </c:pt>
                <c:pt idx="294">
                  <c:v>10.006079567447657</c:v>
                </c:pt>
                <c:pt idx="295">
                  <c:v>24.350590497690838</c:v>
                </c:pt>
                <c:pt idx="296">
                  <c:v>22.796991531036248</c:v>
                </c:pt>
                <c:pt idx="297">
                  <c:v>18.188121879527408</c:v>
                </c:pt>
                <c:pt idx="298">
                  <c:v>14.310633700091024</c:v>
                </c:pt>
                <c:pt idx="299">
                  <c:v>11.139949780718617</c:v>
                </c:pt>
                <c:pt idx="300">
                  <c:v>13.06671216578863</c:v>
                </c:pt>
                <c:pt idx="301">
                  <c:v>14.941376238320103</c:v>
                </c:pt>
                <c:pt idx="302">
                  <c:v>11.980016845653019</c:v>
                </c:pt>
                <c:pt idx="303">
                  <c:v>3.1086502952081929</c:v>
                </c:pt>
                <c:pt idx="304">
                  <c:v>0.56690672732990777</c:v>
                </c:pt>
                <c:pt idx="305">
                  <c:v>-3.2357316777654077</c:v>
                </c:pt>
                <c:pt idx="306">
                  <c:v>-10.253275221637281</c:v>
                </c:pt>
                <c:pt idx="307">
                  <c:v>2.570375122012436</c:v>
                </c:pt>
                <c:pt idx="308">
                  <c:v>1.270507988011893</c:v>
                </c:pt>
                <c:pt idx="309">
                  <c:v>15.095048115829357</c:v>
                </c:pt>
                <c:pt idx="310">
                  <c:v>16.204723134320709</c:v>
                </c:pt>
                <c:pt idx="311">
                  <c:v>13.308764545370089</c:v>
                </c:pt>
                <c:pt idx="312">
                  <c:v>18.506050521823525</c:v>
                </c:pt>
                <c:pt idx="313">
                  <c:v>19.551198966045824</c:v>
                </c:pt>
                <c:pt idx="314">
                  <c:v>18.77157857838494</c:v>
                </c:pt>
                <c:pt idx="315">
                  <c:v>10.79983313257884</c:v>
                </c:pt>
                <c:pt idx="316">
                  <c:v>12.650972724085108</c:v>
                </c:pt>
                <c:pt idx="317">
                  <c:v>12.335479297708751</c:v>
                </c:pt>
                <c:pt idx="318">
                  <c:v>11.861311779876971</c:v>
                </c:pt>
                <c:pt idx="319">
                  <c:v>13.341488549011338</c:v>
                </c:pt>
                <c:pt idx="320">
                  <c:v>8.1053853677433452</c:v>
                </c:pt>
                <c:pt idx="321">
                  <c:v>5.1303187464579736</c:v>
                </c:pt>
                <c:pt idx="322">
                  <c:v>5.6984386076473825</c:v>
                </c:pt>
                <c:pt idx="323">
                  <c:v>2.7435826453496404</c:v>
                </c:pt>
                <c:pt idx="324">
                  <c:v>8.081432409911038</c:v>
                </c:pt>
                <c:pt idx="325">
                  <c:v>10.518930249972769</c:v>
                </c:pt>
                <c:pt idx="326">
                  <c:v>10.342122735699277</c:v>
                </c:pt>
                <c:pt idx="327">
                  <c:v>0.1917188706483941</c:v>
                </c:pt>
                <c:pt idx="328">
                  <c:v>2.160560452423077</c:v>
                </c:pt>
                <c:pt idx="329">
                  <c:v>0.95226470808871255</c:v>
                </c:pt>
                <c:pt idx="330">
                  <c:v>1.6084963940905084</c:v>
                </c:pt>
                <c:pt idx="331">
                  <c:v>15.122270597288079</c:v>
                </c:pt>
                <c:pt idx="332">
                  <c:v>10.885581297908864</c:v>
                </c:pt>
                <c:pt idx="333">
                  <c:v>7.5169977318299885</c:v>
                </c:pt>
                <c:pt idx="334">
                  <c:v>5.4689123177858789</c:v>
                </c:pt>
                <c:pt idx="335">
                  <c:v>4.1104677567780357</c:v>
                </c:pt>
                <c:pt idx="336">
                  <c:v>6.1350042447157804</c:v>
                </c:pt>
                <c:pt idx="337">
                  <c:v>10.325215382263053</c:v>
                </c:pt>
                <c:pt idx="338">
                  <c:v>11.860673954481626</c:v>
                </c:pt>
                <c:pt idx="339">
                  <c:v>5.7454702904585986</c:v>
                </c:pt>
                <c:pt idx="340">
                  <c:v>5.0564782505642114</c:v>
                </c:pt>
                <c:pt idx="341">
                  <c:v>2.400430712350321</c:v>
                </c:pt>
                <c:pt idx="342">
                  <c:v>-2.6351094435028699</c:v>
                </c:pt>
                <c:pt idx="343">
                  <c:v>10.823440788293048</c:v>
                </c:pt>
                <c:pt idx="344">
                  <c:v>12.484184316902081</c:v>
                </c:pt>
                <c:pt idx="345">
                  <c:v>13.913795545960816</c:v>
                </c:pt>
                <c:pt idx="346">
                  <c:v>11.413388285685144</c:v>
                </c:pt>
                <c:pt idx="347">
                  <c:v>11.807504510152178</c:v>
                </c:pt>
                <c:pt idx="348">
                  <c:v>9.3353763098633635</c:v>
                </c:pt>
                <c:pt idx="349">
                  <c:v>8.7655544901117821</c:v>
                </c:pt>
                <c:pt idx="350">
                  <c:v>4.0976572573717007</c:v>
                </c:pt>
                <c:pt idx="351">
                  <c:v>1.9775595852690842</c:v>
                </c:pt>
                <c:pt idx="352">
                  <c:v>-1.020979304585623</c:v>
                </c:pt>
                <c:pt idx="353">
                  <c:v>-1.2597931419820796</c:v>
                </c:pt>
                <c:pt idx="354">
                  <c:v>-1.4237603114386488</c:v>
                </c:pt>
                <c:pt idx="355">
                  <c:v>12.099970798515614</c:v>
                </c:pt>
                <c:pt idx="356">
                  <c:v>8.341582025442662</c:v>
                </c:pt>
                <c:pt idx="357">
                  <c:v>6.679110758154394</c:v>
                </c:pt>
                <c:pt idx="358">
                  <c:v>8.6520511809794698</c:v>
                </c:pt>
                <c:pt idx="359">
                  <c:v>7.9742388925666319</c:v>
                </c:pt>
                <c:pt idx="360">
                  <c:v>7.9771492296456969</c:v>
                </c:pt>
                <c:pt idx="361">
                  <c:v>8.6092216367784857</c:v>
                </c:pt>
                <c:pt idx="362">
                  <c:v>7.0408692212296842</c:v>
                </c:pt>
                <c:pt idx="363">
                  <c:v>0.83768219398887567</c:v>
                </c:pt>
                <c:pt idx="364">
                  <c:v>-1.8059283185746011</c:v>
                </c:pt>
                <c:pt idx="365">
                  <c:v>-3.3600086100497251</c:v>
                </c:pt>
                <c:pt idx="366">
                  <c:v>-3.2185773028142961</c:v>
                </c:pt>
                <c:pt idx="367">
                  <c:v>3.8888223228314089</c:v>
                </c:pt>
                <c:pt idx="368">
                  <c:v>2.5653158006521792</c:v>
                </c:pt>
                <c:pt idx="369">
                  <c:v>8.1665276968415412</c:v>
                </c:pt>
                <c:pt idx="370">
                  <c:v>11.824603100286524</c:v>
                </c:pt>
                <c:pt idx="371">
                  <c:v>12.431539628869004</c:v>
                </c:pt>
                <c:pt idx="372">
                  <c:v>15.001561180885759</c:v>
                </c:pt>
                <c:pt idx="373">
                  <c:v>18.18178705420177</c:v>
                </c:pt>
                <c:pt idx="374">
                  <c:v>17.749846564468719</c:v>
                </c:pt>
                <c:pt idx="375">
                  <c:v>12.696166115269314</c:v>
                </c:pt>
                <c:pt idx="376">
                  <c:v>15.572805596441874</c:v>
                </c:pt>
                <c:pt idx="377">
                  <c:v>14.114026837889426</c:v>
                </c:pt>
                <c:pt idx="378">
                  <c:v>14.287462118954508</c:v>
                </c:pt>
                <c:pt idx="379">
                  <c:v>22.481517261113027</c:v>
                </c:pt>
                <c:pt idx="380">
                  <c:v>17.180003133077371</c:v>
                </c:pt>
                <c:pt idx="381">
                  <c:v>16.215984034611708</c:v>
                </c:pt>
                <c:pt idx="382">
                  <c:v>17.048210744393621</c:v>
                </c:pt>
                <c:pt idx="383">
                  <c:v>15.938151206734474</c:v>
                </c:pt>
                <c:pt idx="384">
                  <c:v>20.308382501894151</c:v>
                </c:pt>
                <c:pt idx="385">
                  <c:v>25.448172682604131</c:v>
                </c:pt>
                <c:pt idx="386">
                  <c:v>26.572251085922716</c:v>
                </c:pt>
                <c:pt idx="387">
                  <c:v>22.826450875451876</c:v>
                </c:pt>
                <c:pt idx="388">
                  <c:v>23.135526457107858</c:v>
                </c:pt>
                <c:pt idx="389">
                  <c:v>20.473693084715272</c:v>
                </c:pt>
                <c:pt idx="390">
                  <c:v>15.634060192226329</c:v>
                </c:pt>
                <c:pt idx="391">
                  <c:v>16.801092906739612</c:v>
                </c:pt>
                <c:pt idx="392">
                  <c:v>12.850307592271726</c:v>
                </c:pt>
                <c:pt idx="393">
                  <c:v>6.6033631941147419</c:v>
                </c:pt>
                <c:pt idx="394">
                  <c:v>3.9979905037942132</c:v>
                </c:pt>
                <c:pt idx="395">
                  <c:v>1.0067308390276253</c:v>
                </c:pt>
                <c:pt idx="396">
                  <c:v>0.81331424486936754</c:v>
                </c:pt>
                <c:pt idx="397">
                  <c:v>2.8930974873100368</c:v>
                </c:pt>
                <c:pt idx="398">
                  <c:v>4.3657217564692985</c:v>
                </c:pt>
                <c:pt idx="399">
                  <c:v>0.35273568318974213</c:v>
                </c:pt>
                <c:pt idx="400">
                  <c:v>1.903652378183196</c:v>
                </c:pt>
                <c:pt idx="401">
                  <c:v>-1.2668976610186178E-2</c:v>
                </c:pt>
                <c:pt idx="402">
                  <c:v>-5.1394895393650941</c:v>
                </c:pt>
                <c:pt idx="403">
                  <c:v>34.267995120366734</c:v>
                </c:pt>
                <c:pt idx="404">
                  <c:v>19.291484921400759</c:v>
                </c:pt>
                <c:pt idx="405">
                  <c:v>14.224125432220802</c:v>
                </c:pt>
                <c:pt idx="406">
                  <c:v>8.935529337307635</c:v>
                </c:pt>
                <c:pt idx="407">
                  <c:v>3.5437962562058445</c:v>
                </c:pt>
                <c:pt idx="408">
                  <c:v>21.260118577809095</c:v>
                </c:pt>
                <c:pt idx="409">
                  <c:v>33.955495092427768</c:v>
                </c:pt>
                <c:pt idx="410">
                  <c:v>34.799614430604997</c:v>
                </c:pt>
                <c:pt idx="411">
                  <c:v>31.933161277883038</c:v>
                </c:pt>
                <c:pt idx="412">
                  <c:v>35.017893127503541</c:v>
                </c:pt>
                <c:pt idx="413">
                  <c:v>38.408442730397674</c:v>
                </c:pt>
                <c:pt idx="414">
                  <c:v>36.103863988829943</c:v>
                </c:pt>
                <c:pt idx="415">
                  <c:v>20.538283260471069</c:v>
                </c:pt>
                <c:pt idx="416">
                  <c:v>17.937890174410853</c:v>
                </c:pt>
                <c:pt idx="417">
                  <c:v>13.44600276573189</c:v>
                </c:pt>
                <c:pt idx="418">
                  <c:v>7.9590264213926787</c:v>
                </c:pt>
                <c:pt idx="419">
                  <c:v>7.4960329635851863</c:v>
                </c:pt>
                <c:pt idx="420">
                  <c:v>5.8896398468652578</c:v>
                </c:pt>
                <c:pt idx="421">
                  <c:v>17.436556016791904</c:v>
                </c:pt>
                <c:pt idx="422">
                  <c:v>19.733311330280578</c:v>
                </c:pt>
                <c:pt idx="423">
                  <c:v>17.57001388283701</c:v>
                </c:pt>
                <c:pt idx="424">
                  <c:v>26.569789494699947</c:v>
                </c:pt>
                <c:pt idx="425">
                  <c:v>27.838317534591184</c:v>
                </c:pt>
                <c:pt idx="426">
                  <c:v>18.294470605306756</c:v>
                </c:pt>
                <c:pt idx="427">
                  <c:v>6.9779429961858597</c:v>
                </c:pt>
                <c:pt idx="428">
                  <c:v>14.2317782552281</c:v>
                </c:pt>
                <c:pt idx="429">
                  <c:v>12.035724519047797</c:v>
                </c:pt>
                <c:pt idx="430">
                  <c:v>6.4231313847704641</c:v>
                </c:pt>
                <c:pt idx="431">
                  <c:v>28.305192482559427</c:v>
                </c:pt>
                <c:pt idx="432">
                  <c:v>33.697231112248893</c:v>
                </c:pt>
                <c:pt idx="433">
                  <c:v>34.461854739829434</c:v>
                </c:pt>
                <c:pt idx="434">
                  <c:v>24.30203438927574</c:v>
                </c:pt>
                <c:pt idx="435">
                  <c:v>22.021592128337986</c:v>
                </c:pt>
                <c:pt idx="436">
                  <c:v>17.832620219824591</c:v>
                </c:pt>
                <c:pt idx="437">
                  <c:v>9.7603630048805456</c:v>
                </c:pt>
                <c:pt idx="438">
                  <c:v>17.323533422070803</c:v>
                </c:pt>
                <c:pt idx="439">
                  <c:v>17.198383315066756</c:v>
                </c:pt>
                <c:pt idx="440">
                  <c:v>19.824418363459806</c:v>
                </c:pt>
                <c:pt idx="441">
                  <c:v>22.278155798777277</c:v>
                </c:pt>
                <c:pt idx="442">
                  <c:v>22.818741517185082</c:v>
                </c:pt>
                <c:pt idx="443">
                  <c:v>9.3245491486179333</c:v>
                </c:pt>
                <c:pt idx="444">
                  <c:v>6.3831173766166316</c:v>
                </c:pt>
                <c:pt idx="445">
                  <c:v>1.5158503452004979</c:v>
                </c:pt>
                <c:pt idx="446">
                  <c:v>-7.403596655684197</c:v>
                </c:pt>
                <c:pt idx="447">
                  <c:v>0.65152697789390146</c:v>
                </c:pt>
                <c:pt idx="448">
                  <c:v>2.5505939773978525</c:v>
                </c:pt>
                <c:pt idx="449">
                  <c:v>6.0193942542854373</c:v>
                </c:pt>
                <c:pt idx="450">
                  <c:v>9.3747102629134105</c:v>
                </c:pt>
                <c:pt idx="451">
                  <c:v>11.786555083036099</c:v>
                </c:pt>
                <c:pt idx="452">
                  <c:v>15.464867500640267</c:v>
                </c:pt>
                <c:pt idx="453">
                  <c:v>17.544258842272065</c:v>
                </c:pt>
                <c:pt idx="454">
                  <c:v>18.364515258016922</c:v>
                </c:pt>
                <c:pt idx="455">
                  <c:v>12.479873109972317</c:v>
                </c:pt>
                <c:pt idx="456">
                  <c:v>10.16280789908155</c:v>
                </c:pt>
                <c:pt idx="457">
                  <c:v>8.0470469588014737</c:v>
                </c:pt>
                <c:pt idx="458">
                  <c:v>5.0768411020413851</c:v>
                </c:pt>
                <c:pt idx="459">
                  <c:v>18.235569248515127</c:v>
                </c:pt>
                <c:pt idx="460">
                  <c:v>15.930653148937957</c:v>
                </c:pt>
                <c:pt idx="461">
                  <c:v>13.294248889125093</c:v>
                </c:pt>
                <c:pt idx="462">
                  <c:v>10.757275945124789</c:v>
                </c:pt>
                <c:pt idx="463">
                  <c:v>8.5509008509760065</c:v>
                </c:pt>
                <c:pt idx="464">
                  <c:v>8.4302340903182227</c:v>
                </c:pt>
                <c:pt idx="465">
                  <c:v>8.9094844310633192</c:v>
                </c:pt>
                <c:pt idx="466">
                  <c:v>6.9154654318021258</c:v>
                </c:pt>
                <c:pt idx="467">
                  <c:v>0.74255612329814369</c:v>
                </c:pt>
                <c:pt idx="468">
                  <c:v>-1.8105464844905939</c:v>
                </c:pt>
                <c:pt idx="469">
                  <c:v>-3.9719740616993349</c:v>
                </c:pt>
                <c:pt idx="470">
                  <c:v>-7.2013087047805513</c:v>
                </c:pt>
                <c:pt idx="471">
                  <c:v>16.336454802889122</c:v>
                </c:pt>
                <c:pt idx="472">
                  <c:v>15.848971013078383</c:v>
                </c:pt>
                <c:pt idx="473">
                  <c:v>13.722284643117</c:v>
                </c:pt>
                <c:pt idx="474">
                  <c:v>13.000031526155986</c:v>
                </c:pt>
                <c:pt idx="475">
                  <c:v>11.516595358273207</c:v>
                </c:pt>
                <c:pt idx="476">
                  <c:v>14.175585100838717</c:v>
                </c:pt>
                <c:pt idx="477">
                  <c:v>14.566897503947551</c:v>
                </c:pt>
                <c:pt idx="478">
                  <c:v>11.235810161313253</c:v>
                </c:pt>
                <c:pt idx="479">
                  <c:v>1.4710209266846519</c:v>
                </c:pt>
                <c:pt idx="480">
                  <c:v>4.2574199671962631</c:v>
                </c:pt>
                <c:pt idx="481">
                  <c:v>3.4969623041423148</c:v>
                </c:pt>
                <c:pt idx="482">
                  <c:v>1.005555092748267</c:v>
                </c:pt>
                <c:pt idx="483">
                  <c:v>8.7367856558021373</c:v>
                </c:pt>
                <c:pt idx="484">
                  <c:v>6.3847628292506897</c:v>
                </c:pt>
                <c:pt idx="485">
                  <c:v>3.2635817343276585</c:v>
                </c:pt>
                <c:pt idx="486">
                  <c:v>4.0589254190113166</c:v>
                </c:pt>
                <c:pt idx="487">
                  <c:v>3.0341512466963039</c:v>
                </c:pt>
                <c:pt idx="488">
                  <c:v>5.486773873949069</c:v>
                </c:pt>
                <c:pt idx="489">
                  <c:v>8.9379669288392805</c:v>
                </c:pt>
                <c:pt idx="490">
                  <c:v>10.529353416889542</c:v>
                </c:pt>
                <c:pt idx="491">
                  <c:v>5.6191704873704396</c:v>
                </c:pt>
                <c:pt idx="492">
                  <c:v>5.5475311184334686</c:v>
                </c:pt>
                <c:pt idx="493">
                  <c:v>3.2890370595778151</c:v>
                </c:pt>
                <c:pt idx="494">
                  <c:v>0.30610034774909423</c:v>
                </c:pt>
                <c:pt idx="495">
                  <c:v>-7.0698190611111045</c:v>
                </c:pt>
                <c:pt idx="496">
                  <c:v>-0.58007423940029668</c:v>
                </c:pt>
                <c:pt idx="497">
                  <c:v>17.493865439230127</c:v>
                </c:pt>
                <c:pt idx="498">
                  <c:v>19.54404033228947</c:v>
                </c:pt>
                <c:pt idx="499">
                  <c:v>19.844467760781903</c:v>
                </c:pt>
                <c:pt idx="500">
                  <c:v>23.331397065187787</c:v>
                </c:pt>
                <c:pt idx="501">
                  <c:v>23.928027156378029</c:v>
                </c:pt>
                <c:pt idx="502">
                  <c:v>20.397941868875691</c:v>
                </c:pt>
                <c:pt idx="503">
                  <c:v>12.67531902797927</c:v>
                </c:pt>
                <c:pt idx="504">
                  <c:v>16.228288296279914</c:v>
                </c:pt>
                <c:pt idx="505">
                  <c:v>11.56988276828681</c:v>
                </c:pt>
                <c:pt idx="506">
                  <c:v>12.916615381367791</c:v>
                </c:pt>
                <c:pt idx="507">
                  <c:v>-0.69233390360654568</c:v>
                </c:pt>
                <c:pt idx="508">
                  <c:v>-1.8911340225062467</c:v>
                </c:pt>
                <c:pt idx="509">
                  <c:v>1.0974952278006711</c:v>
                </c:pt>
                <c:pt idx="510">
                  <c:v>13.618624915025102</c:v>
                </c:pt>
                <c:pt idx="511">
                  <c:v>15.281652527959189</c:v>
                </c:pt>
                <c:pt idx="512">
                  <c:v>27.973554387792365</c:v>
                </c:pt>
                <c:pt idx="513">
                  <c:v>26.723206742279437</c:v>
                </c:pt>
                <c:pt idx="514">
                  <c:v>22.407595768163802</c:v>
                </c:pt>
                <c:pt idx="515">
                  <c:v>8.6385418878085929</c:v>
                </c:pt>
                <c:pt idx="516">
                  <c:v>9.4160055972908552</c:v>
                </c:pt>
                <c:pt idx="517">
                  <c:v>11.185470637479256</c:v>
                </c:pt>
                <c:pt idx="518">
                  <c:v>8.8206978888011989</c:v>
                </c:pt>
                <c:pt idx="519">
                  <c:v>-2.3401556036896309</c:v>
                </c:pt>
                <c:pt idx="520">
                  <c:v>15.747422793156574</c:v>
                </c:pt>
                <c:pt idx="521">
                  <c:v>14.253320982738416</c:v>
                </c:pt>
                <c:pt idx="522">
                  <c:v>14.429861977206926</c:v>
                </c:pt>
                <c:pt idx="523">
                  <c:v>14.007225818910207</c:v>
                </c:pt>
                <c:pt idx="524">
                  <c:v>12.35917950196157</c:v>
                </c:pt>
                <c:pt idx="525">
                  <c:v>11.832323886620166</c:v>
                </c:pt>
                <c:pt idx="526">
                  <c:v>12.721443410385547</c:v>
                </c:pt>
                <c:pt idx="527">
                  <c:v>7.7444742118657928</c:v>
                </c:pt>
                <c:pt idx="528">
                  <c:v>0.64958692155290265</c:v>
                </c:pt>
                <c:pt idx="529">
                  <c:v>-0.45165378278682056</c:v>
                </c:pt>
                <c:pt idx="530">
                  <c:v>-2.186687964060674</c:v>
                </c:pt>
                <c:pt idx="531">
                  <c:v>-5.5935863140110342</c:v>
                </c:pt>
                <c:pt idx="532">
                  <c:v>13.024000682716164</c:v>
                </c:pt>
                <c:pt idx="533">
                  <c:v>10.704476757680048</c:v>
                </c:pt>
                <c:pt idx="534">
                  <c:v>9.2239689185850793</c:v>
                </c:pt>
                <c:pt idx="535">
                  <c:v>8.1133399208638934</c:v>
                </c:pt>
                <c:pt idx="536">
                  <c:v>7.245159040569682</c:v>
                </c:pt>
                <c:pt idx="537">
                  <c:v>8.8075858870629631</c:v>
                </c:pt>
                <c:pt idx="538">
                  <c:v>8.8620911465431718</c:v>
                </c:pt>
                <c:pt idx="539">
                  <c:v>5.8954018569483679</c:v>
                </c:pt>
                <c:pt idx="540">
                  <c:v>-0.63478290143770266</c:v>
                </c:pt>
                <c:pt idx="541">
                  <c:v>-1.2197132188779491</c:v>
                </c:pt>
                <c:pt idx="542">
                  <c:v>-1.8239909099790452</c:v>
                </c:pt>
                <c:pt idx="543">
                  <c:v>-1.3200540707906327</c:v>
                </c:pt>
                <c:pt idx="544">
                  <c:v>-2.4919468270869771</c:v>
                </c:pt>
                <c:pt idx="545">
                  <c:v>-17.752658268640964</c:v>
                </c:pt>
                <c:pt idx="546">
                  <c:v>-25.942984276695125</c:v>
                </c:pt>
                <c:pt idx="547">
                  <c:v>-2.8263330667271269</c:v>
                </c:pt>
                <c:pt idx="548">
                  <c:v>3.5324143439049216</c:v>
                </c:pt>
                <c:pt idx="549">
                  <c:v>9.7631015743585792</c:v>
                </c:pt>
                <c:pt idx="550">
                  <c:v>27.576477954920264</c:v>
                </c:pt>
                <c:pt idx="551">
                  <c:v>40.940554777282578</c:v>
                </c:pt>
                <c:pt idx="552">
                  <c:v>21.042707504787206</c:v>
                </c:pt>
                <c:pt idx="553">
                  <c:v>9.8793290897642549</c:v>
                </c:pt>
                <c:pt idx="554">
                  <c:v>4.7186914934298052</c:v>
                </c:pt>
                <c:pt idx="555">
                  <c:v>1.9687100371223565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4730752"/>
        <c:axId val="184731328"/>
      </c:scatterChart>
      <c:valAx>
        <c:axId val="184730752"/>
        <c:scaling>
          <c:orientation val="minMax"/>
          <c:max val="100"/>
        </c:scaling>
        <c:delete val="0"/>
        <c:axPos val="b"/>
        <c:majorGridlines>
          <c:spPr>
            <a:ln w="25400">
              <a:solidFill>
                <a:srgbClr val="C1E4F5"/>
              </a:solidFill>
            </a:ln>
          </c:spPr>
        </c:majorGridlines>
        <c:numFmt formatCode="General" sourceLinked="1"/>
        <c:majorTickMark val="none"/>
        <c:minorTickMark val="none"/>
        <c:tickLblPos val="low"/>
        <c:spPr>
          <a:ln w="25400">
            <a:solidFill>
              <a:srgbClr val="D9D9D9"/>
            </a:solidFill>
          </a:ln>
        </c:spPr>
        <c:txPr>
          <a:bodyPr/>
          <a:lstStyle/>
          <a:p>
            <a:pPr>
              <a:defRPr sz="1600">
                <a:latin typeface="Calibri" panose="020F0502020204030204" pitchFamily="34" charset="0"/>
              </a:defRPr>
            </a:pPr>
            <a:endParaRPr lang="fi-FI"/>
          </a:p>
        </c:txPr>
        <c:crossAx val="184731328"/>
        <c:crosses val="autoZero"/>
        <c:crossBetween val="midCat"/>
      </c:valAx>
      <c:valAx>
        <c:axId val="184731328"/>
        <c:scaling>
          <c:orientation val="minMax"/>
        </c:scaling>
        <c:delete val="0"/>
        <c:axPos val="l"/>
        <c:majorGridlines>
          <c:spPr>
            <a:ln w="25400">
              <a:solidFill>
                <a:srgbClr val="C1E4F5"/>
              </a:solidFill>
            </a:ln>
          </c:spPr>
        </c:majorGridlines>
        <c:numFmt formatCode="General" sourceLinked="1"/>
        <c:majorTickMark val="none"/>
        <c:minorTickMark val="none"/>
        <c:tickLblPos val="low"/>
        <c:spPr>
          <a:ln w="25400">
            <a:solidFill>
              <a:srgbClr val="D9D9D9"/>
            </a:solidFill>
          </a:ln>
        </c:spPr>
        <c:txPr>
          <a:bodyPr/>
          <a:lstStyle/>
          <a:p>
            <a:pPr>
              <a:defRPr sz="1600">
                <a:latin typeface="Calibri" panose="020F0502020204030204" pitchFamily="34" charset="0"/>
              </a:defRPr>
            </a:pPr>
            <a:endParaRPr lang="fi-FI"/>
          </a:p>
        </c:txPr>
        <c:crossAx val="184730752"/>
        <c:crosses val="autoZero"/>
        <c:crossBetween val="midCat"/>
      </c:valAx>
      <c:spPr>
        <a:ln w="25400">
          <a:solidFill>
            <a:srgbClr val="C1E4F5"/>
          </a:solidFill>
        </a:ln>
      </c:spPr>
    </c:plotArea>
    <c:plotVisOnly val="1"/>
    <c:dispBlanksAs val="gap"/>
    <c:showDLblsOverMax val="0"/>
  </c:chart>
  <c:spPr>
    <a:solidFill>
      <a:srgbClr val="DBEFF9"/>
    </a:solidFill>
  </c:spPr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GDP per capita constant LCU, Lag 5 yrs.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6"/>
            <c:spPr>
              <a:solidFill>
                <a:srgbClr val="1E82B4"/>
              </a:solidFill>
              <a:ln>
                <a:noFill/>
              </a:ln>
            </c:spPr>
          </c:marker>
          <c:trendline>
            <c:spPr>
              <a:ln w="25400">
                <a:solidFill>
                  <a:srgbClr val="C43922"/>
                </a:solidFill>
              </a:ln>
            </c:spPr>
            <c:trendlineType val="linear"/>
            <c:dispRSqr val="0"/>
            <c:dispEq val="0"/>
          </c:trendline>
          <c:xVal>
            <c:numRef>
              <c:f>Sheet1!$A$2:$A$1583</c:f>
              <c:numCache>
                <c:formatCode>General</c:formatCode>
                <c:ptCount val="1582"/>
                <c:pt idx="0">
                  <c:v>3.4991993587861878</c:v>
                </c:pt>
                <c:pt idx="1">
                  <c:v>3.5991993587861879</c:v>
                </c:pt>
                <c:pt idx="2">
                  <c:v>3.5137455020516786</c:v>
                </c:pt>
                <c:pt idx="3">
                  <c:v>3.5137455020516781</c:v>
                </c:pt>
                <c:pt idx="4">
                  <c:v>3.9134651335739408</c:v>
                </c:pt>
                <c:pt idx="5">
                  <c:v>4.0311486229550777</c:v>
                </c:pt>
                <c:pt idx="6">
                  <c:v>4.0236267558398549</c:v>
                </c:pt>
                <c:pt idx="7">
                  <c:v>3.9356621797655236</c:v>
                </c:pt>
                <c:pt idx="8">
                  <c:v>3.560826176753936</c:v>
                </c:pt>
                <c:pt idx="9">
                  <c:v>3.9835122161768175</c:v>
                </c:pt>
                <c:pt idx="10">
                  <c:v>3.8077601490561945</c:v>
                </c:pt>
                <c:pt idx="11">
                  <c:v>3.997760149056194</c:v>
                </c:pt>
                <c:pt idx="12">
                  <c:v>3.9494030491829966</c:v>
                </c:pt>
                <c:pt idx="13">
                  <c:v>3.6794030491829961</c:v>
                </c:pt>
                <c:pt idx="14">
                  <c:v>4.1405737336624764</c:v>
                </c:pt>
                <c:pt idx="15">
                  <c:v>4.0532405525709025</c:v>
                </c:pt>
                <c:pt idx="16">
                  <c:v>3.9252994856479182</c:v>
                </c:pt>
                <c:pt idx="17">
                  <c:v>3.7508163265306127</c:v>
                </c:pt>
                <c:pt idx="18">
                  <c:v>4.1910688534730642</c:v>
                </c:pt>
                <c:pt idx="19">
                  <c:v>4.0600266984784152</c:v>
                </c:pt>
                <c:pt idx="20">
                  <c:v>4.5030172328947886</c:v>
                </c:pt>
                <c:pt idx="21">
                  <c:v>4.0459031890958457</c:v>
                </c:pt>
                <c:pt idx="22">
                  <c:v>3.6752135339234315</c:v>
                </c:pt>
                <c:pt idx="23">
                  <c:v>4.1979721546130868</c:v>
                </c:pt>
                <c:pt idx="24">
                  <c:v>3.7885040737288365</c:v>
                </c:pt>
                <c:pt idx="25">
                  <c:v>3.5701353857585016</c:v>
                </c:pt>
                <c:pt idx="26">
                  <c:v>3.8598313825071302</c:v>
                </c:pt>
                <c:pt idx="27">
                  <c:v>4.1477700984604375</c:v>
                </c:pt>
                <c:pt idx="28">
                  <c:v>4.1077700984604375</c:v>
                </c:pt>
                <c:pt idx="29">
                  <c:v>3.8196008181230336</c:v>
                </c:pt>
                <c:pt idx="30">
                  <c:v>3.8596008181230337</c:v>
                </c:pt>
                <c:pt idx="31">
                  <c:v>3.7949933690052786</c:v>
                </c:pt>
                <c:pt idx="32">
                  <c:v>3.6949933690052785</c:v>
                </c:pt>
                <c:pt idx="33">
                  <c:v>3.9008797894090459</c:v>
                </c:pt>
                <c:pt idx="34">
                  <c:v>3.8446404653624597</c:v>
                </c:pt>
                <c:pt idx="35">
                  <c:v>3.8452990620223182</c:v>
                </c:pt>
                <c:pt idx="36">
                  <c:v>4.0380981328701688</c:v>
                </c:pt>
                <c:pt idx="37">
                  <c:v>4.5706029388157488</c:v>
                </c:pt>
                <c:pt idx="38">
                  <c:v>4.4220000832390216</c:v>
                </c:pt>
                <c:pt idx="39">
                  <c:v>4.7436063332708107</c:v>
                </c:pt>
                <c:pt idx="40">
                  <c:v>4.8867349991306011</c:v>
                </c:pt>
                <c:pt idx="41">
                  <c:v>5.181562585337498</c:v>
                </c:pt>
                <c:pt idx="42">
                  <c:v>5.5022522405099119</c:v>
                </c:pt>
                <c:pt idx="43">
                  <c:v>5.2100045572999418</c:v>
                </c:pt>
                <c:pt idx="44">
                  <c:v>5.143508094062013</c:v>
                </c:pt>
                <c:pt idx="45">
                  <c:v>5.0345570678478282</c:v>
                </c:pt>
                <c:pt idx="46">
                  <c:v>5.1988028120112526</c:v>
                </c:pt>
                <c:pt idx="47">
                  <c:v>5.2188028120112531</c:v>
                </c:pt>
                <c:pt idx="48">
                  <c:v>5.1836101364755649</c:v>
                </c:pt>
                <c:pt idx="49">
                  <c:v>5.1436101364755649</c:v>
                </c:pt>
                <c:pt idx="50">
                  <c:v>5.2554408956588645</c:v>
                </c:pt>
                <c:pt idx="51">
                  <c:v>5.1657418776182169</c:v>
                </c:pt>
                <c:pt idx="52">
                  <c:v>5.0497595395189743</c:v>
                </c:pt>
                <c:pt idx="53">
                  <c:v>5.0945853234910992</c:v>
                </c:pt>
                <c:pt idx="54">
                  <c:v>4.4463272095221278</c:v>
                </c:pt>
                <c:pt idx="55">
                  <c:v>3.9638423879304181</c:v>
                </c:pt>
                <c:pt idx="56">
                  <c:v>4.4978203236092078</c:v>
                </c:pt>
                <c:pt idx="57">
                  <c:v>4.5476715685791573</c:v>
                </c:pt>
                <c:pt idx="58">
                  <c:v>4.8742232927170877</c:v>
                </c:pt>
                <c:pt idx="59">
                  <c:v>5.1180163961653635</c:v>
                </c:pt>
                <c:pt idx="60">
                  <c:v>4.7938567906645995</c:v>
                </c:pt>
                <c:pt idx="61">
                  <c:v>4.9216551173243079</c:v>
                </c:pt>
                <c:pt idx="62">
                  <c:v>4.9644342272613127</c:v>
                </c:pt>
                <c:pt idx="63">
                  <c:v>5.2230809320278491</c:v>
                </c:pt>
                <c:pt idx="64">
                  <c:v>5.2430809320278495</c:v>
                </c:pt>
                <c:pt idx="65">
                  <c:v>5.2428511291092388</c:v>
                </c:pt>
                <c:pt idx="66">
                  <c:v>5.1728511291092385</c:v>
                </c:pt>
                <c:pt idx="67">
                  <c:v>5.2344376113842674</c:v>
                </c:pt>
                <c:pt idx="68">
                  <c:v>5.1439274492467932</c:v>
                </c:pt>
                <c:pt idx="69">
                  <c:v>5.0779984572967747</c:v>
                </c:pt>
                <c:pt idx="70">
                  <c:v>5.191267911419887</c:v>
                </c:pt>
                <c:pt idx="71">
                  <c:v>4.0624955854482625</c:v>
                </c:pt>
                <c:pt idx="72">
                  <c:v>4.122495585448263</c:v>
                </c:pt>
                <c:pt idx="73">
                  <c:v>4.0914721914359271</c:v>
                </c:pt>
                <c:pt idx="74">
                  <c:v>4.0514721914359262</c:v>
                </c:pt>
                <c:pt idx="75">
                  <c:v>4.456338137035047</c:v>
                </c:pt>
                <c:pt idx="76">
                  <c:v>4.3627861845344764</c:v>
                </c:pt>
                <c:pt idx="77">
                  <c:v>4.2583812824558986</c:v>
                </c:pt>
                <c:pt idx="78">
                  <c:v>4.4114155449413817</c:v>
                </c:pt>
                <c:pt idx="79">
                  <c:v>4.7628389108948443</c:v>
                </c:pt>
                <c:pt idx="80">
                  <c:v>4.1867509974707211</c:v>
                </c:pt>
                <c:pt idx="81">
                  <c:v>4.316750997470721</c:v>
                </c:pt>
                <c:pt idx="82">
                  <c:v>4.4469835943457872</c:v>
                </c:pt>
                <c:pt idx="83">
                  <c:v>4.5269835943457872</c:v>
                </c:pt>
                <c:pt idx="84">
                  <c:v>4.6861130427749451</c:v>
                </c:pt>
                <c:pt idx="85">
                  <c:v>4.6125017159880075</c:v>
                </c:pt>
                <c:pt idx="86">
                  <c:v>4.490592007950041</c:v>
                </c:pt>
                <c:pt idx="87">
                  <c:v>4.6282023447676943</c:v>
                </c:pt>
                <c:pt idx="88">
                  <c:v>3.1997084568338345</c:v>
                </c:pt>
                <c:pt idx="89">
                  <c:v>3.2975233815257567</c:v>
                </c:pt>
                <c:pt idx="90">
                  <c:v>3.0975312886039554</c:v>
                </c:pt>
                <c:pt idx="91">
                  <c:v>3.4620584172363471</c:v>
                </c:pt>
                <c:pt idx="92">
                  <c:v>3.5546702849406273</c:v>
                </c:pt>
                <c:pt idx="93">
                  <c:v>3.6046702849406271</c:v>
                </c:pt>
                <c:pt idx="94">
                  <c:v>3.5932129679985052</c:v>
                </c:pt>
                <c:pt idx="95">
                  <c:v>3.4832129679985049</c:v>
                </c:pt>
                <c:pt idx="96">
                  <c:v>3.7574911938973568</c:v>
                </c:pt>
                <c:pt idx="97">
                  <c:v>3.735590303283062</c:v>
                </c:pt>
                <c:pt idx="98">
                  <c:v>3.6947919733539498</c:v>
                </c:pt>
                <c:pt idx="99">
                  <c:v>3.6839470256187581</c:v>
                </c:pt>
                <c:pt idx="100">
                  <c:v>4.7208552362061056</c:v>
                </c:pt>
                <c:pt idx="101">
                  <c:v>4.3469002296510535</c:v>
                </c:pt>
                <c:pt idx="102">
                  <c:v>4.3569002296510533</c:v>
                </c:pt>
                <c:pt idx="103">
                  <c:v>4.5039426114654857</c:v>
                </c:pt>
                <c:pt idx="104">
                  <c:v>4.229413685144209</c:v>
                </c:pt>
                <c:pt idx="105">
                  <c:v>3.6970592177588628</c:v>
                </c:pt>
                <c:pt idx="106">
                  <c:v>4.1354879613946434</c:v>
                </c:pt>
                <c:pt idx="107">
                  <c:v>4.3604792978106612</c:v>
                </c:pt>
                <c:pt idx="108">
                  <c:v>4.9484103322934194</c:v>
                </c:pt>
                <c:pt idx="109">
                  <c:v>5.1166861943623863</c:v>
                </c:pt>
                <c:pt idx="110">
                  <c:v>4.6905218461394194</c:v>
                </c:pt>
                <c:pt idx="111">
                  <c:v>4.7590570501654081</c:v>
                </c:pt>
                <c:pt idx="112">
                  <c:v>4.9292687957455747</c:v>
                </c:pt>
                <c:pt idx="113">
                  <c:v>5.1224206683136693</c:v>
                </c:pt>
                <c:pt idx="114">
                  <c:v>5.2024206683136685</c:v>
                </c:pt>
                <c:pt idx="115">
                  <c:v>5.1122066082650965</c:v>
                </c:pt>
                <c:pt idx="116">
                  <c:v>5.0822066082650963</c:v>
                </c:pt>
                <c:pt idx="117">
                  <c:v>5.1966782391457311</c:v>
                </c:pt>
                <c:pt idx="118">
                  <c:v>5.1249595819180538</c:v>
                </c:pt>
                <c:pt idx="119">
                  <c:v>5.1392407305423475</c:v>
                </c:pt>
                <c:pt idx="120">
                  <c:v>5.1818975249674342</c:v>
                </c:pt>
                <c:pt idx="121">
                  <c:v>3.4487761950401485</c:v>
                </c:pt>
                <c:pt idx="122">
                  <c:v>3.5287761950401486</c:v>
                </c:pt>
                <c:pt idx="123">
                  <c:v>3.5392814713194585</c:v>
                </c:pt>
                <c:pt idx="124">
                  <c:v>3.539281471319458</c:v>
                </c:pt>
                <c:pt idx="125">
                  <c:v>3.7722198979561821</c:v>
                </c:pt>
                <c:pt idx="126">
                  <c:v>3.7915521655971958</c:v>
                </c:pt>
                <c:pt idx="127">
                  <c:v>3.7512737803995502</c:v>
                </c:pt>
                <c:pt idx="128">
                  <c:v>3.650295267042988</c:v>
                </c:pt>
                <c:pt idx="129">
                  <c:v>3.3038269071686175</c:v>
                </c:pt>
                <c:pt idx="130">
                  <c:v>3.3548613899272381</c:v>
                </c:pt>
                <c:pt idx="131">
                  <c:v>3.5207234588927552</c:v>
                </c:pt>
                <c:pt idx="132">
                  <c:v>3.0815486231020706</c:v>
                </c:pt>
                <c:pt idx="133">
                  <c:v>3.4048705697234505</c:v>
                </c:pt>
                <c:pt idx="134">
                  <c:v>3.439442811137797</c:v>
                </c:pt>
                <c:pt idx="135">
                  <c:v>3.4891866097759299</c:v>
                </c:pt>
                <c:pt idx="136">
                  <c:v>3.5991866097759297</c:v>
                </c:pt>
                <c:pt idx="137">
                  <c:v>3.5877292928338078</c:v>
                </c:pt>
                <c:pt idx="138">
                  <c:v>3.3877292928338076</c:v>
                </c:pt>
                <c:pt idx="139">
                  <c:v>3.6268297534309801</c:v>
                </c:pt>
                <c:pt idx="140">
                  <c:v>3.7323460813597311</c:v>
                </c:pt>
                <c:pt idx="141">
                  <c:v>3.7820181347058801</c:v>
                </c:pt>
                <c:pt idx="142">
                  <c:v>3.8085280069474599</c:v>
                </c:pt>
                <c:pt idx="143">
                  <c:v>3.3767745539371941</c:v>
                </c:pt>
                <c:pt idx="144">
                  <c:v>3.6651693131784402</c:v>
                </c:pt>
                <c:pt idx="145">
                  <c:v>3.7951693131784405</c:v>
                </c:pt>
                <c:pt idx="146">
                  <c:v>3.5844728658015361</c:v>
                </c:pt>
                <c:pt idx="147">
                  <c:v>3.5244728658015361</c:v>
                </c:pt>
                <c:pt idx="148">
                  <c:v>3.7280569878024981</c:v>
                </c:pt>
                <c:pt idx="149">
                  <c:v>3.7870001255051702</c:v>
                </c:pt>
                <c:pt idx="150">
                  <c:v>3.7870347884872682</c:v>
                </c:pt>
                <c:pt idx="151">
                  <c:v>3.9516369952236214</c:v>
                </c:pt>
                <c:pt idx="152">
                  <c:v>4.2126774489133325</c:v>
                </c:pt>
                <c:pt idx="153">
                  <c:v>4.583309353000085</c:v>
                </c:pt>
                <c:pt idx="154">
                  <c:v>4.0841120353817146</c:v>
                </c:pt>
                <c:pt idx="155">
                  <c:v>4.0010770767241279</c:v>
                </c:pt>
                <c:pt idx="156">
                  <c:v>3.8910770767241285</c:v>
                </c:pt>
                <c:pt idx="157">
                  <c:v>3.9999380021684745</c:v>
                </c:pt>
                <c:pt idx="158">
                  <c:v>4.2199380021684743</c:v>
                </c:pt>
                <c:pt idx="159">
                  <c:v>4.2561653446831977</c:v>
                </c:pt>
                <c:pt idx="160">
                  <c:v>4.1332770140140953</c:v>
                </c:pt>
                <c:pt idx="161">
                  <c:v>4.006271847607751</c:v>
                </c:pt>
                <c:pt idx="162">
                  <c:v>4.0766435084672166</c:v>
                </c:pt>
                <c:pt idx="163">
                  <c:v>3.1431382160530328</c:v>
                </c:pt>
                <c:pt idx="164">
                  <c:v>3.6290757274727294</c:v>
                </c:pt>
                <c:pt idx="165">
                  <c:v>3.8622690522271879</c:v>
                </c:pt>
                <c:pt idx="166">
                  <c:v>3.4047676815706183</c:v>
                </c:pt>
                <c:pt idx="167">
                  <c:v>3.5126987160533769</c:v>
                </c:pt>
                <c:pt idx="168">
                  <c:v>4.2409745781223425</c:v>
                </c:pt>
                <c:pt idx="169">
                  <c:v>4.1197848791562173</c:v>
                </c:pt>
                <c:pt idx="170">
                  <c:v>4.0356658756817776</c:v>
                </c:pt>
                <c:pt idx="171">
                  <c:v>4.2161523621682635</c:v>
                </c:pt>
                <c:pt idx="172">
                  <c:v>4.1134023013705985</c:v>
                </c:pt>
                <c:pt idx="173">
                  <c:v>4.1034023013705987</c:v>
                </c:pt>
                <c:pt idx="174">
                  <c:v>4.0162741662290733</c:v>
                </c:pt>
                <c:pt idx="175">
                  <c:v>4.0862741662290727</c:v>
                </c:pt>
                <c:pt idx="176">
                  <c:v>4.3919719938603201</c:v>
                </c:pt>
                <c:pt idx="177">
                  <c:v>4.3568224163312035</c:v>
                </c:pt>
                <c:pt idx="178">
                  <c:v>4.2724180549230582</c:v>
                </c:pt>
                <c:pt idx="179">
                  <c:v>4.4054494138080766</c:v>
                </c:pt>
                <c:pt idx="180">
                  <c:v>4.4800367419612313</c:v>
                </c:pt>
                <c:pt idx="181">
                  <c:v>4.7676886129940232</c:v>
                </c:pt>
                <c:pt idx="182">
                  <c:v>4.8104088687601809</c:v>
                </c:pt>
                <c:pt idx="183">
                  <c:v>4.7208397230194628</c:v>
                </c:pt>
                <c:pt idx="184">
                  <c:v>4.8526660877116816</c:v>
                </c:pt>
                <c:pt idx="185">
                  <c:v>3.3474527193351475</c:v>
                </c:pt>
                <c:pt idx="186">
                  <c:v>2.898832029679975</c:v>
                </c:pt>
                <c:pt idx="187">
                  <c:v>3.8533147883006644</c:v>
                </c:pt>
                <c:pt idx="188">
                  <c:v>3.7500814523214614</c:v>
                </c:pt>
                <c:pt idx="189">
                  <c:v>3.8202085498394958</c:v>
                </c:pt>
                <c:pt idx="190">
                  <c:v>3.9066068428693672</c:v>
                </c:pt>
                <c:pt idx="191">
                  <c:v>4.0821133482195622</c:v>
                </c:pt>
                <c:pt idx="192">
                  <c:v>4.042113348219563</c:v>
                </c:pt>
                <c:pt idx="193">
                  <c:v>3.9579726510199675</c:v>
                </c:pt>
                <c:pt idx="194">
                  <c:v>3.9879726510199669</c:v>
                </c:pt>
                <c:pt idx="195">
                  <c:v>4.1904394811489798</c:v>
                </c:pt>
                <c:pt idx="196">
                  <c:v>4.2080142699135381</c:v>
                </c:pt>
                <c:pt idx="197">
                  <c:v>4.1119978095026291</c:v>
                </c:pt>
                <c:pt idx="198">
                  <c:v>4.27852800694746</c:v>
                </c:pt>
                <c:pt idx="199">
                  <c:v>3.2589111792200787</c:v>
                </c:pt>
                <c:pt idx="200">
                  <c:v>3.4906181791556032</c:v>
                </c:pt>
                <c:pt idx="201">
                  <c:v>3.3506181791556027</c:v>
                </c:pt>
                <c:pt idx="202">
                  <c:v>3.4651575246951429</c:v>
                </c:pt>
                <c:pt idx="203">
                  <c:v>3.3077955699109456</c:v>
                </c:pt>
                <c:pt idx="204">
                  <c:v>3.2222126671114739</c:v>
                </c:pt>
                <c:pt idx="205">
                  <c:v>3.3909118541033436</c:v>
                </c:pt>
                <c:pt idx="206">
                  <c:v>2.8426181236211954</c:v>
                </c:pt>
                <c:pt idx="207">
                  <c:v>2.9060437291575276</c:v>
                </c:pt>
                <c:pt idx="208">
                  <c:v>2.9760437291575275</c:v>
                </c:pt>
                <c:pt idx="209">
                  <c:v>2.8431198537250015</c:v>
                </c:pt>
                <c:pt idx="210">
                  <c:v>3.077878474414657</c:v>
                </c:pt>
                <c:pt idx="211">
                  <c:v>2.9294862480539701</c:v>
                </c:pt>
                <c:pt idx="212">
                  <c:v>2.8485106382978724</c:v>
                </c:pt>
                <c:pt idx="213">
                  <c:v>3.3042880374890631</c:v>
                </c:pt>
                <c:pt idx="214">
                  <c:v>3.5342880374890631</c:v>
                </c:pt>
                <c:pt idx="215">
                  <c:v>3.5152472242328145</c:v>
                </c:pt>
                <c:pt idx="216">
                  <c:v>3.4952472242328141</c:v>
                </c:pt>
                <c:pt idx="217">
                  <c:v>3.7099365502943646</c:v>
                </c:pt>
                <c:pt idx="218">
                  <c:v>3.71703406114159</c:v>
                </c:pt>
                <c:pt idx="219">
                  <c:v>3.8068111847748956</c:v>
                </c:pt>
                <c:pt idx="220">
                  <c:v>4.0302171081198432</c:v>
                </c:pt>
                <c:pt idx="221">
                  <c:v>3.5434019863942678</c:v>
                </c:pt>
                <c:pt idx="222">
                  <c:v>3.4634019863942678</c:v>
                </c:pt>
                <c:pt idx="223">
                  <c:v>3.4134690950791744</c:v>
                </c:pt>
                <c:pt idx="224">
                  <c:v>3.453469095079174</c:v>
                </c:pt>
                <c:pt idx="225">
                  <c:v>3.7094982204028528</c:v>
                </c:pt>
                <c:pt idx="226">
                  <c:v>3.6753625729947688</c:v>
                </c:pt>
                <c:pt idx="227">
                  <c:v>3.5736267205377219</c:v>
                </c:pt>
                <c:pt idx="228">
                  <c:v>3.7237689969604864</c:v>
                </c:pt>
                <c:pt idx="229">
                  <c:v>4.793408247597676</c:v>
                </c:pt>
                <c:pt idx="230">
                  <c:v>4.9513630908541817</c:v>
                </c:pt>
                <c:pt idx="231">
                  <c:v>5.0965499865394825</c:v>
                </c:pt>
                <c:pt idx="232">
                  <c:v>5.0954791416978065</c:v>
                </c:pt>
                <c:pt idx="233">
                  <c:v>5.4572032796288408</c:v>
                </c:pt>
                <c:pt idx="234">
                  <c:v>5.6303067279047037</c:v>
                </c:pt>
                <c:pt idx="235">
                  <c:v>5.1185818851686093</c:v>
                </c:pt>
                <c:pt idx="236">
                  <c:v>5.0293799937020225</c:v>
                </c:pt>
                <c:pt idx="237">
                  <c:v>5.0594287642771087</c:v>
                </c:pt>
                <c:pt idx="238">
                  <c:v>5.262122465638976</c:v>
                </c:pt>
                <c:pt idx="239">
                  <c:v>5.2821224656389765</c:v>
                </c:pt>
                <c:pt idx="240">
                  <c:v>5.3507350513382166</c:v>
                </c:pt>
                <c:pt idx="241">
                  <c:v>5.3107350513382166</c:v>
                </c:pt>
                <c:pt idx="242">
                  <c:v>5.4248681089243211</c:v>
                </c:pt>
                <c:pt idx="243">
                  <c:v>5.3526762843068276</c:v>
                </c:pt>
                <c:pt idx="244">
                  <c:v>5.2688265306122464</c:v>
                </c:pt>
                <c:pt idx="245">
                  <c:v>5.2391836734693884</c:v>
                </c:pt>
                <c:pt idx="246">
                  <c:v>3.6098975482790148</c:v>
                </c:pt>
                <c:pt idx="247">
                  <c:v>3.547642832431364</c:v>
                </c:pt>
                <c:pt idx="248">
                  <c:v>3.5898176291793313</c:v>
                </c:pt>
                <c:pt idx="249">
                  <c:v>2.7595653844000814</c:v>
                </c:pt>
                <c:pt idx="250">
                  <c:v>2.8671593693624877</c:v>
                </c:pt>
                <c:pt idx="251">
                  <c:v>2.8671593693624877</c:v>
                </c:pt>
                <c:pt idx="252">
                  <c:v>2.8671593693624877</c:v>
                </c:pt>
                <c:pt idx="253">
                  <c:v>2.8481842140829845</c:v>
                </c:pt>
                <c:pt idx="254">
                  <c:v>2.8481842140829845</c:v>
                </c:pt>
                <c:pt idx="255">
                  <c:v>3.13194249222868</c:v>
                </c:pt>
                <c:pt idx="256">
                  <c:v>2.8477040816326533</c:v>
                </c:pt>
                <c:pt idx="257">
                  <c:v>2.8477040816326533</c:v>
                </c:pt>
                <c:pt idx="258">
                  <c:v>3.1144897959183675</c:v>
                </c:pt>
                <c:pt idx="259">
                  <c:v>4.7230378388800398</c:v>
                </c:pt>
                <c:pt idx="260">
                  <c:v>4.9414947833607377</c:v>
                </c:pt>
                <c:pt idx="261">
                  <c:v>4.9062876951085386</c:v>
                </c:pt>
                <c:pt idx="262">
                  <c:v>4.7568478798627005</c:v>
                </c:pt>
                <c:pt idx="263">
                  <c:v>4.379606500552355</c:v>
                </c:pt>
                <c:pt idx="264">
                  <c:v>4.7485720177937347</c:v>
                </c:pt>
                <c:pt idx="265">
                  <c:v>4.8078280156505793</c:v>
                </c:pt>
                <c:pt idx="266">
                  <c:v>4.7741469007136041</c:v>
                </c:pt>
                <c:pt idx="267">
                  <c:v>4.6626756550318325</c:v>
                </c:pt>
                <c:pt idx="268">
                  <c:v>4.7848601759462293</c:v>
                </c:pt>
                <c:pt idx="269">
                  <c:v>4.8348601759462282</c:v>
                </c:pt>
                <c:pt idx="270">
                  <c:v>4.7942835463173941</c:v>
                </c:pt>
                <c:pt idx="271">
                  <c:v>4.674283546317394</c:v>
                </c:pt>
                <c:pt idx="272">
                  <c:v>4.8365955837151358</c:v>
                </c:pt>
                <c:pt idx="273">
                  <c:v>4.7592665131510801</c:v>
                </c:pt>
                <c:pt idx="274">
                  <c:v>4.6489689041158764</c:v>
                </c:pt>
                <c:pt idx="275">
                  <c:v>4.6443899261832398</c:v>
                </c:pt>
                <c:pt idx="276">
                  <c:v>3.9384899145630037</c:v>
                </c:pt>
                <c:pt idx="277">
                  <c:v>4.3500002379688141</c:v>
                </c:pt>
                <c:pt idx="278">
                  <c:v>4.5372369080772019</c:v>
                </c:pt>
                <c:pt idx="279">
                  <c:v>4.1731724458400841</c:v>
                </c:pt>
                <c:pt idx="280">
                  <c:v>3.7080000320469804</c:v>
                </c:pt>
                <c:pt idx="281">
                  <c:v>4.2986896872193947</c:v>
                </c:pt>
                <c:pt idx="282">
                  <c:v>4.3234820690978308</c:v>
                </c:pt>
                <c:pt idx="283">
                  <c:v>4.1811612053177036</c:v>
                </c:pt>
                <c:pt idx="284">
                  <c:v>4.537933812511362</c:v>
                </c:pt>
                <c:pt idx="285">
                  <c:v>4.2382432118304285</c:v>
                </c:pt>
                <c:pt idx="286">
                  <c:v>4.258243211830429</c:v>
                </c:pt>
                <c:pt idx="287">
                  <c:v>4.5849901331053324</c:v>
                </c:pt>
                <c:pt idx="288">
                  <c:v>4.644990133105332</c:v>
                </c:pt>
                <c:pt idx="289">
                  <c:v>4.8668910703403752</c:v>
                </c:pt>
                <c:pt idx="290">
                  <c:v>4.9034601500389368</c:v>
                </c:pt>
                <c:pt idx="291">
                  <c:v>4.8449836992399469</c:v>
                </c:pt>
                <c:pt idx="292">
                  <c:v>4.8158228397742082</c:v>
                </c:pt>
                <c:pt idx="293">
                  <c:v>4.179225578379846</c:v>
                </c:pt>
                <c:pt idx="294">
                  <c:v>3.8203744912247202</c:v>
                </c:pt>
                <c:pt idx="295">
                  <c:v>4.0029138718164585</c:v>
                </c:pt>
                <c:pt idx="296">
                  <c:v>3.2663548922056229</c:v>
                </c:pt>
                <c:pt idx="297">
                  <c:v>3.2260100646194156</c:v>
                </c:pt>
                <c:pt idx="298">
                  <c:v>3.7073893749642433</c:v>
                </c:pt>
                <c:pt idx="299">
                  <c:v>3.9247873766708294</c:v>
                </c:pt>
                <c:pt idx="300">
                  <c:v>3.8760530934494168</c:v>
                </c:pt>
                <c:pt idx="301">
                  <c:v>3.9142441115351714</c:v>
                </c:pt>
                <c:pt idx="302">
                  <c:v>4.1055718109515142</c:v>
                </c:pt>
                <c:pt idx="303">
                  <c:v>4.115571810951514</c:v>
                </c:pt>
                <c:pt idx="304">
                  <c:v>4.0718107694505141</c:v>
                </c:pt>
                <c:pt idx="305">
                  <c:v>4.0118107694505136</c:v>
                </c:pt>
                <c:pt idx="306">
                  <c:v>4.223182077225669</c:v>
                </c:pt>
                <c:pt idx="307">
                  <c:v>4.2215597890320176</c:v>
                </c:pt>
                <c:pt idx="308">
                  <c:v>4.1558041119924889</c:v>
                </c:pt>
                <c:pt idx="309">
                  <c:v>4.1929179331306994</c:v>
                </c:pt>
                <c:pt idx="310">
                  <c:v>4.1261166679386267</c:v>
                </c:pt>
                <c:pt idx="311">
                  <c:v>3.935082185180006</c:v>
                </c:pt>
                <c:pt idx="312">
                  <c:v>4.4492201162144891</c:v>
                </c:pt>
                <c:pt idx="313">
                  <c:v>4.2026824026431608</c:v>
                </c:pt>
                <c:pt idx="314">
                  <c:v>4.0825921918396766</c:v>
                </c:pt>
                <c:pt idx="315">
                  <c:v>4.1431420800737762</c:v>
                </c:pt>
                <c:pt idx="316">
                  <c:v>4.0965204239453712</c:v>
                </c:pt>
                <c:pt idx="317">
                  <c:v>4.3065204239453712</c:v>
                </c:pt>
                <c:pt idx="318">
                  <c:v>4.1375167918019766</c:v>
                </c:pt>
                <c:pt idx="319">
                  <c:v>4.1875167918019764</c:v>
                </c:pt>
                <c:pt idx="320">
                  <c:v>4.4105350209089682</c:v>
                </c:pt>
                <c:pt idx="321">
                  <c:v>4.3864034840284019</c:v>
                </c:pt>
                <c:pt idx="322">
                  <c:v>4.2218929709922373</c:v>
                </c:pt>
                <c:pt idx="323">
                  <c:v>4.3462483716891009</c:v>
                </c:pt>
                <c:pt idx="324">
                  <c:v>3.4949396532013641</c:v>
                </c:pt>
                <c:pt idx="325">
                  <c:v>3.65180066055717</c:v>
                </c:pt>
                <c:pt idx="326">
                  <c:v>3.4515156639826094</c:v>
                </c:pt>
                <c:pt idx="327">
                  <c:v>3.3373358009524519</c:v>
                </c:pt>
                <c:pt idx="328">
                  <c:v>3.40433347807208</c:v>
                </c:pt>
                <c:pt idx="329">
                  <c:v>3.8306758114016897</c:v>
                </c:pt>
                <c:pt idx="330">
                  <c:v>4.0663598320925276</c:v>
                </c:pt>
                <c:pt idx="331">
                  <c:v>3.7275518662319298</c:v>
                </c:pt>
                <c:pt idx="332">
                  <c:v>4.0331710296560548</c:v>
                </c:pt>
                <c:pt idx="333">
                  <c:v>4.3231710296560548</c:v>
                </c:pt>
                <c:pt idx="334">
                  <c:v>4.2398182281774073</c:v>
                </c:pt>
                <c:pt idx="335">
                  <c:v>4.1898182281774066</c:v>
                </c:pt>
                <c:pt idx="336">
                  <c:v>4.207796470116957</c:v>
                </c:pt>
                <c:pt idx="337">
                  <c:v>4.1237078654126869</c:v>
                </c:pt>
                <c:pt idx="338">
                  <c:v>4.0368077692934987</c:v>
                </c:pt>
                <c:pt idx="339">
                  <c:v>4.0570516717325225</c:v>
                </c:pt>
                <c:pt idx="340">
                  <c:v>4.1663787116185187</c:v>
                </c:pt>
                <c:pt idx="341">
                  <c:v>4.4082570554901146</c:v>
                </c:pt>
                <c:pt idx="342">
                  <c:v>4.4082570554901146</c:v>
                </c:pt>
                <c:pt idx="343">
                  <c:v>4.2617412803821173</c:v>
                </c:pt>
                <c:pt idx="344">
                  <c:v>4.4917412803821168</c:v>
                </c:pt>
                <c:pt idx="345">
                  <c:v>4.7211246874262747</c:v>
                </c:pt>
                <c:pt idx="346">
                  <c:v>4.5772818009225062</c:v>
                </c:pt>
                <c:pt idx="347">
                  <c:v>4.3142244297822927</c:v>
                </c:pt>
                <c:pt idx="348">
                  <c:v>4.3277203647416425</c:v>
                </c:pt>
                <c:pt idx="349">
                  <c:v>3.8565424957364938</c:v>
                </c:pt>
                <c:pt idx="350">
                  <c:v>4.0838941179859782</c:v>
                </c:pt>
                <c:pt idx="351">
                  <c:v>4.1145394154575836</c:v>
                </c:pt>
                <c:pt idx="352">
                  <c:v>3.9139952389377077</c:v>
                </c:pt>
                <c:pt idx="353">
                  <c:v>4.2212366182480521</c:v>
                </c:pt>
                <c:pt idx="354">
                  <c:v>4.322271101006673</c:v>
                </c:pt>
                <c:pt idx="355">
                  <c:v>4.2256217647893415</c:v>
                </c:pt>
                <c:pt idx="356">
                  <c:v>4.477503999960649</c:v>
                </c:pt>
                <c:pt idx="357">
                  <c:v>4.4176649428584325</c:v>
                </c:pt>
                <c:pt idx="358">
                  <c:v>4.7259151252514293</c:v>
                </c:pt>
                <c:pt idx="359">
                  <c:v>4.7459151252514298</c:v>
                </c:pt>
                <c:pt idx="360">
                  <c:v>4.6088540987948106</c:v>
                </c:pt>
                <c:pt idx="361">
                  <c:v>4.5788540987948103</c:v>
                </c:pt>
                <c:pt idx="362">
                  <c:v>4.8140609665048864</c:v>
                </c:pt>
                <c:pt idx="363">
                  <c:v>4.6436531108300754</c:v>
                </c:pt>
                <c:pt idx="364">
                  <c:v>4.4717940455891751</c:v>
                </c:pt>
                <c:pt idx="365">
                  <c:v>4.5110768562744248</c:v>
                </c:pt>
                <c:pt idx="366">
                  <c:v>4.6294135311113216</c:v>
                </c:pt>
                <c:pt idx="367">
                  <c:v>4.205350050648792</c:v>
                </c:pt>
                <c:pt idx="368">
                  <c:v>4.566747762836048</c:v>
                </c:pt>
                <c:pt idx="369">
                  <c:v>4.6775004601847332</c:v>
                </c:pt>
                <c:pt idx="370">
                  <c:v>5.0195694257019747</c:v>
                </c:pt>
                <c:pt idx="371">
                  <c:v>5.1512935636330095</c:v>
                </c:pt>
                <c:pt idx="372">
                  <c:v>5.0229843242545256</c:v>
                </c:pt>
                <c:pt idx="373">
                  <c:v>5.3617504305443537</c:v>
                </c:pt>
                <c:pt idx="374">
                  <c:v>5.3947071466589636</c:v>
                </c:pt>
                <c:pt idx="375">
                  <c:v>5.5783873509391197</c:v>
                </c:pt>
                <c:pt idx="376">
                  <c:v>5.5883873509391195</c:v>
                </c:pt>
                <c:pt idx="377">
                  <c:v>5.5658994939037214</c:v>
                </c:pt>
                <c:pt idx="378">
                  <c:v>5.5258994939037214</c:v>
                </c:pt>
                <c:pt idx="379">
                  <c:v>5.552511354853789</c:v>
                </c:pt>
                <c:pt idx="380">
                  <c:v>5.3733161047966975</c:v>
                </c:pt>
                <c:pt idx="381">
                  <c:v>5.3399356530365143</c:v>
                </c:pt>
                <c:pt idx="382">
                  <c:v>5.2592010421189759</c:v>
                </c:pt>
                <c:pt idx="383">
                  <c:v>4.1124241931747907</c:v>
                </c:pt>
                <c:pt idx="384">
                  <c:v>4.0171294597792802</c:v>
                </c:pt>
                <c:pt idx="385">
                  <c:v>3.8937716781237017</c:v>
                </c:pt>
                <c:pt idx="386">
                  <c:v>4.0257277846061239</c:v>
                </c:pt>
                <c:pt idx="387">
                  <c:v>3.6450017996839459</c:v>
                </c:pt>
                <c:pt idx="388">
                  <c:v>3.8750017996839463</c:v>
                </c:pt>
                <c:pt idx="389">
                  <c:v>3.6941140737495828</c:v>
                </c:pt>
                <c:pt idx="390">
                  <c:v>3.6941140737495828</c:v>
                </c:pt>
                <c:pt idx="391">
                  <c:v>3.9493644804958419</c:v>
                </c:pt>
                <c:pt idx="392">
                  <c:v>3.813092272229115</c:v>
                </c:pt>
                <c:pt idx="393">
                  <c:v>3.692707735403451</c:v>
                </c:pt>
                <c:pt idx="394">
                  <c:v>3.8004342162396876</c:v>
                </c:pt>
                <c:pt idx="395">
                  <c:v>3.5870833614454343</c:v>
                </c:pt>
                <c:pt idx="396">
                  <c:v>2.9070833614454341</c:v>
                </c:pt>
                <c:pt idx="397">
                  <c:v>3.4570833614454339</c:v>
                </c:pt>
                <c:pt idx="398">
                  <c:v>3.249514105794848</c:v>
                </c:pt>
                <c:pt idx="399">
                  <c:v>3.3966944339191185</c:v>
                </c:pt>
                <c:pt idx="400">
                  <c:v>3.6105899836041413</c:v>
                </c:pt>
                <c:pt idx="401">
                  <c:v>3.6722610682344921</c:v>
                </c:pt>
                <c:pt idx="402">
                  <c:v>3.7922610682344926</c:v>
                </c:pt>
                <c:pt idx="403">
                  <c:v>3.602706489369699</c:v>
                </c:pt>
                <c:pt idx="404">
                  <c:v>3.5427064893696989</c:v>
                </c:pt>
                <c:pt idx="405">
                  <c:v>3.7551950890168038</c:v>
                </c:pt>
                <c:pt idx="406">
                  <c:v>3.7336997704509214</c:v>
                </c:pt>
                <c:pt idx="407">
                  <c:v>3.7734235479350016</c:v>
                </c:pt>
                <c:pt idx="408">
                  <c:v>3.9580286582718194</c:v>
                </c:pt>
                <c:pt idx="409">
                  <c:v>3.9587305556730827</c:v>
                </c:pt>
                <c:pt idx="410">
                  <c:v>4.3174417932264246</c:v>
                </c:pt>
                <c:pt idx="411">
                  <c:v>4.1541432158917946</c:v>
                </c:pt>
                <c:pt idx="412">
                  <c:v>4.1641432158917953</c:v>
                </c:pt>
                <c:pt idx="413">
                  <c:v>4.007351967423098</c:v>
                </c:pt>
                <c:pt idx="414">
                  <c:v>3.9573519674230972</c:v>
                </c:pt>
                <c:pt idx="415">
                  <c:v>4.23051290145</c:v>
                </c:pt>
                <c:pt idx="416">
                  <c:v>4.0957953860355225</c:v>
                </c:pt>
                <c:pt idx="417">
                  <c:v>3.8476430971973636</c:v>
                </c:pt>
                <c:pt idx="418">
                  <c:v>3.764016500217108</c:v>
                </c:pt>
                <c:pt idx="419">
                  <c:v>3.9489587150528216</c:v>
                </c:pt>
                <c:pt idx="420">
                  <c:v>3.2913725081562699</c:v>
                </c:pt>
                <c:pt idx="421">
                  <c:v>3.8217173357424765</c:v>
                </c:pt>
                <c:pt idx="422">
                  <c:v>3.871207592325733</c:v>
                </c:pt>
                <c:pt idx="423">
                  <c:v>4.1517159823978709</c:v>
                </c:pt>
                <c:pt idx="424">
                  <c:v>4.1334282360048604</c:v>
                </c:pt>
                <c:pt idx="425">
                  <c:v>4.0934367476780125</c:v>
                </c:pt>
                <c:pt idx="426">
                  <c:v>4.1734367476780125</c:v>
                </c:pt>
                <c:pt idx="427">
                  <c:v>4.0928087522343102</c:v>
                </c:pt>
                <c:pt idx="428">
                  <c:v>3.9628087522343107</c:v>
                </c:pt>
                <c:pt idx="429">
                  <c:v>4.2061752363425624</c:v>
                </c:pt>
                <c:pt idx="430">
                  <c:v>4.0808534733829829</c:v>
                </c:pt>
                <c:pt idx="431">
                  <c:v>3.8527017252152551</c:v>
                </c:pt>
                <c:pt idx="432">
                  <c:v>3.8281198436821535</c:v>
                </c:pt>
                <c:pt idx="433">
                  <c:v>4.698399569371789</c:v>
                </c:pt>
                <c:pt idx="434">
                  <c:v>4.624935993081432</c:v>
                </c:pt>
                <c:pt idx="435">
                  <c:v>4.8536659527280683</c:v>
                </c:pt>
                <c:pt idx="436">
                  <c:v>4.8594818438071172</c:v>
                </c:pt>
                <c:pt idx="437">
                  <c:v>4.9621266638460284</c:v>
                </c:pt>
                <c:pt idx="438">
                  <c:v>5.0921266638460292</c:v>
                </c:pt>
                <c:pt idx="439">
                  <c:v>4.7636726351757375</c:v>
                </c:pt>
                <c:pt idx="440">
                  <c:v>4.6236726351757369</c:v>
                </c:pt>
                <c:pt idx="441">
                  <c:v>4.7001224850806382</c:v>
                </c:pt>
                <c:pt idx="442">
                  <c:v>4.6783567851491474</c:v>
                </c:pt>
                <c:pt idx="443">
                  <c:v>4.5672272645435967</c:v>
                </c:pt>
                <c:pt idx="444">
                  <c:v>4.6337429439861051</c:v>
                </c:pt>
                <c:pt idx="445">
                  <c:v>3.2194739382696511</c:v>
                </c:pt>
                <c:pt idx="446">
                  <c:v>3.0897149461948694</c:v>
                </c:pt>
                <c:pt idx="447">
                  <c:v>3.0006111037824184</c:v>
                </c:pt>
                <c:pt idx="448">
                  <c:v>3.1806111037824185</c:v>
                </c:pt>
                <c:pt idx="449">
                  <c:v>3.3296547109951242</c:v>
                </c:pt>
                <c:pt idx="450">
                  <c:v>3.3896547109951243</c:v>
                </c:pt>
                <c:pt idx="451">
                  <c:v>3.6487648532990269</c:v>
                </c:pt>
                <c:pt idx="452">
                  <c:v>3.611790201552052</c:v>
                </c:pt>
                <c:pt idx="453">
                  <c:v>3.7304762522549235</c:v>
                </c:pt>
                <c:pt idx="454">
                  <c:v>3.5904559270516718</c:v>
                </c:pt>
                <c:pt idx="455">
                  <c:v>4.2920873527996122</c:v>
                </c:pt>
                <c:pt idx="456">
                  <c:v>4.0236007040564319</c:v>
                </c:pt>
                <c:pt idx="457">
                  <c:v>4.4494732314842445</c:v>
                </c:pt>
                <c:pt idx="458">
                  <c:v>4.7519755072913812</c:v>
                </c:pt>
                <c:pt idx="459">
                  <c:v>5.4050789555672436</c:v>
                </c:pt>
                <c:pt idx="460">
                  <c:v>5.6826651624637954</c:v>
                </c:pt>
                <c:pt idx="461">
                  <c:v>5.4899335330708245</c:v>
                </c:pt>
                <c:pt idx="462">
                  <c:v>5.6867976949205348</c:v>
                </c:pt>
                <c:pt idx="463">
                  <c:v>5.483564612213768</c:v>
                </c:pt>
                <c:pt idx="464">
                  <c:v>5.5662136880892552</c:v>
                </c:pt>
                <c:pt idx="465">
                  <c:v>5.6362136880892546</c:v>
                </c:pt>
                <c:pt idx="466">
                  <c:v>5.4933747596790159</c:v>
                </c:pt>
                <c:pt idx="467">
                  <c:v>5.4333747596790154</c:v>
                </c:pt>
                <c:pt idx="468">
                  <c:v>5.5124316239517999</c:v>
                </c:pt>
                <c:pt idx="469">
                  <c:v>5.4136748301632638</c:v>
                </c:pt>
                <c:pt idx="470">
                  <c:v>5.4009188527512721</c:v>
                </c:pt>
                <c:pt idx="471">
                  <c:v>5.5062353452019108</c:v>
                </c:pt>
                <c:pt idx="472">
                  <c:v>4.3858564871892671</c:v>
                </c:pt>
                <c:pt idx="473">
                  <c:v>4.1614316483701295</c:v>
                </c:pt>
                <c:pt idx="474">
                  <c:v>4.4758564653908861</c:v>
                </c:pt>
                <c:pt idx="475">
                  <c:v>4.4899369358622891</c:v>
                </c:pt>
                <c:pt idx="476">
                  <c:v>4.6709714186209093</c:v>
                </c:pt>
                <c:pt idx="477">
                  <c:v>5.0968334875864265</c:v>
                </c:pt>
                <c:pt idx="478">
                  <c:v>4.4976580068648984</c:v>
                </c:pt>
                <c:pt idx="479">
                  <c:v>4.7920465910694396</c:v>
                </c:pt>
                <c:pt idx="480">
                  <c:v>5.0082038761740915</c:v>
                </c:pt>
                <c:pt idx="481">
                  <c:v>5.2782516631390726</c:v>
                </c:pt>
                <c:pt idx="482">
                  <c:v>5.2382516631390725</c:v>
                </c:pt>
                <c:pt idx="483">
                  <c:v>5.1946547665799372</c:v>
                </c:pt>
                <c:pt idx="484">
                  <c:v>5.1646547665799369</c:v>
                </c:pt>
                <c:pt idx="485">
                  <c:v>5.2364661623497764</c:v>
                </c:pt>
                <c:pt idx="486">
                  <c:v>5.1867835864191978</c:v>
                </c:pt>
                <c:pt idx="487">
                  <c:v>5.0810614910209031</c:v>
                </c:pt>
                <c:pt idx="488">
                  <c:v>5.0856404689535397</c:v>
                </c:pt>
                <c:pt idx="489">
                  <c:v>3.8506904038211029</c:v>
                </c:pt>
                <c:pt idx="490">
                  <c:v>4.0419987917709195</c:v>
                </c:pt>
                <c:pt idx="491">
                  <c:v>3.7256143170706557</c:v>
                </c:pt>
                <c:pt idx="492">
                  <c:v>3.3662872864286326</c:v>
                </c:pt>
                <c:pt idx="493">
                  <c:v>3.576287286428633</c:v>
                </c:pt>
                <c:pt idx="494">
                  <c:v>3.635576439429987</c:v>
                </c:pt>
                <c:pt idx="495">
                  <c:v>3.8555764394299867</c:v>
                </c:pt>
                <c:pt idx="496">
                  <c:v>4.152708362709622</c:v>
                </c:pt>
                <c:pt idx="497">
                  <c:v>3.9943324778043925</c:v>
                </c:pt>
                <c:pt idx="498">
                  <c:v>3.805453888353473</c:v>
                </c:pt>
                <c:pt idx="499">
                  <c:v>3.8611246200607905</c:v>
                </c:pt>
                <c:pt idx="500">
                  <c:v>3.6075848194161648</c:v>
                </c:pt>
                <c:pt idx="501">
                  <c:v>3.6760614731126626</c:v>
                </c:pt>
                <c:pt idx="502">
                  <c:v>3.8360614731126628</c:v>
                </c:pt>
                <c:pt idx="503">
                  <c:v>3.8644257190667988</c:v>
                </c:pt>
                <c:pt idx="504">
                  <c:v>3.8244257190667983</c:v>
                </c:pt>
                <c:pt idx="505">
                  <c:v>3.9952359461572451</c:v>
                </c:pt>
                <c:pt idx="506">
                  <c:v>3.9430523425947879</c:v>
                </c:pt>
                <c:pt idx="507">
                  <c:v>3.9045417694841307</c:v>
                </c:pt>
                <c:pt idx="508">
                  <c:v>4.0860138949196703</c:v>
                </c:pt>
                <c:pt idx="509">
                  <c:v>4.2322566294890862</c:v>
                </c:pt>
                <c:pt idx="510">
                  <c:v>3.8749146650402331</c:v>
                </c:pt>
                <c:pt idx="511">
                  <c:v>4.1997277184920421</c:v>
                </c:pt>
                <c:pt idx="512">
                  <c:v>4.2549331876703738</c:v>
                </c:pt>
                <c:pt idx="513">
                  <c:v>4.9856228428427878</c:v>
                </c:pt>
                <c:pt idx="514">
                  <c:v>5.1228642221531331</c:v>
                </c:pt>
                <c:pt idx="515">
                  <c:v>4.8714121355538049</c:v>
                </c:pt>
                <c:pt idx="516">
                  <c:v>5.0287861676183709</c:v>
                </c:pt>
                <c:pt idx="517">
                  <c:v>5.2721488987705758</c:v>
                </c:pt>
                <c:pt idx="518">
                  <c:v>5.4035946064554015</c:v>
                </c:pt>
                <c:pt idx="519">
                  <c:v>5.463594606455402</c:v>
                </c:pt>
                <c:pt idx="520">
                  <c:v>5.5126739440728016</c:v>
                </c:pt>
                <c:pt idx="521">
                  <c:v>5.3926739440728015</c:v>
                </c:pt>
                <c:pt idx="522">
                  <c:v>5.4539218530533011</c:v>
                </c:pt>
                <c:pt idx="523">
                  <c:v>5.434386799388081</c:v>
                </c:pt>
                <c:pt idx="524">
                  <c:v>5.3414206814017771</c:v>
                </c:pt>
                <c:pt idx="525">
                  <c:v>5.4383022145028228</c:v>
                </c:pt>
                <c:pt idx="526">
                  <c:v>3.5962679834799647</c:v>
                </c:pt>
                <c:pt idx="527">
                  <c:v>3.6602244788167053</c:v>
                </c:pt>
                <c:pt idx="528">
                  <c:v>3.6546816608217294</c:v>
                </c:pt>
                <c:pt idx="529">
                  <c:v>3.6130514193222698</c:v>
                </c:pt>
                <c:pt idx="530">
                  <c:v>3.8215154146765093</c:v>
                </c:pt>
                <c:pt idx="531">
                  <c:v>3.7775011048243448</c:v>
                </c:pt>
                <c:pt idx="532">
                  <c:v>3.0784343093870028</c:v>
                </c:pt>
                <c:pt idx="533">
                  <c:v>3.8045042865495651</c:v>
                </c:pt>
                <c:pt idx="534">
                  <c:v>3.7684601048573994</c:v>
                </c:pt>
                <c:pt idx="535">
                  <c:v>4.1329428634780889</c:v>
                </c:pt>
                <c:pt idx="536">
                  <c:v>4.3950118289953304</c:v>
                </c:pt>
                <c:pt idx="537">
                  <c:v>4.3099238703502811</c:v>
                </c:pt>
                <c:pt idx="538">
                  <c:v>4.5962692032265888</c:v>
                </c:pt>
                <c:pt idx="539">
                  <c:v>4.187476681381435</c:v>
                </c:pt>
                <c:pt idx="540">
                  <c:v>4.3099418443191784</c:v>
                </c:pt>
                <c:pt idx="541">
                  <c:v>4.3999418443191782</c:v>
                </c:pt>
                <c:pt idx="542">
                  <c:v>4.1233247882896045</c:v>
                </c:pt>
                <c:pt idx="543">
                  <c:v>4.0833247882896044</c:v>
                </c:pt>
                <c:pt idx="544">
                  <c:v>4.2235618468839808</c:v>
                </c:pt>
                <c:pt idx="545">
                  <c:v>4.0786374349177787</c:v>
                </c:pt>
                <c:pt idx="546">
                  <c:v>3.8806424811751379</c:v>
                </c:pt>
                <c:pt idx="547">
                  <c:v>3.8849804602692144</c:v>
                </c:pt>
                <c:pt idx="548">
                  <c:v>3.5063072774287272</c:v>
                </c:pt>
                <c:pt idx="549">
                  <c:v>3.2908624239768591</c:v>
                </c:pt>
                <c:pt idx="550">
                  <c:v>3.3075354137093433</c:v>
                </c:pt>
                <c:pt idx="551">
                  <c:v>3.6088631926160692</c:v>
                </c:pt>
                <c:pt idx="552">
                  <c:v>3.5557166094448633</c:v>
                </c:pt>
                <c:pt idx="553">
                  <c:v>4.005716609444864</c:v>
                </c:pt>
                <c:pt idx="554">
                  <c:v>3.8950172606516387</c:v>
                </c:pt>
                <c:pt idx="555">
                  <c:v>3.9050172606516376</c:v>
                </c:pt>
                <c:pt idx="556">
                  <c:v>4.1407997029624148</c:v>
                </c:pt>
                <c:pt idx="557">
                  <c:v>4.1253203697813241</c:v>
                </c:pt>
                <c:pt idx="558">
                  <c:v>3.9580021551952376</c:v>
                </c:pt>
                <c:pt idx="559">
                  <c:v>4.0295788102475028</c:v>
                </c:pt>
                <c:pt idx="560">
                  <c:v>2.9662744246634825</c:v>
                </c:pt>
                <c:pt idx="561">
                  <c:v>3.400748880385692</c:v>
                </c:pt>
                <c:pt idx="562">
                  <c:v>3.4107488803856922</c:v>
                </c:pt>
                <c:pt idx="563">
                  <c:v>3.2908902438364431</c:v>
                </c:pt>
                <c:pt idx="564">
                  <c:v>3.440890243836443</c:v>
                </c:pt>
                <c:pt idx="565">
                  <c:v>3.7658528919264542</c:v>
                </c:pt>
                <c:pt idx="566">
                  <c:v>3.7137368837053994</c:v>
                </c:pt>
                <c:pt idx="567">
                  <c:v>3.6928351055004254</c:v>
                </c:pt>
                <c:pt idx="568">
                  <c:v>3.7610377768128527</c:v>
                </c:pt>
                <c:pt idx="569">
                  <c:v>2.8738135306016543</c:v>
                </c:pt>
                <c:pt idx="570">
                  <c:v>2.9620191055145462</c:v>
                </c:pt>
                <c:pt idx="571">
                  <c:v>3.2283947784346902</c:v>
                </c:pt>
                <c:pt idx="572">
                  <c:v>3.1151751844434616</c:v>
                </c:pt>
                <c:pt idx="573">
                  <c:v>3.1665346955289522</c:v>
                </c:pt>
                <c:pt idx="574">
                  <c:v>3.5441152685832091</c:v>
                </c:pt>
                <c:pt idx="575">
                  <c:v>3.5537272578828203</c:v>
                </c:pt>
                <c:pt idx="576">
                  <c:v>3.7037272578828202</c:v>
                </c:pt>
                <c:pt idx="577">
                  <c:v>3.9378307739695622</c:v>
                </c:pt>
                <c:pt idx="578">
                  <c:v>3.9578307739695617</c:v>
                </c:pt>
                <c:pt idx="579">
                  <c:v>4.0548658801818949</c:v>
                </c:pt>
                <c:pt idx="580">
                  <c:v>3.9842963437580536</c:v>
                </c:pt>
                <c:pt idx="581">
                  <c:v>3.946097737486276</c:v>
                </c:pt>
                <c:pt idx="582">
                  <c:v>3.9094659140251844</c:v>
                </c:pt>
                <c:pt idx="583">
                  <c:v>5.6560452461843962</c:v>
                </c:pt>
                <c:pt idx="584">
                  <c:v>5.6743376426240619</c:v>
                </c:pt>
                <c:pt idx="585">
                  <c:v>5.7108545519914795</c:v>
                </c:pt>
                <c:pt idx="586">
                  <c:v>5.1912213965848863</c:v>
                </c:pt>
                <c:pt idx="587">
                  <c:v>5.4015662241710931</c:v>
                </c:pt>
                <c:pt idx="588">
                  <c:v>5.2301869138262651</c:v>
                </c:pt>
                <c:pt idx="589">
                  <c:v>4.7679838300646322</c:v>
                </c:pt>
                <c:pt idx="590">
                  <c:v>4.7604991378564154</c:v>
                </c:pt>
                <c:pt idx="591">
                  <c:v>5.2105198653508253</c:v>
                </c:pt>
                <c:pt idx="592">
                  <c:v>5.2087658527049117</c:v>
                </c:pt>
                <c:pt idx="593">
                  <c:v>5.358765852704912</c:v>
                </c:pt>
                <c:pt idx="594">
                  <c:v>5.3737030424145544</c:v>
                </c:pt>
                <c:pt idx="595">
                  <c:v>5.2637030424145532</c:v>
                </c:pt>
                <c:pt idx="596">
                  <c:v>5.3111033036487703</c:v>
                </c:pt>
                <c:pt idx="597">
                  <c:v>5.3161053589125293</c:v>
                </c:pt>
                <c:pt idx="598">
                  <c:v>5.2922572272292427</c:v>
                </c:pt>
                <c:pt idx="599">
                  <c:v>5.3705818497611819</c:v>
                </c:pt>
                <c:pt idx="600">
                  <c:v>2.9365061203383367</c:v>
                </c:pt>
                <c:pt idx="601">
                  <c:v>3.004919683022683</c:v>
                </c:pt>
                <c:pt idx="602">
                  <c:v>3.6550877848705312</c:v>
                </c:pt>
                <c:pt idx="603">
                  <c:v>3.82362053580413</c:v>
                </c:pt>
                <c:pt idx="604">
                  <c:v>4.5491377771834403</c:v>
                </c:pt>
                <c:pt idx="605">
                  <c:v>4.777068811666199</c:v>
                </c:pt>
                <c:pt idx="606">
                  <c:v>4.6021675356953304</c:v>
                </c:pt>
                <c:pt idx="607">
                  <c:v>4.5963026649351617</c:v>
                </c:pt>
                <c:pt idx="608">
                  <c:v>4.3051850059227652</c:v>
                </c:pt>
                <c:pt idx="609">
                  <c:v>4.4912857476542829</c:v>
                </c:pt>
                <c:pt idx="610">
                  <c:v>4.5512857476542825</c:v>
                </c:pt>
                <c:pt idx="611">
                  <c:v>4.379819941382924</c:v>
                </c:pt>
                <c:pt idx="612">
                  <c:v>4.1798199413829238</c:v>
                </c:pt>
                <c:pt idx="613">
                  <c:v>4.3837087793489626</c:v>
                </c:pt>
                <c:pt idx="614">
                  <c:v>4.4093950090817788</c:v>
                </c:pt>
                <c:pt idx="615">
                  <c:v>4.3154583275967378</c:v>
                </c:pt>
                <c:pt idx="616">
                  <c:v>4.3091923577941822</c:v>
                </c:pt>
                <c:pt idx="617">
                  <c:v>3.9870273452359637</c:v>
                </c:pt>
                <c:pt idx="618">
                  <c:v>3.2945458125169016</c:v>
                </c:pt>
                <c:pt idx="619">
                  <c:v>4.0649464594928482</c:v>
                </c:pt>
                <c:pt idx="620">
                  <c:v>4.6442279509740887</c:v>
                </c:pt>
                <c:pt idx="621">
                  <c:v>4.5325038130430544</c:v>
                </c:pt>
                <c:pt idx="622">
                  <c:v>5.1794003647671927</c:v>
                </c:pt>
                <c:pt idx="623">
                  <c:v>5.0195257294011704</c:v>
                </c:pt>
                <c:pt idx="624">
                  <c:v>5.1699177724655332</c:v>
                </c:pt>
                <c:pt idx="625">
                  <c:v>5.136056362183071</c:v>
                </c:pt>
                <c:pt idx="626">
                  <c:v>5.2487692148095304</c:v>
                </c:pt>
                <c:pt idx="627">
                  <c:v>5.3487692148095309</c:v>
                </c:pt>
                <c:pt idx="628">
                  <c:v>5.0506491713957447</c:v>
                </c:pt>
                <c:pt idx="629">
                  <c:v>5.0106491713957446</c:v>
                </c:pt>
                <c:pt idx="630">
                  <c:v>4.9333867455839711</c:v>
                </c:pt>
                <c:pt idx="631">
                  <c:v>4.7478375334350789</c:v>
                </c:pt>
                <c:pt idx="632">
                  <c:v>4.6977495243037559</c:v>
                </c:pt>
                <c:pt idx="633">
                  <c:v>4.7314893617021294</c:v>
                </c:pt>
                <c:pt idx="634">
                  <c:v>3.4439013388967314</c:v>
                </c:pt>
                <c:pt idx="635">
                  <c:v>3.5866963586038647</c:v>
                </c:pt>
                <c:pt idx="636">
                  <c:v>3.4193780026958858</c:v>
                </c:pt>
                <c:pt idx="637">
                  <c:v>3.3365356230291887</c:v>
                </c:pt>
                <c:pt idx="638">
                  <c:v>3.3303287264774646</c:v>
                </c:pt>
                <c:pt idx="639">
                  <c:v>3.8051563126843613</c:v>
                </c:pt>
                <c:pt idx="640">
                  <c:v>4.0372344286925381</c:v>
                </c:pt>
                <c:pt idx="641">
                  <c:v>3.9669676913945002</c:v>
                </c:pt>
                <c:pt idx="642">
                  <c:v>4.4175700079968161</c:v>
                </c:pt>
                <c:pt idx="643">
                  <c:v>4.3179070094559604</c:v>
                </c:pt>
                <c:pt idx="644">
                  <c:v>4.4779070094559605</c:v>
                </c:pt>
                <c:pt idx="645">
                  <c:v>4.3611999557905037</c:v>
                </c:pt>
                <c:pt idx="646">
                  <c:v>4.2911999557905034</c:v>
                </c:pt>
                <c:pt idx="647">
                  <c:v>4.4608928910090011</c:v>
                </c:pt>
                <c:pt idx="648">
                  <c:v>4.4081685247153271</c:v>
                </c:pt>
                <c:pt idx="649">
                  <c:v>4.2539182543801113</c:v>
                </c:pt>
                <c:pt idx="650">
                  <c:v>4.3281458966565349</c:v>
                </c:pt>
                <c:pt idx="651">
                  <c:v>4.3981785490108267</c:v>
                </c:pt>
                <c:pt idx="652">
                  <c:v>5.2923337524771945</c:v>
                </c:pt>
                <c:pt idx="653">
                  <c:v>4.6400202539751074</c:v>
                </c:pt>
                <c:pt idx="654">
                  <c:v>4.1860048250371857</c:v>
                </c:pt>
                <c:pt idx="655">
                  <c:v>3.6266944802095988</c:v>
                </c:pt>
                <c:pt idx="656">
                  <c:v>3.6739358595199438</c:v>
                </c:pt>
                <c:pt idx="657">
                  <c:v>3.3742851143767694</c:v>
                </c:pt>
                <c:pt idx="658">
                  <c:v>3.5343960861294152</c:v>
                </c:pt>
                <c:pt idx="659">
                  <c:v>4.2182156350015951</c:v>
                </c:pt>
                <c:pt idx="660">
                  <c:v>3.962375350468522</c:v>
                </c:pt>
                <c:pt idx="661">
                  <c:v>4.3023753504685223</c:v>
                </c:pt>
                <c:pt idx="662">
                  <c:v>4.2613062860140962</c:v>
                </c:pt>
                <c:pt idx="663">
                  <c:v>4.2013062860140957</c:v>
                </c:pt>
                <c:pt idx="664">
                  <c:v>4.4136594563433889</c:v>
                </c:pt>
                <c:pt idx="665">
                  <c:v>4.5022093535802012</c:v>
                </c:pt>
                <c:pt idx="666">
                  <c:v>4.3288944430911949</c:v>
                </c:pt>
                <c:pt idx="667">
                  <c:v>4.4011940946591404</c:v>
                </c:pt>
                <c:pt idx="668">
                  <c:v>5.1282612051543559</c:v>
                </c:pt>
                <c:pt idx="669">
                  <c:v>5.1582612051543562</c:v>
                </c:pt>
                <c:pt idx="670">
                  <c:v>5.0509760711519069</c:v>
                </c:pt>
                <c:pt idx="671">
                  <c:v>4.9409760711519057</c:v>
                </c:pt>
                <c:pt idx="672">
                  <c:v>4.9642021991566718</c:v>
                </c:pt>
                <c:pt idx="673">
                  <c:v>4.8006890683048802</c:v>
                </c:pt>
                <c:pt idx="674">
                  <c:v>4.7110159336178672</c:v>
                </c:pt>
                <c:pt idx="675">
                  <c:v>4.8924880590534077</c:v>
                </c:pt>
                <c:pt idx="676">
                  <c:v>4.3089482312117342</c:v>
                </c:pt>
                <c:pt idx="677">
                  <c:v>4.060606084047734</c:v>
                </c:pt>
                <c:pt idx="678">
                  <c:v>4.0389940356466081</c:v>
                </c:pt>
                <c:pt idx="679">
                  <c:v>4.140678727740247</c:v>
                </c:pt>
                <c:pt idx="680">
                  <c:v>4.8258511415333505</c:v>
                </c:pt>
                <c:pt idx="681">
                  <c:v>4.8051614863609364</c:v>
                </c:pt>
                <c:pt idx="682">
                  <c:v>4.7965298311707318</c:v>
                </c:pt>
                <c:pt idx="683">
                  <c:v>4.8760127939490374</c:v>
                </c:pt>
                <c:pt idx="684">
                  <c:v>4.8541708918966089</c:v>
                </c:pt>
                <c:pt idx="685">
                  <c:v>5.1056612250678146</c:v>
                </c:pt>
                <c:pt idx="686">
                  <c:v>5.3056612250678148</c:v>
                </c:pt>
                <c:pt idx="687">
                  <c:v>5.2167931535425289</c:v>
                </c:pt>
                <c:pt idx="688">
                  <c:v>4.9167931535425273</c:v>
                </c:pt>
                <c:pt idx="689">
                  <c:v>4.9213300356892322</c:v>
                </c:pt>
                <c:pt idx="690">
                  <c:v>4.9705394442299955</c:v>
                </c:pt>
                <c:pt idx="691">
                  <c:v>5.0133135641386817</c:v>
                </c:pt>
                <c:pt idx="692">
                  <c:v>4.999817629179331</c:v>
                </c:pt>
                <c:pt idx="693">
                  <c:v>3.5764162164122277</c:v>
                </c:pt>
                <c:pt idx="694">
                  <c:v>3.4394518980702369</c:v>
                </c:pt>
                <c:pt idx="695">
                  <c:v>3.8937114107020347</c:v>
                </c:pt>
                <c:pt idx="696">
                  <c:v>3.943243680612762</c:v>
                </c:pt>
                <c:pt idx="697">
                  <c:v>4.3532436806127617</c:v>
                </c:pt>
                <c:pt idx="698">
                  <c:v>4.8332436806127621</c:v>
                </c:pt>
                <c:pt idx="699">
                  <c:v>4.3041610203226419</c:v>
                </c:pt>
                <c:pt idx="700">
                  <c:v>4.407606169349644</c:v>
                </c:pt>
                <c:pt idx="701">
                  <c:v>4.1228859905242015</c:v>
                </c:pt>
                <c:pt idx="702">
                  <c:v>4.4615507521973532</c:v>
                </c:pt>
                <c:pt idx="703">
                  <c:v>4.4915507521973534</c:v>
                </c:pt>
                <c:pt idx="704">
                  <c:v>4.3875813460205606</c:v>
                </c:pt>
                <c:pt idx="705">
                  <c:v>4.3075813460205596</c:v>
                </c:pt>
                <c:pt idx="706">
                  <c:v>4.4666092224613578</c:v>
                </c:pt>
                <c:pt idx="707">
                  <c:v>4.4449111178712686</c:v>
                </c:pt>
                <c:pt idx="708">
                  <c:v>4.381547186596487</c:v>
                </c:pt>
                <c:pt idx="709">
                  <c:v>4.4625227963525846</c:v>
                </c:pt>
                <c:pt idx="710">
                  <c:v>3.9701974473912003</c:v>
                </c:pt>
                <c:pt idx="711">
                  <c:v>4.1879859491519262</c:v>
                </c:pt>
                <c:pt idx="712">
                  <c:v>3.720350691392281</c:v>
                </c:pt>
                <c:pt idx="713">
                  <c:v>3.8668779852366484</c:v>
                </c:pt>
                <c:pt idx="714">
                  <c:v>4.6638913168734994</c:v>
                </c:pt>
                <c:pt idx="715">
                  <c:v>4.6794169883516661</c:v>
                </c:pt>
                <c:pt idx="716">
                  <c:v>5.0350560042564911</c:v>
                </c:pt>
                <c:pt idx="717">
                  <c:v>4.9658384164051643</c:v>
                </c:pt>
                <c:pt idx="718">
                  <c:v>4.6582522095086132</c:v>
                </c:pt>
                <c:pt idx="719">
                  <c:v>4.9885970370948201</c:v>
                </c:pt>
                <c:pt idx="720">
                  <c:v>4.8954759686924625</c:v>
                </c:pt>
                <c:pt idx="721">
                  <c:v>5.041790530180708</c:v>
                </c:pt>
                <c:pt idx="722">
                  <c:v>5.1928744562120013</c:v>
                </c:pt>
                <c:pt idx="723">
                  <c:v>5.3488061804337921</c:v>
                </c:pt>
                <c:pt idx="724">
                  <c:v>5.4888061804337918</c:v>
                </c:pt>
                <c:pt idx="725">
                  <c:v>5.4343428887232452</c:v>
                </c:pt>
                <c:pt idx="726">
                  <c:v>5.3143428887232451</c:v>
                </c:pt>
                <c:pt idx="727">
                  <c:v>5.4573901056622214</c:v>
                </c:pt>
                <c:pt idx="728">
                  <c:v>5.417441258893553</c:v>
                </c:pt>
                <c:pt idx="729">
                  <c:v>5.3343194278230248</c:v>
                </c:pt>
                <c:pt idx="730">
                  <c:v>5.362275293095963</c:v>
                </c:pt>
                <c:pt idx="731">
                  <c:v>4.4929221060682938</c:v>
                </c:pt>
                <c:pt idx="732">
                  <c:v>3.4956206521777666</c:v>
                </c:pt>
                <c:pt idx="733">
                  <c:v>4.3858699311963161</c:v>
                </c:pt>
                <c:pt idx="734">
                  <c:v>4.0211219509751501</c:v>
                </c:pt>
                <c:pt idx="735">
                  <c:v>3.3676736751130809</c:v>
                </c:pt>
                <c:pt idx="736">
                  <c:v>4.1314667785613572</c:v>
                </c:pt>
                <c:pt idx="737">
                  <c:v>4.009710036553539</c:v>
                </c:pt>
                <c:pt idx="738">
                  <c:v>4.5550871613373616</c:v>
                </c:pt>
                <c:pt idx="739">
                  <c:v>4.7201292259583729</c:v>
                </c:pt>
                <c:pt idx="740">
                  <c:v>4.3939179540712132</c:v>
                </c:pt>
                <c:pt idx="741">
                  <c:v>4.3039179540712134</c:v>
                </c:pt>
                <c:pt idx="742">
                  <c:v>4.3569039413049815</c:v>
                </c:pt>
                <c:pt idx="743">
                  <c:v>4.336903941304981</c:v>
                </c:pt>
                <c:pt idx="744">
                  <c:v>4.4656972225442395</c:v>
                </c:pt>
                <c:pt idx="745">
                  <c:v>4.2904900976298759</c:v>
                </c:pt>
                <c:pt idx="746">
                  <c:v>4.1450442247475019</c:v>
                </c:pt>
                <c:pt idx="747">
                  <c:v>4.2416847590099875</c:v>
                </c:pt>
                <c:pt idx="748">
                  <c:v>4.1875716200513367</c:v>
                </c:pt>
                <c:pt idx="749">
                  <c:v>4.2475716200513371</c:v>
                </c:pt>
                <c:pt idx="750">
                  <c:v>4.1672062565146168</c:v>
                </c:pt>
                <c:pt idx="751">
                  <c:v>4.0672062565146172</c:v>
                </c:pt>
                <c:pt idx="752">
                  <c:v>4.2465823879566758</c:v>
                </c:pt>
                <c:pt idx="753">
                  <c:v>4.1951423331496427</c:v>
                </c:pt>
                <c:pt idx="754">
                  <c:v>4.1291786782175253</c:v>
                </c:pt>
                <c:pt idx="755">
                  <c:v>4.3841554494138091</c:v>
                </c:pt>
                <c:pt idx="756">
                  <c:v>3.4480964425423757</c:v>
                </c:pt>
                <c:pt idx="757">
                  <c:v>3.654883680908561</c:v>
                </c:pt>
                <c:pt idx="758">
                  <c:v>3.619768347737355</c:v>
                </c:pt>
                <c:pt idx="759">
                  <c:v>3.7097683477373549</c:v>
                </c:pt>
                <c:pt idx="760">
                  <c:v>3.6573732822942979</c:v>
                </c:pt>
                <c:pt idx="761">
                  <c:v>3.8173732822942972</c:v>
                </c:pt>
                <c:pt idx="762">
                  <c:v>3.8716465814074756</c:v>
                </c:pt>
                <c:pt idx="763">
                  <c:v>3.7423366933051696</c:v>
                </c:pt>
                <c:pt idx="764">
                  <c:v>3.7820604707892498</c:v>
                </c:pt>
                <c:pt idx="765">
                  <c:v>3.7789274858879724</c:v>
                </c:pt>
                <c:pt idx="766">
                  <c:v>4.6029989016396415</c:v>
                </c:pt>
                <c:pt idx="767">
                  <c:v>4.5223751643318195</c:v>
                </c:pt>
                <c:pt idx="768">
                  <c:v>4.7167932674512407</c:v>
                </c:pt>
                <c:pt idx="769">
                  <c:v>4.6200982566411568</c:v>
                </c:pt>
                <c:pt idx="770">
                  <c:v>4.2814775669859841</c:v>
                </c:pt>
                <c:pt idx="771">
                  <c:v>4.9359603256066737</c:v>
                </c:pt>
                <c:pt idx="772">
                  <c:v>4.7684306091778037</c:v>
                </c:pt>
                <c:pt idx="773">
                  <c:v>4.9376740225427156</c:v>
                </c:pt>
                <c:pt idx="774">
                  <c:v>4.7533102753368626</c:v>
                </c:pt>
                <c:pt idx="775">
                  <c:v>5.1711511678465909</c:v>
                </c:pt>
                <c:pt idx="776">
                  <c:v>5.0611511678465906</c:v>
                </c:pt>
                <c:pt idx="777">
                  <c:v>5.420891222436202</c:v>
                </c:pt>
                <c:pt idx="778">
                  <c:v>5.2308912224362025</c:v>
                </c:pt>
                <c:pt idx="779">
                  <c:v>5.1141511504822166</c:v>
                </c:pt>
                <c:pt idx="780">
                  <c:v>4.9877478620602016</c:v>
                </c:pt>
                <c:pt idx="781">
                  <c:v>4.9603641062029382</c:v>
                </c:pt>
                <c:pt idx="782">
                  <c:v>5.0962874511506735</c:v>
                </c:pt>
                <c:pt idx="783">
                  <c:v>4.2141146422498288</c:v>
                </c:pt>
                <c:pt idx="784">
                  <c:v>4.4241146422498288</c:v>
                </c:pt>
                <c:pt idx="785">
                  <c:v>4.6847111519534543</c:v>
                </c:pt>
                <c:pt idx="786">
                  <c:v>4.534711151953454</c:v>
                </c:pt>
                <c:pt idx="787">
                  <c:v>4.6738309186758817</c:v>
                </c:pt>
                <c:pt idx="788">
                  <c:v>4.6610553991508752</c:v>
                </c:pt>
                <c:pt idx="789">
                  <c:v>4.5698224302694621</c:v>
                </c:pt>
                <c:pt idx="790">
                  <c:v>3.4782501502647887</c:v>
                </c:pt>
                <c:pt idx="791">
                  <c:v>3.4782501502647887</c:v>
                </c:pt>
                <c:pt idx="792">
                  <c:v>3.3871168785417769</c:v>
                </c:pt>
                <c:pt idx="793">
                  <c:v>3.3771168785417767</c:v>
                </c:pt>
                <c:pt idx="794">
                  <c:v>3.5779585568570456</c:v>
                </c:pt>
                <c:pt idx="795">
                  <c:v>3.5891793835298023</c:v>
                </c:pt>
                <c:pt idx="796">
                  <c:v>3.4161417768975784</c:v>
                </c:pt>
                <c:pt idx="797">
                  <c:v>3.4812114633087279</c:v>
                </c:pt>
                <c:pt idx="798">
                  <c:v>4.0938349072589766</c:v>
                </c:pt>
                <c:pt idx="799">
                  <c:v>4.0923857972635407</c:v>
                </c:pt>
                <c:pt idx="800">
                  <c:v>4.5265817292081376</c:v>
                </c:pt>
                <c:pt idx="801">
                  <c:v>4.307581119575949</c:v>
                </c:pt>
                <c:pt idx="802">
                  <c:v>4.4463936803736139</c:v>
                </c:pt>
                <c:pt idx="803">
                  <c:v>4.5963936803736152</c:v>
                </c:pt>
                <c:pt idx="804">
                  <c:v>4.4409155914398317</c:v>
                </c:pt>
                <c:pt idx="805">
                  <c:v>4.2209155914398311</c:v>
                </c:pt>
                <c:pt idx="806">
                  <c:v>4.227348484035903</c:v>
                </c:pt>
                <c:pt idx="807">
                  <c:v>4.2159248713389399</c:v>
                </c:pt>
                <c:pt idx="808">
                  <c:v>4.1903782535328613</c:v>
                </c:pt>
                <c:pt idx="809">
                  <c:v>4.3549804602692141</c:v>
                </c:pt>
                <c:pt idx="810">
                  <c:v>3.9825979228224764</c:v>
                </c:pt>
                <c:pt idx="811">
                  <c:v>3.9142425221256123</c:v>
                </c:pt>
                <c:pt idx="812">
                  <c:v>3.9079765523230567</c:v>
                </c:pt>
                <c:pt idx="813">
                  <c:v>3.4023842118254857</c:v>
                </c:pt>
                <c:pt idx="814">
                  <c:v>3.3226425990678505</c:v>
                </c:pt>
                <c:pt idx="815">
                  <c:v>3.3826425990678501</c:v>
                </c:pt>
                <c:pt idx="816">
                  <c:v>3.7596101051976887</c:v>
                </c:pt>
                <c:pt idx="817">
                  <c:v>3.4617174356384286</c:v>
                </c:pt>
                <c:pt idx="818">
                  <c:v>3.227014383854216</c:v>
                </c:pt>
                <c:pt idx="819">
                  <c:v>3.237377333912288</c:v>
                </c:pt>
                <c:pt idx="820">
                  <c:v>3.7482544507164572</c:v>
                </c:pt>
                <c:pt idx="821">
                  <c:v>4.1876433436469611</c:v>
                </c:pt>
                <c:pt idx="822">
                  <c:v>4.3000438754668577</c:v>
                </c:pt>
                <c:pt idx="823">
                  <c:v>4.3924295539175384</c:v>
                </c:pt>
                <c:pt idx="824">
                  <c:v>4.4099418481666737</c:v>
                </c:pt>
                <c:pt idx="825">
                  <c:v>4.4928014055596703</c:v>
                </c:pt>
                <c:pt idx="826">
                  <c:v>4.5528014055596708</c:v>
                </c:pt>
                <c:pt idx="827">
                  <c:v>4.5198411012333368</c:v>
                </c:pt>
                <c:pt idx="828">
                  <c:v>4.4098411012333365</c:v>
                </c:pt>
                <c:pt idx="829">
                  <c:v>4.4568350745141174</c:v>
                </c:pt>
                <c:pt idx="830">
                  <c:v>4.4551451909790645</c:v>
                </c:pt>
                <c:pt idx="831">
                  <c:v>4.3617284542254895</c:v>
                </c:pt>
                <c:pt idx="832">
                  <c:v>4.4135432045158502</c:v>
                </c:pt>
                <c:pt idx="833">
                  <c:v>4.8490163991155422</c:v>
                </c:pt>
                <c:pt idx="834">
                  <c:v>4.9007778297190772</c:v>
                </c:pt>
                <c:pt idx="835">
                  <c:v>4.9450841891548754</c:v>
                </c:pt>
                <c:pt idx="836">
                  <c:v>5.1050841891548764</c:v>
                </c:pt>
                <c:pt idx="837">
                  <c:v>4.886672929510353</c:v>
                </c:pt>
                <c:pt idx="838">
                  <c:v>4.7866729295103525</c:v>
                </c:pt>
                <c:pt idx="839">
                  <c:v>5.070465064985501</c:v>
                </c:pt>
                <c:pt idx="840">
                  <c:v>5.1057498331974207</c:v>
                </c:pt>
                <c:pt idx="841">
                  <c:v>4.9690390318036926</c:v>
                </c:pt>
                <c:pt idx="842">
                  <c:v>5.065197568389058</c:v>
                </c:pt>
                <c:pt idx="843">
                  <c:v>3.6828852036123063</c:v>
                </c:pt>
                <c:pt idx="844">
                  <c:v>3.9025928276395438</c:v>
                </c:pt>
                <c:pt idx="845">
                  <c:v>3.9625928276395439</c:v>
                </c:pt>
                <c:pt idx="846">
                  <c:v>3.7619092217163561</c:v>
                </c:pt>
                <c:pt idx="847">
                  <c:v>3.831909221716356</c:v>
                </c:pt>
                <c:pt idx="848">
                  <c:v>4.1294812902788811</c:v>
                </c:pt>
                <c:pt idx="849">
                  <c:v>4.1033894884976521</c:v>
                </c:pt>
                <c:pt idx="850">
                  <c:v>4.0062291496775151</c:v>
                </c:pt>
                <c:pt idx="851">
                  <c:v>4.0568389057750762</c:v>
                </c:pt>
                <c:pt idx="852">
                  <c:v>3.1506535054481573</c:v>
                </c:pt>
                <c:pt idx="853">
                  <c:v>3.6548912620017031</c:v>
                </c:pt>
                <c:pt idx="854">
                  <c:v>3.4326578597643489</c:v>
                </c:pt>
                <c:pt idx="855">
                  <c:v>3.4426578597643491</c:v>
                </c:pt>
                <c:pt idx="856">
                  <c:v>3.4106167671124545</c:v>
                </c:pt>
                <c:pt idx="857">
                  <c:v>3.3606167671124543</c:v>
                </c:pt>
                <c:pt idx="858">
                  <c:v>3.6406168816888655</c:v>
                </c:pt>
                <c:pt idx="859">
                  <c:v>3.5624090716865817</c:v>
                </c:pt>
                <c:pt idx="860">
                  <c:v>3.3287459093653036</c:v>
                </c:pt>
                <c:pt idx="861">
                  <c:v>3.4256274424663484</c:v>
                </c:pt>
                <c:pt idx="862">
                  <c:v>3.4054358024011124</c:v>
                </c:pt>
                <c:pt idx="863">
                  <c:v>3.6445362629982849</c:v>
                </c:pt>
                <c:pt idx="864">
                  <c:v>3.5561215564442774</c:v>
                </c:pt>
                <c:pt idx="865">
                  <c:v>3.55355649576904</c:v>
                </c:pt>
                <c:pt idx="866">
                  <c:v>3.4277551020408166</c:v>
                </c:pt>
                <c:pt idx="867">
                  <c:v>5.0675175152707403</c:v>
                </c:pt>
                <c:pt idx="868">
                  <c:v>4.9680068786389642</c:v>
                </c:pt>
                <c:pt idx="869">
                  <c:v>4.8252589602026923</c:v>
                </c:pt>
                <c:pt idx="870">
                  <c:v>4.965516850529478</c:v>
                </c:pt>
                <c:pt idx="871">
                  <c:v>4.5124134022536158</c:v>
                </c:pt>
                <c:pt idx="872">
                  <c:v>4.6448271953570641</c:v>
                </c:pt>
                <c:pt idx="873">
                  <c:v>4.580373302951374</c:v>
                </c:pt>
                <c:pt idx="874">
                  <c:v>4.7145671315352677</c:v>
                </c:pt>
                <c:pt idx="875">
                  <c:v>4.8440676395620903</c:v>
                </c:pt>
                <c:pt idx="876">
                  <c:v>4.9354867786671486</c:v>
                </c:pt>
                <c:pt idx="877">
                  <c:v>5.0554867786671496</c:v>
                </c:pt>
                <c:pt idx="878">
                  <c:v>5.1170739608546016</c:v>
                </c:pt>
                <c:pt idx="879">
                  <c:v>4.9870739608546018</c:v>
                </c:pt>
                <c:pt idx="880">
                  <c:v>4.9885298260210815</c:v>
                </c:pt>
                <c:pt idx="881">
                  <c:v>4.9385092733834925</c:v>
                </c:pt>
                <c:pt idx="882">
                  <c:v>5.0211804856867497</c:v>
                </c:pt>
                <c:pt idx="883">
                  <c:v>5.0370864090316969</c:v>
                </c:pt>
                <c:pt idx="884">
                  <c:v>3.0998072040096543</c:v>
                </c:pt>
                <c:pt idx="885">
                  <c:v>3.3806501221157301</c:v>
                </c:pt>
                <c:pt idx="886">
                  <c:v>3.0920448813569759</c:v>
                </c:pt>
                <c:pt idx="887">
                  <c:v>3.212044881356976</c:v>
                </c:pt>
                <c:pt idx="888">
                  <c:v>3.4277641639549259</c:v>
                </c:pt>
                <c:pt idx="889">
                  <c:v>3.4177641639549257</c:v>
                </c:pt>
                <c:pt idx="890">
                  <c:v>3.4509443468188774</c:v>
                </c:pt>
                <c:pt idx="891">
                  <c:v>3.385038888951784</c:v>
                </c:pt>
                <c:pt idx="892">
                  <c:v>3.360601486572834</c:v>
                </c:pt>
                <c:pt idx="893">
                  <c:v>3.4765219279201047</c:v>
                </c:pt>
                <c:pt idx="894">
                  <c:v>4.9402823101269249</c:v>
                </c:pt>
                <c:pt idx="895">
                  <c:v>4.3479661142317809</c:v>
                </c:pt>
                <c:pt idx="896">
                  <c:v>4.3336884512940381</c:v>
                </c:pt>
                <c:pt idx="897">
                  <c:v>4.5736884512940383</c:v>
                </c:pt>
                <c:pt idx="898">
                  <c:v>4.2352544101584018</c:v>
                </c:pt>
                <c:pt idx="899">
                  <c:v>4.2652544101584011</c:v>
                </c:pt>
                <c:pt idx="900">
                  <c:v>4.455397172366518</c:v>
                </c:pt>
                <c:pt idx="901">
                  <c:v>4.4128797026245676</c:v>
                </c:pt>
                <c:pt idx="902">
                  <c:v>4.2788379508523704</c:v>
                </c:pt>
                <c:pt idx="903">
                  <c:v>4.4116283108988288</c:v>
                </c:pt>
                <c:pt idx="904">
                  <c:v>3.3603767456917892</c:v>
                </c:pt>
                <c:pt idx="905">
                  <c:v>3.3175020868768565</c:v>
                </c:pt>
                <c:pt idx="906">
                  <c:v>3.1275020868768566</c:v>
                </c:pt>
                <c:pt idx="907">
                  <c:v>3.486559065726051</c:v>
                </c:pt>
                <c:pt idx="908">
                  <c:v>3.2483530826248863</c:v>
                </c:pt>
                <c:pt idx="909">
                  <c:v>3.1721985109560173</c:v>
                </c:pt>
                <c:pt idx="910">
                  <c:v>3.3717455492835433</c:v>
                </c:pt>
                <c:pt idx="911">
                  <c:v>4.3211604178844372</c:v>
                </c:pt>
                <c:pt idx="912">
                  <c:v>4.0328845558154711</c:v>
                </c:pt>
                <c:pt idx="913">
                  <c:v>4.545988004091333</c:v>
                </c:pt>
                <c:pt idx="914">
                  <c:v>4.3431441071215167</c:v>
                </c:pt>
                <c:pt idx="915">
                  <c:v>4.1642655489363287</c:v>
                </c:pt>
                <c:pt idx="916">
                  <c:v>4.1747341528786164</c:v>
                </c:pt>
                <c:pt idx="917">
                  <c:v>4.0944354539486554</c:v>
                </c:pt>
                <c:pt idx="918">
                  <c:v>4.2544354539486555</c:v>
                </c:pt>
                <c:pt idx="919">
                  <c:v>4.1857243812842952</c:v>
                </c:pt>
                <c:pt idx="920">
                  <c:v>4.2057243812842948</c:v>
                </c:pt>
                <c:pt idx="921">
                  <c:v>4.3789384787659049</c:v>
                </c:pt>
                <c:pt idx="922">
                  <c:v>4.3944178119469974</c:v>
                </c:pt>
                <c:pt idx="923">
                  <c:v>4.2601680822822123</c:v>
                </c:pt>
                <c:pt idx="924">
                  <c:v>4.3539166304819803</c:v>
                </c:pt>
                <c:pt idx="925">
                  <c:v>4.1273860974161245</c:v>
                </c:pt>
                <c:pt idx="926">
                  <c:v>4.2561609556030682</c:v>
                </c:pt>
                <c:pt idx="927">
                  <c:v>4.5466250794643743</c:v>
                </c:pt>
                <c:pt idx="928">
                  <c:v>4.3325016789947313</c:v>
                </c:pt>
                <c:pt idx="929">
                  <c:v>3.6545706445119732</c:v>
                </c:pt>
                <c:pt idx="930">
                  <c:v>4.246294782443008</c:v>
                </c:pt>
                <c:pt idx="931">
                  <c:v>4.1158118780713702</c:v>
                </c:pt>
                <c:pt idx="932">
                  <c:v>4.175242568441095</c:v>
                </c:pt>
                <c:pt idx="933">
                  <c:v>3.9944329768946609</c:v>
                </c:pt>
                <c:pt idx="934">
                  <c:v>4.0847295479063339</c:v>
                </c:pt>
                <c:pt idx="935">
                  <c:v>4.2347295479063334</c:v>
                </c:pt>
                <c:pt idx="936">
                  <c:v>4.2907029730820296</c:v>
                </c:pt>
                <c:pt idx="937">
                  <c:v>4.19070297308203</c:v>
                </c:pt>
                <c:pt idx="938">
                  <c:v>4.3550125929174994</c:v>
                </c:pt>
                <c:pt idx="939">
                  <c:v>4.2672062444361112</c:v>
                </c:pt>
                <c:pt idx="940">
                  <c:v>4.2421795713614987</c:v>
                </c:pt>
                <c:pt idx="941">
                  <c:v>4.3660529743812431</c:v>
                </c:pt>
                <c:pt idx="942">
                  <c:v>3.9482077514111422</c:v>
                </c:pt>
                <c:pt idx="943">
                  <c:v>3.8493835894503108</c:v>
                </c:pt>
                <c:pt idx="944">
                  <c:v>3.9631350412505428</c:v>
                </c:pt>
                <c:pt idx="945">
                  <c:v>3.6629310976771539</c:v>
                </c:pt>
                <c:pt idx="946">
                  <c:v>3.7329310976771541</c:v>
                </c:pt>
                <c:pt idx="947">
                  <c:v>3.6415023650587872</c:v>
                </c:pt>
                <c:pt idx="948">
                  <c:v>3.6215023650587868</c:v>
                </c:pt>
                <c:pt idx="949">
                  <c:v>3.6352145834872571</c:v>
                </c:pt>
                <c:pt idx="950">
                  <c:v>3.8432054489816623</c:v>
                </c:pt>
                <c:pt idx="951">
                  <c:v>3.8236555270785018</c:v>
                </c:pt>
                <c:pt idx="952">
                  <c:v>3.8986061658706044</c:v>
                </c:pt>
                <c:pt idx="953">
                  <c:v>3.93826788942728</c:v>
                </c:pt>
                <c:pt idx="954">
                  <c:v>4.0682678894272799</c:v>
                </c:pt>
                <c:pt idx="955">
                  <c:v>4.3259221665647027</c:v>
                </c:pt>
                <c:pt idx="956">
                  <c:v>4.4410370329725586</c:v>
                </c:pt>
                <c:pt idx="957">
                  <c:v>4.2267851406260482</c:v>
                </c:pt>
                <c:pt idx="958">
                  <c:v>4.153521493703864</c:v>
                </c:pt>
                <c:pt idx="959">
                  <c:v>3.8748308820467177</c:v>
                </c:pt>
                <c:pt idx="960">
                  <c:v>3.8550858171541456</c:v>
                </c:pt>
                <c:pt idx="961">
                  <c:v>4.2978689913057408</c:v>
                </c:pt>
                <c:pt idx="962">
                  <c:v>3.8686971771034058</c:v>
                </c:pt>
                <c:pt idx="963">
                  <c:v>4.0886971771034055</c:v>
                </c:pt>
                <c:pt idx="964">
                  <c:v>4.1156826055458824</c:v>
                </c:pt>
                <c:pt idx="965">
                  <c:v>4.0456826055458821</c:v>
                </c:pt>
                <c:pt idx="966">
                  <c:v>4.2068096364127685</c:v>
                </c:pt>
                <c:pt idx="967">
                  <c:v>4.1635486179153949</c:v>
                </c:pt>
                <c:pt idx="968">
                  <c:v>4.1172735368148299</c:v>
                </c:pt>
                <c:pt idx="969">
                  <c:v>4.1652323056882334</c:v>
                </c:pt>
                <c:pt idx="970">
                  <c:v>3.2555627665752009</c:v>
                </c:pt>
                <c:pt idx="971">
                  <c:v>3.2539472412754646</c:v>
                </c:pt>
                <c:pt idx="972">
                  <c:v>3.3410865895244917</c:v>
                </c:pt>
                <c:pt idx="973">
                  <c:v>3.1510865895244917</c:v>
                </c:pt>
                <c:pt idx="974">
                  <c:v>3.0727237942785162</c:v>
                </c:pt>
                <c:pt idx="975">
                  <c:v>3.1327237942785158</c:v>
                </c:pt>
                <c:pt idx="976">
                  <c:v>3.452201554997139</c:v>
                </c:pt>
                <c:pt idx="977">
                  <c:v>3.4271236833369425</c:v>
                </c:pt>
                <c:pt idx="978">
                  <c:v>3.282475059042818</c:v>
                </c:pt>
                <c:pt idx="979">
                  <c:v>3.2224663482414244</c:v>
                </c:pt>
                <c:pt idx="980">
                  <c:v>3.9498657049955739</c:v>
                </c:pt>
                <c:pt idx="981">
                  <c:v>4.0701793394470647</c:v>
                </c:pt>
                <c:pt idx="982">
                  <c:v>4.3358363197356233</c:v>
                </c:pt>
                <c:pt idx="983">
                  <c:v>3.8683919495994363</c:v>
                </c:pt>
                <c:pt idx="984">
                  <c:v>3.8483919495994372</c:v>
                </c:pt>
                <c:pt idx="985">
                  <c:v>3.8884104864259323</c:v>
                </c:pt>
                <c:pt idx="986">
                  <c:v>3.9584104864259317</c:v>
                </c:pt>
                <c:pt idx="987">
                  <c:v>4.2115617387461048</c:v>
                </c:pt>
                <c:pt idx="988">
                  <c:v>4.1785076168004549</c:v>
                </c:pt>
                <c:pt idx="989">
                  <c:v>3.9614480229040239</c:v>
                </c:pt>
                <c:pt idx="990">
                  <c:v>3.9045722970039081</c:v>
                </c:pt>
                <c:pt idx="991">
                  <c:v>3.4294992914566778</c:v>
                </c:pt>
                <c:pt idx="992">
                  <c:v>3.4280876449566455</c:v>
                </c:pt>
                <c:pt idx="993">
                  <c:v>3.3480876449566455</c:v>
                </c:pt>
                <c:pt idx="994">
                  <c:v>3.560034527332502</c:v>
                </c:pt>
                <c:pt idx="995">
                  <c:v>3.4377545547360189</c:v>
                </c:pt>
                <c:pt idx="996">
                  <c:v>3.4340456156515544</c:v>
                </c:pt>
                <c:pt idx="997">
                  <c:v>3.5282761615284417</c:v>
                </c:pt>
                <c:pt idx="998">
                  <c:v>4.234712915034561</c:v>
                </c:pt>
                <c:pt idx="999">
                  <c:v>4.4154417918584503</c:v>
                </c:pt>
                <c:pt idx="1000">
                  <c:v>4.9021080855305978</c:v>
                </c:pt>
                <c:pt idx="1001">
                  <c:v>4.8202909828399729</c:v>
                </c:pt>
                <c:pt idx="1002">
                  <c:v>5.5961530518054889</c:v>
                </c:pt>
                <c:pt idx="1003">
                  <c:v>5.2927047759434203</c:v>
                </c:pt>
                <c:pt idx="1004">
                  <c:v>4.843197155837454</c:v>
                </c:pt>
                <c:pt idx="1005">
                  <c:v>5.0316550029309219</c:v>
                </c:pt>
                <c:pt idx="1006">
                  <c:v>5.1076493130304943</c:v>
                </c:pt>
                <c:pt idx="1007">
                  <c:v>5.2429889287892495</c:v>
                </c:pt>
                <c:pt idx="1008">
                  <c:v>5.4529889287892495</c:v>
                </c:pt>
                <c:pt idx="1009">
                  <c:v>5.4047631448695439</c:v>
                </c:pt>
                <c:pt idx="1010">
                  <c:v>5.3447631448695434</c:v>
                </c:pt>
                <c:pt idx="1011">
                  <c:v>5.4082117802644891</c:v>
                </c:pt>
                <c:pt idx="1012">
                  <c:v>5.3764419698054793</c:v>
                </c:pt>
                <c:pt idx="1013">
                  <c:v>5.3431655069915891</c:v>
                </c:pt>
                <c:pt idx="1014">
                  <c:v>5.4598089448545384</c:v>
                </c:pt>
                <c:pt idx="1015">
                  <c:v>5.5813651246909046</c:v>
                </c:pt>
                <c:pt idx="1016">
                  <c:v>5.0337822372695378</c:v>
                </c:pt>
                <c:pt idx="1017">
                  <c:v>4.9388879557841374</c:v>
                </c:pt>
                <c:pt idx="1018">
                  <c:v>5.0029335908894979</c:v>
                </c:pt>
                <c:pt idx="1019">
                  <c:v>4.7567266943377735</c:v>
                </c:pt>
                <c:pt idx="1020">
                  <c:v>5.3115542805446703</c:v>
                </c:pt>
                <c:pt idx="1021">
                  <c:v>4.8916274057803184</c:v>
                </c:pt>
                <c:pt idx="1022">
                  <c:v>5.0704221800975064</c:v>
                </c:pt>
                <c:pt idx="1023">
                  <c:v>4.9398231148668614</c:v>
                </c:pt>
                <c:pt idx="1024">
                  <c:v>5.1239593624349551</c:v>
                </c:pt>
                <c:pt idx="1025">
                  <c:v>5.0939593624349557</c:v>
                </c:pt>
                <c:pt idx="1026">
                  <c:v>4.9907450229907377</c:v>
                </c:pt>
                <c:pt idx="1027">
                  <c:v>4.8707450229907368</c:v>
                </c:pt>
                <c:pt idx="1028">
                  <c:v>5.0923073869312496</c:v>
                </c:pt>
                <c:pt idx="1029">
                  <c:v>4.9752998509641335</c:v>
                </c:pt>
                <c:pt idx="1030">
                  <c:v>4.8673939876936769</c:v>
                </c:pt>
                <c:pt idx="1031">
                  <c:v>5.0647720364741646</c:v>
                </c:pt>
                <c:pt idx="1032">
                  <c:v>3.1372874890081812</c:v>
                </c:pt>
                <c:pt idx="1033">
                  <c:v>3.1328141494570541</c:v>
                </c:pt>
                <c:pt idx="1034">
                  <c:v>3.3187584805104482</c:v>
                </c:pt>
                <c:pt idx="1035">
                  <c:v>3.5076456985555611</c:v>
                </c:pt>
                <c:pt idx="1036">
                  <c:v>3.5824017175244323</c:v>
                </c:pt>
                <c:pt idx="1037">
                  <c:v>3.6624017175244323</c:v>
                </c:pt>
                <c:pt idx="1038">
                  <c:v>3.488309592183247</c:v>
                </c:pt>
                <c:pt idx="1039">
                  <c:v>3.3783095921832467</c:v>
                </c:pt>
                <c:pt idx="1040">
                  <c:v>3.6472045026990694</c:v>
                </c:pt>
                <c:pt idx="1041">
                  <c:v>3.6616699057591289</c:v>
                </c:pt>
                <c:pt idx="1042">
                  <c:v>3.5698823291641513</c:v>
                </c:pt>
                <c:pt idx="1043">
                  <c:v>3.759548415110725</c:v>
                </c:pt>
                <c:pt idx="1044">
                  <c:v>3.1298688514579873</c:v>
                </c:pt>
                <c:pt idx="1045">
                  <c:v>3.3277038682261892</c:v>
                </c:pt>
                <c:pt idx="1046">
                  <c:v>3.3754606729875754</c:v>
                </c:pt>
                <c:pt idx="1047">
                  <c:v>3.8680666473830225</c:v>
                </c:pt>
                <c:pt idx="1048">
                  <c:v>3.8516841692701829</c:v>
                </c:pt>
                <c:pt idx="1049">
                  <c:v>3.6016841692701829</c:v>
                </c:pt>
                <c:pt idx="1050">
                  <c:v>3.7477075095525874</c:v>
                </c:pt>
                <c:pt idx="1051">
                  <c:v>3.7977075095525872</c:v>
                </c:pt>
                <c:pt idx="1052">
                  <c:v>3.8630860127263538</c:v>
                </c:pt>
                <c:pt idx="1053">
                  <c:v>3.4777925667341179</c:v>
                </c:pt>
                <c:pt idx="1054">
                  <c:v>3.4141859945846531</c:v>
                </c:pt>
                <c:pt idx="1055">
                  <c:v>3.7065175857577075</c:v>
                </c:pt>
                <c:pt idx="1056">
                  <c:v>4.9599634732708857</c:v>
                </c:pt>
                <c:pt idx="1057">
                  <c:v>4.7449363531226254</c:v>
                </c:pt>
                <c:pt idx="1058">
                  <c:v>5.0775631670204007</c:v>
                </c:pt>
                <c:pt idx="1059">
                  <c:v>4.8100342280637554</c:v>
                </c:pt>
                <c:pt idx="1060">
                  <c:v>4.9393445728913417</c:v>
                </c:pt>
                <c:pt idx="1061">
                  <c:v>5.3821031935809964</c:v>
                </c:pt>
                <c:pt idx="1062">
                  <c:v>5.0667327552264636</c:v>
                </c:pt>
                <c:pt idx="1063">
                  <c:v>5.1245715521041406</c:v>
                </c:pt>
                <c:pt idx="1064">
                  <c:v>5.087349849198227</c:v>
                </c:pt>
                <c:pt idx="1065">
                  <c:v>5.1842415077585375</c:v>
                </c:pt>
                <c:pt idx="1066">
                  <c:v>5.3342415077585379</c:v>
                </c:pt>
                <c:pt idx="1067">
                  <c:v>5.2074231256742465</c:v>
                </c:pt>
                <c:pt idx="1068">
                  <c:v>5.1574231256742449</c:v>
                </c:pt>
                <c:pt idx="1069">
                  <c:v>5.2683735942917664</c:v>
                </c:pt>
                <c:pt idx="1070">
                  <c:v>5.1896926168996673</c:v>
                </c:pt>
                <c:pt idx="1071">
                  <c:v>5.1142313048727539</c:v>
                </c:pt>
                <c:pt idx="1072">
                  <c:v>5.2364177160225793</c:v>
                </c:pt>
                <c:pt idx="1073">
                  <c:v>4.4511248839644271</c:v>
                </c:pt>
                <c:pt idx="1074">
                  <c:v>4.5011248839644269</c:v>
                </c:pt>
                <c:pt idx="1075">
                  <c:v>4.6317803183236013</c:v>
                </c:pt>
                <c:pt idx="1076">
                  <c:v>4.6786238899152881</c:v>
                </c:pt>
                <c:pt idx="1077">
                  <c:v>4.587598898926462</c:v>
                </c:pt>
                <c:pt idx="1078">
                  <c:v>3.616334821936757</c:v>
                </c:pt>
                <c:pt idx="1079">
                  <c:v>3.6273203939749608</c:v>
                </c:pt>
                <c:pt idx="1080">
                  <c:v>3.6056407976714584</c:v>
                </c:pt>
                <c:pt idx="1081">
                  <c:v>3.7956407976714592</c:v>
                </c:pt>
                <c:pt idx="1082">
                  <c:v>3.8269924815675243</c:v>
                </c:pt>
                <c:pt idx="1083">
                  <c:v>3.6369924815675239</c:v>
                </c:pt>
                <c:pt idx="1084">
                  <c:v>3.7974762231748023</c:v>
                </c:pt>
                <c:pt idx="1085">
                  <c:v>3.5828610142229866</c:v>
                </c:pt>
                <c:pt idx="1086">
                  <c:v>3.5504511259615423</c:v>
                </c:pt>
                <c:pt idx="1087">
                  <c:v>3.5629830655666526</c:v>
                </c:pt>
                <c:pt idx="1088">
                  <c:v>3.8549562382647347</c:v>
                </c:pt>
                <c:pt idx="1089">
                  <c:v>4.0171620505799375</c:v>
                </c:pt>
                <c:pt idx="1090">
                  <c:v>3.8910114733242782</c:v>
                </c:pt>
                <c:pt idx="1091">
                  <c:v>4.1081380736087736</c:v>
                </c:pt>
                <c:pt idx="1092">
                  <c:v>4.0118427793480738</c:v>
                </c:pt>
                <c:pt idx="1093">
                  <c:v>4.2318427793480744</c:v>
                </c:pt>
                <c:pt idx="1094">
                  <c:v>4.2032487304753277</c:v>
                </c:pt>
                <c:pt idx="1095">
                  <c:v>4.1932487304753279</c:v>
                </c:pt>
                <c:pt idx="1096">
                  <c:v>4.3669029732398279</c:v>
                </c:pt>
                <c:pt idx="1097">
                  <c:v>4.4023905274759549</c:v>
                </c:pt>
                <c:pt idx="1098">
                  <c:v>4.2984015811825511</c:v>
                </c:pt>
                <c:pt idx="1099">
                  <c:v>4.4899956578376035</c:v>
                </c:pt>
                <c:pt idx="1100">
                  <c:v>3.1713531232330561</c:v>
                </c:pt>
                <c:pt idx="1101">
                  <c:v>3.3190363332026958</c:v>
                </c:pt>
                <c:pt idx="1102">
                  <c:v>3.1756262791385361</c:v>
                </c:pt>
                <c:pt idx="1103">
                  <c:v>3.5431259743224413</c:v>
                </c:pt>
                <c:pt idx="1104">
                  <c:v>3.4872431314236088</c:v>
                </c:pt>
                <c:pt idx="1105">
                  <c:v>3.497243131423609</c:v>
                </c:pt>
                <c:pt idx="1106">
                  <c:v>3.3448509673968725</c:v>
                </c:pt>
                <c:pt idx="1107">
                  <c:v>3.3748509673968723</c:v>
                </c:pt>
                <c:pt idx="1108">
                  <c:v>3.5659078775002206</c:v>
                </c:pt>
                <c:pt idx="1109">
                  <c:v>3.5869300286762886</c:v>
                </c:pt>
                <c:pt idx="1110">
                  <c:v>3.4943105405109631</c:v>
                </c:pt>
                <c:pt idx="1111">
                  <c:v>3.7056665219279203</c:v>
                </c:pt>
                <c:pt idx="1112">
                  <c:v>4.0951261392074478</c:v>
                </c:pt>
                <c:pt idx="1113">
                  <c:v>3.7841096687420461</c:v>
                </c:pt>
                <c:pt idx="1114">
                  <c:v>4.4295578979505681</c:v>
                </c:pt>
                <c:pt idx="1115">
                  <c:v>4.2892316558253789</c:v>
                </c:pt>
                <c:pt idx="1116">
                  <c:v>3.4244040696184821</c:v>
                </c:pt>
                <c:pt idx="1117">
                  <c:v>3.8537144144460682</c:v>
                </c:pt>
                <c:pt idx="1118">
                  <c:v>3.9136319625182217</c:v>
                </c:pt>
                <c:pt idx="1119">
                  <c:v>3.9898194264884324</c:v>
                </c:pt>
                <c:pt idx="1120">
                  <c:v>3.8120470225055016</c:v>
                </c:pt>
                <c:pt idx="1121">
                  <c:v>3.8768051693926617</c:v>
                </c:pt>
                <c:pt idx="1122">
                  <c:v>4.0268051693926612</c:v>
                </c:pt>
                <c:pt idx="1123">
                  <c:v>3.8982140219362362</c:v>
                </c:pt>
                <c:pt idx="1124">
                  <c:v>3.908214021936236</c:v>
                </c:pt>
                <c:pt idx="1125">
                  <c:v>4.1826953918118059</c:v>
                </c:pt>
                <c:pt idx="1126">
                  <c:v>4.1896577119762277</c:v>
                </c:pt>
                <c:pt idx="1127">
                  <c:v>4.1637991273312664</c:v>
                </c:pt>
                <c:pt idx="1128">
                  <c:v>4.289600521059489</c:v>
                </c:pt>
                <c:pt idx="1129">
                  <c:v>4.173049718099282</c:v>
                </c:pt>
                <c:pt idx="1130">
                  <c:v>4.2440470817807316</c:v>
                </c:pt>
                <c:pt idx="1131">
                  <c:v>4.4584512484685899</c:v>
                </c:pt>
                <c:pt idx="1132">
                  <c:v>4.2027471706359867</c:v>
                </c:pt>
                <c:pt idx="1133">
                  <c:v>4.0630919982221938</c:v>
                </c:pt>
                <c:pt idx="1134">
                  <c:v>4.1917126878773665</c:v>
                </c:pt>
                <c:pt idx="1135">
                  <c:v>3.7735184446292958</c:v>
                </c:pt>
                <c:pt idx="1136">
                  <c:v>3.7359553438082065</c:v>
                </c:pt>
                <c:pt idx="1137">
                  <c:v>3.8399305520992044</c:v>
                </c:pt>
                <c:pt idx="1138">
                  <c:v>3.9723935871186606</c:v>
                </c:pt>
                <c:pt idx="1139">
                  <c:v>4.082393587118661</c:v>
                </c:pt>
                <c:pt idx="1140">
                  <c:v>4.0237281848963908</c:v>
                </c:pt>
                <c:pt idx="1141">
                  <c:v>4.0537281848963902</c:v>
                </c:pt>
                <c:pt idx="1142">
                  <c:v>4.0774283155134992</c:v>
                </c:pt>
                <c:pt idx="1143">
                  <c:v>4.0391017569384822</c:v>
                </c:pt>
                <c:pt idx="1144">
                  <c:v>4.0317878677158463</c:v>
                </c:pt>
                <c:pt idx="1145">
                  <c:v>4.2397698653929661</c:v>
                </c:pt>
                <c:pt idx="1146">
                  <c:v>3.4802448094139589</c:v>
                </c:pt>
                <c:pt idx="1147">
                  <c:v>2.9604892300764316</c:v>
                </c:pt>
                <c:pt idx="1148">
                  <c:v>3.5711142841182513</c:v>
                </c:pt>
                <c:pt idx="1149">
                  <c:v>3.7529984196736002</c:v>
                </c:pt>
                <c:pt idx="1150">
                  <c:v>4.1161018679494621</c:v>
                </c:pt>
                <c:pt idx="1151">
                  <c:v>4.2736880748460138</c:v>
                </c:pt>
                <c:pt idx="1152">
                  <c:v>4.0014759124425057</c:v>
                </c:pt>
                <c:pt idx="1153">
                  <c:v>4.2245923529329783</c:v>
                </c:pt>
                <c:pt idx="1154">
                  <c:v>3.8625854437681748</c:v>
                </c:pt>
                <c:pt idx="1155">
                  <c:v>4.3783002419199262</c:v>
                </c:pt>
                <c:pt idx="1156">
                  <c:v>4.3383002419199261</c:v>
                </c:pt>
                <c:pt idx="1157">
                  <c:v>4.3015646039307152</c:v>
                </c:pt>
                <c:pt idx="1158">
                  <c:v>4.2315646039307149</c:v>
                </c:pt>
                <c:pt idx="1159">
                  <c:v>4.4817364112590221</c:v>
                </c:pt>
                <c:pt idx="1160">
                  <c:v>4.5833322093864481</c:v>
                </c:pt>
                <c:pt idx="1161">
                  <c:v>4.4108492104677888</c:v>
                </c:pt>
                <c:pt idx="1162">
                  <c:v>4.4614589665653499</c:v>
                </c:pt>
                <c:pt idx="1163">
                  <c:v>3.6929970495687625</c:v>
                </c:pt>
                <c:pt idx="1164">
                  <c:v>3.997839836235777</c:v>
                </c:pt>
                <c:pt idx="1165">
                  <c:v>4.3192202550408041</c:v>
                </c:pt>
                <c:pt idx="1166">
                  <c:v>4.2900568210547281</c:v>
                </c:pt>
                <c:pt idx="1167">
                  <c:v>4.679711993468521</c:v>
                </c:pt>
                <c:pt idx="1168">
                  <c:v>4.7910913038133485</c:v>
                </c:pt>
                <c:pt idx="1169">
                  <c:v>4.8103392648396825</c:v>
                </c:pt>
                <c:pt idx="1170">
                  <c:v>4.8553591299129879</c:v>
                </c:pt>
                <c:pt idx="1171">
                  <c:v>4.4054030234305657</c:v>
                </c:pt>
                <c:pt idx="1172">
                  <c:v>4.580628886757415</c:v>
                </c:pt>
                <c:pt idx="1173">
                  <c:v>4.620628886757415</c:v>
                </c:pt>
                <c:pt idx="1174">
                  <c:v>4.510684604696765</c:v>
                </c:pt>
                <c:pt idx="1175">
                  <c:v>4.4306846046967641</c:v>
                </c:pt>
                <c:pt idx="1176">
                  <c:v>4.5550764331071329</c:v>
                </c:pt>
                <c:pt idx="1177">
                  <c:v>4.4553733045389663</c:v>
                </c:pt>
                <c:pt idx="1178">
                  <c:v>4.3519043029770295</c:v>
                </c:pt>
                <c:pt idx="1179">
                  <c:v>4.4039600521059494</c:v>
                </c:pt>
                <c:pt idx="1180">
                  <c:v>4.5220856376032108</c:v>
                </c:pt>
                <c:pt idx="1181">
                  <c:v>4.4620856376032103</c:v>
                </c:pt>
                <c:pt idx="1182">
                  <c:v>4.6238559577297043</c:v>
                </c:pt>
                <c:pt idx="1183">
                  <c:v>4.5580180952040124</c:v>
                </c:pt>
                <c:pt idx="1184">
                  <c:v>4.5260588257098391</c:v>
                </c:pt>
                <c:pt idx="1185">
                  <c:v>4.6627051671732529</c:v>
                </c:pt>
                <c:pt idx="1186">
                  <c:v>4.2546617616800155</c:v>
                </c:pt>
                <c:pt idx="1187">
                  <c:v>4.5346617616800158</c:v>
                </c:pt>
                <c:pt idx="1188">
                  <c:v>4.6307193816589534</c:v>
                </c:pt>
                <c:pt idx="1189">
                  <c:v>4.7607193816589533</c:v>
                </c:pt>
                <c:pt idx="1190">
                  <c:v>5.0551765759118013</c:v>
                </c:pt>
                <c:pt idx="1191">
                  <c:v>5.1512971513856529</c:v>
                </c:pt>
                <c:pt idx="1192">
                  <c:v>5.1759425316571894</c:v>
                </c:pt>
                <c:pt idx="1193">
                  <c:v>5.3460877116804175</c:v>
                </c:pt>
                <c:pt idx="1194">
                  <c:v>3.8857815368752804</c:v>
                </c:pt>
                <c:pt idx="1195">
                  <c:v>3.6715337742892071</c:v>
                </c:pt>
                <c:pt idx="1196">
                  <c:v>3.5546832063818177</c:v>
                </c:pt>
                <c:pt idx="1197">
                  <c:v>4.0696480509256094</c:v>
                </c:pt>
                <c:pt idx="1198">
                  <c:v>4.0226755922680226</c:v>
                </c:pt>
                <c:pt idx="1199">
                  <c:v>4.1026755922680227</c:v>
                </c:pt>
                <c:pt idx="1200">
                  <c:v>4.003893166254139</c:v>
                </c:pt>
                <c:pt idx="1201">
                  <c:v>4.0638931662541378</c:v>
                </c:pt>
                <c:pt idx="1202">
                  <c:v>4.2828485158267693</c:v>
                </c:pt>
                <c:pt idx="1203">
                  <c:v>4.2428320737166985</c:v>
                </c:pt>
                <c:pt idx="1204">
                  <c:v>4.0365526672526828</c:v>
                </c:pt>
                <c:pt idx="1205">
                  <c:v>4.0864394268345636</c:v>
                </c:pt>
                <c:pt idx="1206">
                  <c:v>2.7851358841633171</c:v>
                </c:pt>
                <c:pt idx="1207">
                  <c:v>2.7851358841633171</c:v>
                </c:pt>
                <c:pt idx="1208">
                  <c:v>3.2510031218506832</c:v>
                </c:pt>
                <c:pt idx="1209">
                  <c:v>2.7888082610369791</c:v>
                </c:pt>
                <c:pt idx="1210">
                  <c:v>3.0743255024162899</c:v>
                </c:pt>
                <c:pt idx="1211">
                  <c:v>3.7422565368990486</c:v>
                </c:pt>
                <c:pt idx="1212">
                  <c:v>3.7167711024141004</c:v>
                </c:pt>
                <c:pt idx="1213">
                  <c:v>3.6254187583354507</c:v>
                </c:pt>
                <c:pt idx="1214">
                  <c:v>3.9759877483781247</c:v>
                </c:pt>
                <c:pt idx="1215">
                  <c:v>4.1270082371913546</c:v>
                </c:pt>
                <c:pt idx="1216">
                  <c:v>4.147008237191355</c:v>
                </c:pt>
                <c:pt idx="1217">
                  <c:v>4.2238608989721804</c:v>
                </c:pt>
                <c:pt idx="1218">
                  <c:v>4.2738608989721794</c:v>
                </c:pt>
                <c:pt idx="1219">
                  <c:v>4.3172321380014891</c:v>
                </c:pt>
                <c:pt idx="1220">
                  <c:v>4.3196655702919662</c:v>
                </c:pt>
                <c:pt idx="1221">
                  <c:v>4.1644793994401086</c:v>
                </c:pt>
                <c:pt idx="1222">
                  <c:v>4.2112331741207125</c:v>
                </c:pt>
                <c:pt idx="1223">
                  <c:v>4.0812785045553763</c:v>
                </c:pt>
                <c:pt idx="1224">
                  <c:v>4.1447464247764509</c:v>
                </c:pt>
                <c:pt idx="1225">
                  <c:v>4.2512679114198884</c:v>
                </c:pt>
                <c:pt idx="1226">
                  <c:v>4.555900082517768</c:v>
                </c:pt>
                <c:pt idx="1227">
                  <c:v>4.6559000825177677</c:v>
                </c:pt>
                <c:pt idx="1228">
                  <c:v>4.8671359609751121</c:v>
                </c:pt>
                <c:pt idx="1229">
                  <c:v>5.0061795782393279</c:v>
                </c:pt>
                <c:pt idx="1230">
                  <c:v>5.1096832427833618</c:v>
                </c:pt>
                <c:pt idx="1231">
                  <c:v>5.1629439861050814</c:v>
                </c:pt>
                <c:pt idx="1232">
                  <c:v>3.6576846702277321</c:v>
                </c:pt>
                <c:pt idx="1233">
                  <c:v>3.7076846702277315</c:v>
                </c:pt>
                <c:pt idx="1234">
                  <c:v>3.9820644681149426</c:v>
                </c:pt>
                <c:pt idx="1235">
                  <c:v>3.7653538035796608</c:v>
                </c:pt>
                <c:pt idx="1236">
                  <c:v>3.6645538516392548</c:v>
                </c:pt>
                <c:pt idx="1237">
                  <c:v>3.6939557099435523</c:v>
                </c:pt>
                <c:pt idx="1238">
                  <c:v>3.5889404564959504</c:v>
                </c:pt>
                <c:pt idx="1239">
                  <c:v>3.4157561443642703</c:v>
                </c:pt>
                <c:pt idx="1240">
                  <c:v>3.7516144858039588</c:v>
                </c:pt>
                <c:pt idx="1241">
                  <c:v>3.8116144858039585</c:v>
                </c:pt>
                <c:pt idx="1242">
                  <c:v>3.8250743710368238</c:v>
                </c:pt>
                <c:pt idx="1243">
                  <c:v>3.8750743710368232</c:v>
                </c:pt>
                <c:pt idx="1244">
                  <c:v>3.965845871300349</c:v>
                </c:pt>
                <c:pt idx="1245">
                  <c:v>3.9324537726476883</c:v>
                </c:pt>
                <c:pt idx="1246">
                  <c:v>3.8434738976026326</c:v>
                </c:pt>
                <c:pt idx="1247">
                  <c:v>3.8981806339557106</c:v>
                </c:pt>
                <c:pt idx="1248">
                  <c:v>4.1164654798089444</c:v>
                </c:pt>
                <c:pt idx="1249">
                  <c:v>2.8857794181502392</c:v>
                </c:pt>
                <c:pt idx="1250">
                  <c:v>5.7579686290226988</c:v>
                </c:pt>
                <c:pt idx="1251">
                  <c:v>5.7579686290226988</c:v>
                </c:pt>
                <c:pt idx="1252">
                  <c:v>5.7579686290226988</c:v>
                </c:pt>
                <c:pt idx="1253">
                  <c:v>5.7579686290226988</c:v>
                </c:pt>
                <c:pt idx="1254">
                  <c:v>5.6865893186778713</c:v>
                </c:pt>
                <c:pt idx="1255">
                  <c:v>5.5521065600571813</c:v>
                </c:pt>
                <c:pt idx="1256">
                  <c:v>5.2221190121834686</c:v>
                </c:pt>
                <c:pt idx="1257">
                  <c:v>5.2963794471896231</c:v>
                </c:pt>
                <c:pt idx="1258">
                  <c:v>5.2699494532859434</c:v>
                </c:pt>
                <c:pt idx="1259">
                  <c:v>5.5117927169046217</c:v>
                </c:pt>
                <c:pt idx="1260">
                  <c:v>5.5117927169046217</c:v>
                </c:pt>
                <c:pt idx="1261">
                  <c:v>5.450008560786932</c:v>
                </c:pt>
                <c:pt idx="1262">
                  <c:v>5.4600085607869318</c:v>
                </c:pt>
                <c:pt idx="1263">
                  <c:v>5.6258079031183321</c:v>
                </c:pt>
                <c:pt idx="1264">
                  <c:v>5.5217110773590266</c:v>
                </c:pt>
                <c:pt idx="1265">
                  <c:v>5.5603603023980739</c:v>
                </c:pt>
                <c:pt idx="1266">
                  <c:v>5.6222970039079465</c:v>
                </c:pt>
                <c:pt idx="1267">
                  <c:v>3.9288419790735505</c:v>
                </c:pt>
                <c:pt idx="1268">
                  <c:v>3.6103521999710768</c:v>
                </c:pt>
                <c:pt idx="1269">
                  <c:v>3.7296033042547672</c:v>
                </c:pt>
                <c:pt idx="1270">
                  <c:v>3.8571895111513186</c:v>
                </c:pt>
                <c:pt idx="1271">
                  <c:v>4.2968446835651122</c:v>
                </c:pt>
                <c:pt idx="1272">
                  <c:v>4.006046110350578</c:v>
                </c:pt>
                <c:pt idx="1273">
                  <c:v>4.2650220463460915</c:v>
                </c:pt>
                <c:pt idx="1274">
                  <c:v>4.3841831924546053</c:v>
                </c:pt>
                <c:pt idx="1275">
                  <c:v>4.4736729176491581</c:v>
                </c:pt>
                <c:pt idx="1276">
                  <c:v>4.5836729176491575</c:v>
                </c:pt>
                <c:pt idx="1277">
                  <c:v>4.4894537210190988</c:v>
                </c:pt>
                <c:pt idx="1278">
                  <c:v>4.3694537210190987</c:v>
                </c:pt>
                <c:pt idx="1279">
                  <c:v>4.4773570299858481</c:v>
                </c:pt>
                <c:pt idx="1280">
                  <c:v>4.3331761667750692</c:v>
                </c:pt>
                <c:pt idx="1281">
                  <c:v>4.1479371904444191</c:v>
                </c:pt>
                <c:pt idx="1282">
                  <c:v>4.1556491532783317</c:v>
                </c:pt>
                <c:pt idx="1283">
                  <c:v>4.592565485532929</c:v>
                </c:pt>
                <c:pt idx="1284">
                  <c:v>4.5954322031325949</c:v>
                </c:pt>
                <c:pt idx="1285">
                  <c:v>4.6661737156826488</c:v>
                </c:pt>
                <c:pt idx="1286">
                  <c:v>4.4531182391534871</c:v>
                </c:pt>
                <c:pt idx="1287">
                  <c:v>4.6014726287449275</c:v>
                </c:pt>
                <c:pt idx="1288">
                  <c:v>4.661472628744928</c:v>
                </c:pt>
                <c:pt idx="1289">
                  <c:v>4.5135780361252715</c:v>
                </c:pt>
                <c:pt idx="1290">
                  <c:v>4.4635780361252708</c:v>
                </c:pt>
                <c:pt idx="1291">
                  <c:v>4.7040666472300172</c:v>
                </c:pt>
                <c:pt idx="1292">
                  <c:v>4.4981712373190792</c:v>
                </c:pt>
                <c:pt idx="1293">
                  <c:v>4.2543864842252423</c:v>
                </c:pt>
                <c:pt idx="1294">
                  <c:v>4.3483760312635695</c:v>
                </c:pt>
                <c:pt idx="1295">
                  <c:v>3.5317306630865497</c:v>
                </c:pt>
                <c:pt idx="1296">
                  <c:v>3.282176644658422</c:v>
                </c:pt>
                <c:pt idx="1297">
                  <c:v>3.8152964216755167</c:v>
                </c:pt>
                <c:pt idx="1298">
                  <c:v>3.6019932427867318</c:v>
                </c:pt>
                <c:pt idx="1299">
                  <c:v>4.177855311752249</c:v>
                </c:pt>
                <c:pt idx="1300">
                  <c:v>4.4244070358901801</c:v>
                </c:pt>
                <c:pt idx="1301">
                  <c:v>4.4520346329770772</c:v>
                </c:pt>
                <c:pt idx="1302">
                  <c:v>4.3800363624069893</c:v>
                </c:pt>
                <c:pt idx="1303">
                  <c:v>4.4386476202814045</c:v>
                </c:pt>
                <c:pt idx="1304">
                  <c:v>4.4269308158066965</c:v>
                </c:pt>
                <c:pt idx="1305">
                  <c:v>4.3969308158066971</c:v>
                </c:pt>
                <c:pt idx="1306">
                  <c:v>4.4512627915637513</c:v>
                </c:pt>
                <c:pt idx="1307">
                  <c:v>4.3712627915637512</c:v>
                </c:pt>
                <c:pt idx="1308">
                  <c:v>4.4982954916714535</c:v>
                </c:pt>
                <c:pt idx="1309">
                  <c:v>4.3961589308128106</c:v>
                </c:pt>
                <c:pt idx="1310">
                  <c:v>4.2920659955731129</c:v>
                </c:pt>
                <c:pt idx="1311">
                  <c:v>4.3752105948762487</c:v>
                </c:pt>
                <c:pt idx="1312">
                  <c:v>3.7448487409504043</c:v>
                </c:pt>
                <c:pt idx="1313">
                  <c:v>4.1961317874905628</c:v>
                </c:pt>
                <c:pt idx="1314">
                  <c:v>4.3973474105355201</c:v>
                </c:pt>
                <c:pt idx="1315">
                  <c:v>4.5538958128154654</c:v>
                </c:pt>
                <c:pt idx="1316">
                  <c:v>4.4480337438499484</c:v>
                </c:pt>
                <c:pt idx="1317">
                  <c:v>5.0314820197120174</c:v>
                </c:pt>
                <c:pt idx="1318">
                  <c:v>4.8143675395262777</c:v>
                </c:pt>
                <c:pt idx="1319">
                  <c:v>4.8683522784758448</c:v>
                </c:pt>
                <c:pt idx="1320">
                  <c:v>4.4609814188944581</c:v>
                </c:pt>
                <c:pt idx="1321">
                  <c:v>4.7603913775520459</c:v>
                </c:pt>
                <c:pt idx="1322">
                  <c:v>4.7703913775520466</c:v>
                </c:pt>
                <c:pt idx="1323">
                  <c:v>4.6894350922246169</c:v>
                </c:pt>
                <c:pt idx="1324">
                  <c:v>4.6794350922246162</c:v>
                </c:pt>
                <c:pt idx="1325">
                  <c:v>4.7341146792912321</c:v>
                </c:pt>
                <c:pt idx="1326">
                  <c:v>4.5604622472291174</c:v>
                </c:pt>
                <c:pt idx="1327">
                  <c:v>4.488293918501495</c:v>
                </c:pt>
                <c:pt idx="1328">
                  <c:v>4.5962613981762912</c:v>
                </c:pt>
                <c:pt idx="1329">
                  <c:v>3.7655354280672784</c:v>
                </c:pt>
                <c:pt idx="1330">
                  <c:v>3.8629093192823283</c:v>
                </c:pt>
                <c:pt idx="1331">
                  <c:v>3.6540919922642709</c:v>
                </c:pt>
                <c:pt idx="1332">
                  <c:v>3.9377782348978818</c:v>
                </c:pt>
                <c:pt idx="1333">
                  <c:v>3.8137344605788157</c:v>
                </c:pt>
                <c:pt idx="1334">
                  <c:v>3.9537344605788163</c:v>
                </c:pt>
                <c:pt idx="1335">
                  <c:v>4.0184075676733162</c:v>
                </c:pt>
                <c:pt idx="1336">
                  <c:v>3.9784075676733153</c:v>
                </c:pt>
                <c:pt idx="1337">
                  <c:v>4.1813145430852181</c:v>
                </c:pt>
                <c:pt idx="1338">
                  <c:v>4.3311734149737777</c:v>
                </c:pt>
                <c:pt idx="1339">
                  <c:v>4.2866661459602007</c:v>
                </c:pt>
                <c:pt idx="1340">
                  <c:v>4.2020755536257068</c:v>
                </c:pt>
                <c:pt idx="1341">
                  <c:v>3.6329541001662728</c:v>
                </c:pt>
                <c:pt idx="1342">
                  <c:v>3.7124837168910121</c:v>
                </c:pt>
                <c:pt idx="1343">
                  <c:v>3.5010239786088544</c:v>
                </c:pt>
                <c:pt idx="1344">
                  <c:v>3.2667368826098158</c:v>
                </c:pt>
                <c:pt idx="1345">
                  <c:v>3.3255405992184106</c:v>
                </c:pt>
                <c:pt idx="1346">
                  <c:v>4.1192560804766245</c:v>
                </c:pt>
                <c:pt idx="1347">
                  <c:v>3.9491825245788399</c:v>
                </c:pt>
                <c:pt idx="1348">
                  <c:v>4.179236795281307</c:v>
                </c:pt>
                <c:pt idx="1349">
                  <c:v>4.3422786184097149</c:v>
                </c:pt>
                <c:pt idx="1350">
                  <c:v>5.0257268942717834</c:v>
                </c:pt>
                <c:pt idx="1351">
                  <c:v>5.2119337908235073</c:v>
                </c:pt>
                <c:pt idx="1352">
                  <c:v>5.147605907982638</c:v>
                </c:pt>
                <c:pt idx="1353">
                  <c:v>5.4938287785246818</c:v>
                </c:pt>
                <c:pt idx="1354">
                  <c:v>5.3276235356878585</c:v>
                </c:pt>
                <c:pt idx="1355">
                  <c:v>5.3826995327695721</c:v>
                </c:pt>
                <c:pt idx="1356">
                  <c:v>5.6126995327695726</c:v>
                </c:pt>
                <c:pt idx="1357">
                  <c:v>5.5416904309191128</c:v>
                </c:pt>
                <c:pt idx="1358">
                  <c:v>5.4616904309191119</c:v>
                </c:pt>
                <c:pt idx="1359">
                  <c:v>5.5883507004028301</c:v>
                </c:pt>
                <c:pt idx="1360">
                  <c:v>5.6051143450705627</c:v>
                </c:pt>
                <c:pt idx="1361">
                  <c:v>5.544072833596335</c:v>
                </c:pt>
                <c:pt idx="1362">
                  <c:v>5.4879201042118977</c:v>
                </c:pt>
                <c:pt idx="1363">
                  <c:v>5.0251364630988</c:v>
                </c:pt>
                <c:pt idx="1364">
                  <c:v>4.7143257820933453</c:v>
                </c:pt>
                <c:pt idx="1365">
                  <c:v>4.9193579528705804</c:v>
                </c:pt>
                <c:pt idx="1366">
                  <c:v>5.014799847376576</c:v>
                </c:pt>
                <c:pt idx="1367">
                  <c:v>5.2223860542731284</c:v>
                </c:pt>
                <c:pt idx="1368">
                  <c:v>5.1220412266869211</c:v>
                </c:pt>
                <c:pt idx="1369">
                  <c:v>5.1354612453403057</c:v>
                </c:pt>
                <c:pt idx="1370">
                  <c:v>5.2429000920754234</c:v>
                </c:pt>
                <c:pt idx="1371">
                  <c:v>5.3378929796998902</c:v>
                </c:pt>
                <c:pt idx="1372">
                  <c:v>5.4899307958477506</c:v>
                </c:pt>
                <c:pt idx="1373">
                  <c:v>5.6699307958477503</c:v>
                </c:pt>
                <c:pt idx="1374">
                  <c:v>5.6170761245674736</c:v>
                </c:pt>
                <c:pt idx="1375">
                  <c:v>5.5370761245674736</c:v>
                </c:pt>
                <c:pt idx="1376">
                  <c:v>5.67</c:v>
                </c:pt>
                <c:pt idx="1377">
                  <c:v>5.67</c:v>
                </c:pt>
                <c:pt idx="1378">
                  <c:v>5.67</c:v>
                </c:pt>
                <c:pt idx="1379">
                  <c:v>5.67</c:v>
                </c:pt>
                <c:pt idx="1380">
                  <c:v>3.7020943700744664</c:v>
                </c:pt>
                <c:pt idx="1381">
                  <c:v>3.3932705537769654</c:v>
                </c:pt>
                <c:pt idx="1382">
                  <c:v>3.4630802570843584</c:v>
                </c:pt>
                <c:pt idx="1383">
                  <c:v>3.5430802570843585</c:v>
                </c:pt>
                <c:pt idx="1384">
                  <c:v>3.608606917876553</c:v>
                </c:pt>
                <c:pt idx="1385">
                  <c:v>3.4686069178765528</c:v>
                </c:pt>
                <c:pt idx="1386">
                  <c:v>3.802474043612706</c:v>
                </c:pt>
                <c:pt idx="1387">
                  <c:v>3.6597126825713731</c:v>
                </c:pt>
                <c:pt idx="1388">
                  <c:v>3.5276120577966523</c:v>
                </c:pt>
                <c:pt idx="1389">
                  <c:v>3.6394355188884067</c:v>
                </c:pt>
                <c:pt idx="1390">
                  <c:v>5.0122261030959123</c:v>
                </c:pt>
                <c:pt idx="1391">
                  <c:v>4.7972940576781467</c:v>
                </c:pt>
                <c:pt idx="1392">
                  <c:v>4.7405200872701752</c:v>
                </c:pt>
                <c:pt idx="1393">
                  <c:v>4.1611702439905303</c:v>
                </c:pt>
                <c:pt idx="1394">
                  <c:v>4.2397909336457023</c:v>
                </c:pt>
                <c:pt idx="1395">
                  <c:v>4.4053081750250129</c:v>
                </c:pt>
                <c:pt idx="1396">
                  <c:v>4.4540738766105505</c:v>
                </c:pt>
                <c:pt idx="1397">
                  <c:v>4.5815091398422485</c:v>
                </c:pt>
                <c:pt idx="1398">
                  <c:v>4.524254923219611</c:v>
                </c:pt>
                <c:pt idx="1399">
                  <c:v>4.5557569903402326</c:v>
                </c:pt>
                <c:pt idx="1400">
                  <c:v>4.5857569903402329</c:v>
                </c:pt>
                <c:pt idx="1401">
                  <c:v>4.7273484171923039</c:v>
                </c:pt>
                <c:pt idx="1402">
                  <c:v>4.5573484171923031</c:v>
                </c:pt>
                <c:pt idx="1403">
                  <c:v>4.7053726615608724</c:v>
                </c:pt>
                <c:pt idx="1404">
                  <c:v>4.5815379961121403</c:v>
                </c:pt>
                <c:pt idx="1405">
                  <c:v>4.4693685860436547</c:v>
                </c:pt>
                <c:pt idx="1406">
                  <c:v>4.5185323491098561</c:v>
                </c:pt>
                <c:pt idx="1407">
                  <c:v>3.105745509024727</c:v>
                </c:pt>
                <c:pt idx="1408">
                  <c:v>3.2556098409467547</c:v>
                </c:pt>
                <c:pt idx="1409">
                  <c:v>3.1356098409467541</c:v>
                </c:pt>
                <c:pt idx="1410">
                  <c:v>3.494226674513059</c:v>
                </c:pt>
                <c:pt idx="1411">
                  <c:v>3.3380814358741007</c:v>
                </c:pt>
                <c:pt idx="1412">
                  <c:v>3.3231763535720464</c:v>
                </c:pt>
                <c:pt idx="1413">
                  <c:v>3.3214893617021279</c:v>
                </c:pt>
                <c:pt idx="1414">
                  <c:v>4.3944162787799099</c:v>
                </c:pt>
                <c:pt idx="1415">
                  <c:v>4.3684898108180903</c:v>
                </c:pt>
                <c:pt idx="1416">
                  <c:v>4.1620184321041007</c:v>
                </c:pt>
                <c:pt idx="1417">
                  <c:v>4.0002720390945496</c:v>
                </c:pt>
                <c:pt idx="1418">
                  <c:v>4.0408949719739269</c:v>
                </c:pt>
                <c:pt idx="1419">
                  <c:v>4.120894971973927</c:v>
                </c:pt>
                <c:pt idx="1420">
                  <c:v>3.9174865600157927</c:v>
                </c:pt>
                <c:pt idx="1421">
                  <c:v>3.8174865600157926</c:v>
                </c:pt>
                <c:pt idx="1422">
                  <c:v>4.0963693827202547</c:v>
                </c:pt>
                <c:pt idx="1423">
                  <c:v>4.0584483961936506</c:v>
                </c:pt>
                <c:pt idx="1424">
                  <c:v>3.9607681126420466</c:v>
                </c:pt>
                <c:pt idx="1425">
                  <c:v>4.0323447676943118</c:v>
                </c:pt>
                <c:pt idx="1426">
                  <c:v>3.7523805378845236</c:v>
                </c:pt>
                <c:pt idx="1427">
                  <c:v>3.9124618722271403</c:v>
                </c:pt>
                <c:pt idx="1428">
                  <c:v>4.2382459999540263</c:v>
                </c:pt>
                <c:pt idx="1429">
                  <c:v>3.8128244066821404</c:v>
                </c:pt>
                <c:pt idx="1430">
                  <c:v>3.8490313032338639</c:v>
                </c:pt>
                <c:pt idx="1431">
                  <c:v>3.8442037170269674</c:v>
                </c:pt>
                <c:pt idx="1432">
                  <c:v>3.3262098984410531</c:v>
                </c:pt>
                <c:pt idx="1433">
                  <c:v>3.7603779024296484</c:v>
                </c:pt>
                <c:pt idx="1434">
                  <c:v>3.8878751590848002</c:v>
                </c:pt>
                <c:pt idx="1435">
                  <c:v>3.9507740525672901</c:v>
                </c:pt>
                <c:pt idx="1436">
                  <c:v>4.1907740525672903</c:v>
                </c:pt>
                <c:pt idx="1437">
                  <c:v>4.2741268540459378</c:v>
                </c:pt>
                <c:pt idx="1438">
                  <c:v>4.1041268540459379</c:v>
                </c:pt>
                <c:pt idx="1439">
                  <c:v>4.3208814772041215</c:v>
                </c:pt>
                <c:pt idx="1440">
                  <c:v>4.3237204815430115</c:v>
                </c:pt>
                <c:pt idx="1441">
                  <c:v>4.2289518884876225</c:v>
                </c:pt>
                <c:pt idx="1442">
                  <c:v>4.45187581415545</c:v>
                </c:pt>
                <c:pt idx="1443">
                  <c:v>3.493641028322561</c:v>
                </c:pt>
                <c:pt idx="1444">
                  <c:v>3.8214634221449546</c:v>
                </c:pt>
                <c:pt idx="1445">
                  <c:v>3.4961642368336707</c:v>
                </c:pt>
                <c:pt idx="1446">
                  <c:v>3.3661642368336708</c:v>
                </c:pt>
                <c:pt idx="1447">
                  <c:v>3.3783109625316228</c:v>
                </c:pt>
                <c:pt idx="1448">
                  <c:v>3.3283109625316225</c:v>
                </c:pt>
                <c:pt idx="1449">
                  <c:v>3.746618267923588</c:v>
                </c:pt>
                <c:pt idx="1450">
                  <c:v>3.6116303711435007</c:v>
                </c:pt>
                <c:pt idx="1451">
                  <c:v>3.5292711256791254</c:v>
                </c:pt>
                <c:pt idx="1452">
                  <c:v>3.5719279201042125</c:v>
                </c:pt>
                <c:pt idx="1453">
                  <c:v>3.0312102737601547</c:v>
                </c:pt>
                <c:pt idx="1454">
                  <c:v>2.8624691811235752</c:v>
                </c:pt>
                <c:pt idx="1455">
                  <c:v>2.9475899540704353</c:v>
                </c:pt>
                <c:pt idx="1456">
                  <c:v>3.0103485747600907</c:v>
                </c:pt>
                <c:pt idx="1457">
                  <c:v>3.3493140920014697</c:v>
                </c:pt>
                <c:pt idx="1458">
                  <c:v>3.0780470013341157</c:v>
                </c:pt>
                <c:pt idx="1459">
                  <c:v>3.4006707490554753</c:v>
                </c:pt>
                <c:pt idx="1460">
                  <c:v>3.8570243357248515</c:v>
                </c:pt>
                <c:pt idx="1461">
                  <c:v>4.0255498707443076</c:v>
                </c:pt>
                <c:pt idx="1462">
                  <c:v>3.9855498707443076</c:v>
                </c:pt>
                <c:pt idx="1463">
                  <c:v>4.0206768883032495</c:v>
                </c:pt>
                <c:pt idx="1464">
                  <c:v>4.0606768883032487</c:v>
                </c:pt>
                <c:pt idx="1465">
                  <c:v>4.1333008599799612</c:v>
                </c:pt>
                <c:pt idx="1466">
                  <c:v>3.9847262995780426</c:v>
                </c:pt>
                <c:pt idx="1467">
                  <c:v>3.9566839470609212</c:v>
                </c:pt>
                <c:pt idx="1468">
                  <c:v>4.1567129830655665</c:v>
                </c:pt>
                <c:pt idx="1469">
                  <c:v>4.5548185683255626</c:v>
                </c:pt>
                <c:pt idx="1470">
                  <c:v>4.5414179117107762</c:v>
                </c:pt>
                <c:pt idx="1471">
                  <c:v>4.6514179117107766</c:v>
                </c:pt>
                <c:pt idx="1472">
                  <c:v>4.5056900323237272</c:v>
                </c:pt>
                <c:pt idx="1473">
                  <c:v>4.6156900323237267</c:v>
                </c:pt>
                <c:pt idx="1474">
                  <c:v>5.0341666243629577</c:v>
                </c:pt>
                <c:pt idx="1475">
                  <c:v>4.9453463457605364</c:v>
                </c:pt>
                <c:pt idx="1476">
                  <c:v>4.827076250842838</c:v>
                </c:pt>
                <c:pt idx="1477">
                  <c:v>5.0451801997394714</c:v>
                </c:pt>
                <c:pt idx="1478">
                  <c:v>4.4503834199167747</c:v>
                </c:pt>
                <c:pt idx="1479">
                  <c:v>4.7244396232004275</c:v>
                </c:pt>
                <c:pt idx="1480">
                  <c:v>5.1417531471339597</c:v>
                </c:pt>
                <c:pt idx="1481">
                  <c:v>4.951575660038821</c:v>
                </c:pt>
                <c:pt idx="1482">
                  <c:v>5.3305411772801996</c:v>
                </c:pt>
                <c:pt idx="1483">
                  <c:v>5.254679108314682</c:v>
                </c:pt>
                <c:pt idx="1484">
                  <c:v>4.9964855099974557</c:v>
                </c:pt>
                <c:pt idx="1485">
                  <c:v>5.0302224808464358</c:v>
                </c:pt>
                <c:pt idx="1486">
                  <c:v>5.2104504832849639</c:v>
                </c:pt>
                <c:pt idx="1487">
                  <c:v>5.3641721515729026</c:v>
                </c:pt>
                <c:pt idx="1488">
                  <c:v>5.4341721515729029</c:v>
                </c:pt>
                <c:pt idx="1489">
                  <c:v>5.4154924571887548</c:v>
                </c:pt>
                <c:pt idx="1490">
                  <c:v>5.2354924571887542</c:v>
                </c:pt>
                <c:pt idx="1491">
                  <c:v>5.2842131542716411</c:v>
                </c:pt>
                <c:pt idx="1492">
                  <c:v>5.2982053899418853</c:v>
                </c:pt>
                <c:pt idx="1493">
                  <c:v>5.3244106044078228</c:v>
                </c:pt>
                <c:pt idx="1494">
                  <c:v>5.411893182805037</c:v>
                </c:pt>
                <c:pt idx="1495">
                  <c:v>4.9237256848633821</c:v>
                </c:pt>
                <c:pt idx="1496">
                  <c:v>5.0032976093759247</c:v>
                </c:pt>
                <c:pt idx="1497">
                  <c:v>5.0390241094496755</c:v>
                </c:pt>
                <c:pt idx="1498">
                  <c:v>5.1719000055487356</c:v>
                </c:pt>
                <c:pt idx="1499">
                  <c:v>5.7119000055487357</c:v>
                </c:pt>
                <c:pt idx="1500">
                  <c:v>5.6319000055487365</c:v>
                </c:pt>
                <c:pt idx="1501">
                  <c:v>5.7107819931263766</c:v>
                </c:pt>
                <c:pt idx="1502">
                  <c:v>5.5175205376007703</c:v>
                </c:pt>
                <c:pt idx="1503">
                  <c:v>5.6894124294926627</c:v>
                </c:pt>
                <c:pt idx="1504">
                  <c:v>5.6894124294926627</c:v>
                </c:pt>
                <c:pt idx="1505">
                  <c:v>5.4894124294926634</c:v>
                </c:pt>
                <c:pt idx="1506">
                  <c:v>5.6791639822876938</c:v>
                </c:pt>
                <c:pt idx="1507">
                  <c:v>5.6791639822876938</c:v>
                </c:pt>
                <c:pt idx="1508">
                  <c:v>5.6693792140757733</c:v>
                </c:pt>
                <c:pt idx="1509">
                  <c:v>5.4750426075446024</c:v>
                </c:pt>
                <c:pt idx="1510">
                  <c:v>5.3623879157267478</c:v>
                </c:pt>
                <c:pt idx="1511">
                  <c:v>5.4291445940078162</c:v>
                </c:pt>
                <c:pt idx="1512">
                  <c:v>4.2165173313110831</c:v>
                </c:pt>
                <c:pt idx="1513">
                  <c:v>4.2362063258142886</c:v>
                </c:pt>
                <c:pt idx="1514">
                  <c:v>4.1257791877870851</c:v>
                </c:pt>
                <c:pt idx="1515">
                  <c:v>3.8669074137574162</c:v>
                </c:pt>
                <c:pt idx="1516">
                  <c:v>3.9949503369091679</c:v>
                </c:pt>
                <c:pt idx="1517">
                  <c:v>4.0449503369091682</c:v>
                </c:pt>
                <c:pt idx="1518">
                  <c:v>4.0030933767337942</c:v>
                </c:pt>
                <c:pt idx="1519">
                  <c:v>4.0030933767337933</c:v>
                </c:pt>
                <c:pt idx="1520">
                  <c:v>4.2736134390633609</c:v>
                </c:pt>
                <c:pt idx="1521">
                  <c:v>4.3148465973186712</c:v>
                </c:pt>
                <c:pt idx="1522">
                  <c:v>4.2098177615623324</c:v>
                </c:pt>
                <c:pt idx="1523">
                  <c:v>4.1469170646982203</c:v>
                </c:pt>
                <c:pt idx="1524">
                  <c:v>3.4304302392931882</c:v>
                </c:pt>
                <c:pt idx="1525">
                  <c:v>3.6073634438558457</c:v>
                </c:pt>
                <c:pt idx="1526">
                  <c:v>4.2288509799049177</c:v>
                </c:pt>
                <c:pt idx="1527">
                  <c:v>3.7752000938918218</c:v>
                </c:pt>
                <c:pt idx="1528">
                  <c:v>3.2020966456159599</c:v>
                </c:pt>
                <c:pt idx="1529">
                  <c:v>3.8145104387194082</c:v>
                </c:pt>
                <c:pt idx="1530">
                  <c:v>3.4948556751609776</c:v>
                </c:pt>
                <c:pt idx="1531">
                  <c:v>3.4624033902880367</c:v>
                </c:pt>
                <c:pt idx="1532">
                  <c:v>3.7648297263985833</c:v>
                </c:pt>
                <c:pt idx="1533">
                  <c:v>3.8112058207565602</c:v>
                </c:pt>
                <c:pt idx="1534">
                  <c:v>3.8312058207565598</c:v>
                </c:pt>
                <c:pt idx="1535">
                  <c:v>3.6861016921485947</c:v>
                </c:pt>
                <c:pt idx="1536">
                  <c:v>3.5461016921485946</c:v>
                </c:pt>
                <c:pt idx="1537">
                  <c:v>3.7007619730899544</c:v>
                </c:pt>
                <c:pt idx="1538">
                  <c:v>3.5841600091712511</c:v>
                </c:pt>
                <c:pt idx="1539">
                  <c:v>3.4813842672512703</c:v>
                </c:pt>
                <c:pt idx="1540">
                  <c:v>3.5054841511072521</c:v>
                </c:pt>
                <c:pt idx="1541">
                  <c:v>3.3531590730726997</c:v>
                </c:pt>
                <c:pt idx="1542">
                  <c:v>4.5079470511202757</c:v>
                </c:pt>
                <c:pt idx="1543">
                  <c:v>3.8851938158535413</c:v>
                </c:pt>
                <c:pt idx="1544">
                  <c:v>3.1434696779225066</c:v>
                </c:pt>
                <c:pt idx="1545">
                  <c:v>3.7703662296466445</c:v>
                </c:pt>
                <c:pt idx="1546">
                  <c:v>3.6657152860632101</c:v>
                </c:pt>
                <c:pt idx="1547">
                  <c:v>3.9132686880543921</c:v>
                </c:pt>
                <c:pt idx="1548">
                  <c:v>3.9835763490988954</c:v>
                </c:pt>
                <c:pt idx="1549">
                  <c:v>3.9520742819782728</c:v>
                </c:pt>
                <c:pt idx="1550">
                  <c:v>3.9720742819782728</c:v>
                </c:pt>
                <c:pt idx="1551">
                  <c:v>4.0706269050735466</c:v>
                </c:pt>
                <c:pt idx="1552">
                  <c:v>4.060626905073546</c:v>
                </c:pt>
                <c:pt idx="1553">
                  <c:v>4.2013041089508132</c:v>
                </c:pt>
                <c:pt idx="1554">
                  <c:v>4.3519741249361976</c:v>
                </c:pt>
                <c:pt idx="1555">
                  <c:v>4.1970999209232218</c:v>
                </c:pt>
                <c:pt idx="1556">
                  <c:v>4.124559270516718</c:v>
                </c:pt>
                <c:pt idx="1557">
                  <c:v>3.0379354694654199</c:v>
                </c:pt>
                <c:pt idx="1558">
                  <c:v>3.0333564915327837</c:v>
                </c:pt>
                <c:pt idx="1559">
                  <c:v>3.3317971061331608</c:v>
                </c:pt>
                <c:pt idx="1560">
                  <c:v>3.3301228277261461</c:v>
                </c:pt>
                <c:pt idx="1561">
                  <c:v>3.460122827726146</c:v>
                </c:pt>
                <c:pt idx="1562">
                  <c:v>3.7059270395550148</c:v>
                </c:pt>
                <c:pt idx="1563">
                  <c:v>3.6411707024917583</c:v>
                </c:pt>
                <c:pt idx="1564">
                  <c:v>3.629593266471093</c:v>
                </c:pt>
                <c:pt idx="1565">
                  <c:v>3.8276943117672602</c:v>
                </c:pt>
                <c:pt idx="1566">
                  <c:v>3.4439900631901583</c:v>
                </c:pt>
                <c:pt idx="1567">
                  <c:v>3.7184201699513619</c:v>
                </c:pt>
                <c:pt idx="1568">
                  <c:v>3.3480673422609968</c:v>
                </c:pt>
                <c:pt idx="1569">
                  <c:v>3.1922052732954795</c:v>
                </c:pt>
                <c:pt idx="1570">
                  <c:v>3.0256535491575485</c:v>
                </c:pt>
                <c:pt idx="1571">
                  <c:v>3.0256535491575485</c:v>
                </c:pt>
                <c:pt idx="1572">
                  <c:v>3.2055375137587676</c:v>
                </c:pt>
                <c:pt idx="1573">
                  <c:v>3.2401743761851036</c:v>
                </c:pt>
                <c:pt idx="1574">
                  <c:v>3.4218900863018353</c:v>
                </c:pt>
                <c:pt idx="1575">
                  <c:v>3.2218900863018352</c:v>
                </c:pt>
                <c:pt idx="1576">
                  <c:v>2.9291211679928235</c:v>
                </c:pt>
                <c:pt idx="1577">
                  <c:v>2.8591211679928232</c:v>
                </c:pt>
                <c:pt idx="1578">
                  <c:v>3.0143570235348842</c:v>
                </c:pt>
                <c:pt idx="1579">
                  <c:v>3.1343387545236943</c:v>
                </c:pt>
                <c:pt idx="1580">
                  <c:v>3.2982946598462948</c:v>
                </c:pt>
                <c:pt idx="1581">
                  <c:v>3.3860182370820668</c:v>
                </c:pt>
              </c:numCache>
            </c:numRef>
          </c:xVal>
          <c:yVal>
            <c:numRef>
              <c:f>Sheet1!$B$2:$B$1583</c:f>
              <c:numCache>
                <c:formatCode>General</c:formatCode>
                <c:ptCount val="1582"/>
                <c:pt idx="0">
                  <c:v>29.602668228264228</c:v>
                </c:pt>
                <c:pt idx="1">
                  <c:v>27.662783269301627</c:v>
                </c:pt>
                <c:pt idx="2">
                  <c:v>30.270634712966604</c:v>
                </c:pt>
                <c:pt idx="3">
                  <c:v>31.704592613066929</c:v>
                </c:pt>
                <c:pt idx="4">
                  <c:v>28.672361911618793</c:v>
                </c:pt>
                <c:pt idx="5">
                  <c:v>26.165610010684404</c:v>
                </c:pt>
                <c:pt idx="6">
                  <c:v>23.604440283514627</c:v>
                </c:pt>
                <c:pt idx="7">
                  <c:v>17.988307829346262</c:v>
                </c:pt>
                <c:pt idx="8">
                  <c:v>12.314658911238574</c:v>
                </c:pt>
                <c:pt idx="9">
                  <c:v>14.324447939980622</c:v>
                </c:pt>
                <c:pt idx="10">
                  <c:v>17.047557014419823</c:v>
                </c:pt>
                <c:pt idx="11">
                  <c:v>16.214062877691937</c:v>
                </c:pt>
                <c:pt idx="12">
                  <c:v>14.188638536101905</c:v>
                </c:pt>
                <c:pt idx="13">
                  <c:v>9.4263710512320742</c:v>
                </c:pt>
                <c:pt idx="14">
                  <c:v>6.2817526749029184</c:v>
                </c:pt>
                <c:pt idx="15">
                  <c:v>4.4757267020536062</c:v>
                </c:pt>
                <c:pt idx="16">
                  <c:v>4.5915148561277874</c:v>
                </c:pt>
                <c:pt idx="17">
                  <c:v>3.9143284640664078</c:v>
                </c:pt>
                <c:pt idx="18">
                  <c:v>18.776058304746002</c:v>
                </c:pt>
                <c:pt idx="19">
                  <c:v>15.430447647970702</c:v>
                </c:pt>
                <c:pt idx="20">
                  <c:v>13.610834266788885</c:v>
                </c:pt>
                <c:pt idx="21">
                  <c:v>4.6582354211695431</c:v>
                </c:pt>
                <c:pt idx="22">
                  <c:v>6.9474713722721404</c:v>
                </c:pt>
                <c:pt idx="23">
                  <c:v>-2.7098503855619072</c:v>
                </c:pt>
                <c:pt idx="24">
                  <c:v>-21.786591737506633</c:v>
                </c:pt>
                <c:pt idx="25">
                  <c:v>-16.837502482184874</c:v>
                </c:pt>
                <c:pt idx="26">
                  <c:v>-4.5197613259063019</c:v>
                </c:pt>
                <c:pt idx="27">
                  <c:v>5.2313232596398862</c:v>
                </c:pt>
                <c:pt idx="28">
                  <c:v>17.986811474111342</c:v>
                </c:pt>
                <c:pt idx="29">
                  <c:v>59.601598089235175</c:v>
                </c:pt>
                <c:pt idx="30">
                  <c:v>62.74429027926498</c:v>
                </c:pt>
                <c:pt idx="31">
                  <c:v>63.250834863254113</c:v>
                </c:pt>
                <c:pt idx="32">
                  <c:v>56.839310391846354</c:v>
                </c:pt>
                <c:pt idx="33">
                  <c:v>31.598535590173427</c:v>
                </c:pt>
                <c:pt idx="34">
                  <c:v>20.489895785181211</c:v>
                </c:pt>
                <c:pt idx="35">
                  <c:v>12.304337264334464</c:v>
                </c:pt>
                <c:pt idx="36">
                  <c:v>5.720408778306485</c:v>
                </c:pt>
                <c:pt idx="37">
                  <c:v>10.48053172781156</c:v>
                </c:pt>
                <c:pt idx="38">
                  <c:v>13.974295212346988</c:v>
                </c:pt>
                <c:pt idx="39">
                  <c:v>14.306603884628011</c:v>
                </c:pt>
                <c:pt idx="40">
                  <c:v>15.089493128026454</c:v>
                </c:pt>
                <c:pt idx="41">
                  <c:v>14.967011054150348</c:v>
                </c:pt>
                <c:pt idx="42">
                  <c:v>12.898239053063065</c:v>
                </c:pt>
                <c:pt idx="43">
                  <c:v>12.808466123759743</c:v>
                </c:pt>
                <c:pt idx="44">
                  <c:v>11.29420248818569</c:v>
                </c:pt>
                <c:pt idx="45">
                  <c:v>10.505561013176745</c:v>
                </c:pt>
                <c:pt idx="46">
                  <c:v>9.74128174564175</c:v>
                </c:pt>
                <c:pt idx="47">
                  <c:v>10.730115008823304</c:v>
                </c:pt>
                <c:pt idx="48">
                  <c:v>10.305493740789196</c:v>
                </c:pt>
                <c:pt idx="49">
                  <c:v>10.398609291670979</c:v>
                </c:pt>
                <c:pt idx="50">
                  <c:v>7.3013940584196746</c:v>
                </c:pt>
                <c:pt idx="51">
                  <c:v>6.2431970253005176</c:v>
                </c:pt>
                <c:pt idx="52">
                  <c:v>5.9599661543076721</c:v>
                </c:pt>
                <c:pt idx="53">
                  <c:v>5.5094885454694875</c:v>
                </c:pt>
                <c:pt idx="54">
                  <c:v>7.4426112579992321</c:v>
                </c:pt>
                <c:pt idx="55">
                  <c:v>8.6405941543198139</c:v>
                </c:pt>
                <c:pt idx="56">
                  <c:v>12.545716570375554</c:v>
                </c:pt>
                <c:pt idx="57">
                  <c:v>13.84024138445703</c:v>
                </c:pt>
                <c:pt idx="58">
                  <c:v>14.721800679614283</c:v>
                </c:pt>
                <c:pt idx="59">
                  <c:v>12.891055440405097</c:v>
                </c:pt>
                <c:pt idx="60">
                  <c:v>11.909278924281708</c:v>
                </c:pt>
                <c:pt idx="61">
                  <c:v>8.678415747169943</c:v>
                </c:pt>
                <c:pt idx="62">
                  <c:v>7.3312436752345889</c:v>
                </c:pt>
                <c:pt idx="63">
                  <c:v>5.6608190394690894</c:v>
                </c:pt>
                <c:pt idx="64">
                  <c:v>8.2991297287101418</c:v>
                </c:pt>
                <c:pt idx="65">
                  <c:v>10.362464934130422</c:v>
                </c:pt>
                <c:pt idx="66">
                  <c:v>10.979038241276129</c:v>
                </c:pt>
                <c:pt idx="67">
                  <c:v>4.8473129268469251</c:v>
                </c:pt>
                <c:pt idx="68">
                  <c:v>4.8940485100279929</c:v>
                </c:pt>
                <c:pt idx="69">
                  <c:v>4.04265817991174</c:v>
                </c:pt>
                <c:pt idx="70">
                  <c:v>1.1783860690513848</c:v>
                </c:pt>
                <c:pt idx="71">
                  <c:v>59.095594729939464</c:v>
                </c:pt>
                <c:pt idx="72">
                  <c:v>78.971107858139518</c:v>
                </c:pt>
                <c:pt idx="73">
                  <c:v>90.861983114914139</c:v>
                </c:pt>
                <c:pt idx="74">
                  <c:v>89.159419287609069</c:v>
                </c:pt>
                <c:pt idx="75">
                  <c:v>87.138648150612497</c:v>
                </c:pt>
                <c:pt idx="76">
                  <c:v>68.422012879627488</c:v>
                </c:pt>
                <c:pt idx="77">
                  <c:v>39.57323037910578</c:v>
                </c:pt>
                <c:pt idx="78">
                  <c:v>21.362445788113682</c:v>
                </c:pt>
                <c:pt idx="79">
                  <c:v>2.4867796382185503</c:v>
                </c:pt>
                <c:pt idx="80">
                  <c:v>2.0612052218961452</c:v>
                </c:pt>
                <c:pt idx="81">
                  <c:v>0.70650435107992848</c:v>
                </c:pt>
                <c:pt idx="82">
                  <c:v>0.10003071839683741</c:v>
                </c:pt>
                <c:pt idx="83">
                  <c:v>-3.2834542112437859</c:v>
                </c:pt>
                <c:pt idx="84">
                  <c:v>-6.1394030054218618</c:v>
                </c:pt>
                <c:pt idx="85">
                  <c:v>-7.3678769109152498</c:v>
                </c:pt>
                <c:pt idx="86">
                  <c:v>-7.2109491999166053</c:v>
                </c:pt>
                <c:pt idx="87">
                  <c:v>-5.5849198817545798</c:v>
                </c:pt>
                <c:pt idx="88">
                  <c:v>16.414736134718666</c:v>
                </c:pt>
                <c:pt idx="89">
                  <c:v>15.869691728159729</c:v>
                </c:pt>
                <c:pt idx="90">
                  <c:v>16.325480860762909</c:v>
                </c:pt>
                <c:pt idx="91">
                  <c:v>18.124536793063228</c:v>
                </c:pt>
                <c:pt idx="92">
                  <c:v>18.640687055727589</c:v>
                </c:pt>
                <c:pt idx="93">
                  <c:v>20.472846163168867</c:v>
                </c:pt>
                <c:pt idx="94">
                  <c:v>22.967157464177568</c:v>
                </c:pt>
                <c:pt idx="95">
                  <c:v>24.401746802217161</c:v>
                </c:pt>
                <c:pt idx="96">
                  <c:v>24.333046747403664</c:v>
                </c:pt>
                <c:pt idx="97">
                  <c:v>24.697526319195973</c:v>
                </c:pt>
                <c:pt idx="98">
                  <c:v>24.832403401782699</c:v>
                </c:pt>
                <c:pt idx="99">
                  <c:v>24.627579419142265</c:v>
                </c:pt>
                <c:pt idx="100">
                  <c:v>6.052692156934647</c:v>
                </c:pt>
                <c:pt idx="101">
                  <c:v>10.104445909337123</c:v>
                </c:pt>
                <c:pt idx="102">
                  <c:v>8.2947729427891304</c:v>
                </c:pt>
                <c:pt idx="103">
                  <c:v>-0.76210549498441083</c:v>
                </c:pt>
                <c:pt idx="104">
                  <c:v>5.9906359644431362</c:v>
                </c:pt>
                <c:pt idx="105">
                  <c:v>8.3022735118802871</c:v>
                </c:pt>
                <c:pt idx="106">
                  <c:v>11.356390604102629</c:v>
                </c:pt>
                <c:pt idx="107">
                  <c:v>11.737890317874822</c:v>
                </c:pt>
                <c:pt idx="108">
                  <c:v>12.952004240966808</c:v>
                </c:pt>
                <c:pt idx="109">
                  <c:v>12.193192306044942</c:v>
                </c:pt>
                <c:pt idx="110">
                  <c:v>9.6705175739073113</c:v>
                </c:pt>
                <c:pt idx="111">
                  <c:v>8.3586086991303432</c:v>
                </c:pt>
                <c:pt idx="112">
                  <c:v>7.8983022700542804</c:v>
                </c:pt>
                <c:pt idx="113">
                  <c:v>5.7227178926648747</c:v>
                </c:pt>
                <c:pt idx="114">
                  <c:v>7.2341188733711093</c:v>
                </c:pt>
                <c:pt idx="115">
                  <c:v>8.4400004201334866</c:v>
                </c:pt>
                <c:pt idx="116">
                  <c:v>8.2453429097602893</c:v>
                </c:pt>
                <c:pt idx="117">
                  <c:v>1.8249859118142808</c:v>
                </c:pt>
                <c:pt idx="118">
                  <c:v>2.1128532419298907</c:v>
                </c:pt>
                <c:pt idx="119">
                  <c:v>0.57717932992122911</c:v>
                </c:pt>
                <c:pt idx="120">
                  <c:v>-2.6633758191755064</c:v>
                </c:pt>
                <c:pt idx="121">
                  <c:v>3.7602645403298496</c:v>
                </c:pt>
                <c:pt idx="122">
                  <c:v>1.4331342441982642</c:v>
                </c:pt>
                <c:pt idx="123">
                  <c:v>1.8409003765276211</c:v>
                </c:pt>
                <c:pt idx="124">
                  <c:v>3.2498088705898098</c:v>
                </c:pt>
                <c:pt idx="125">
                  <c:v>3.1709055688757815</c:v>
                </c:pt>
                <c:pt idx="126">
                  <c:v>3.2207941367833115</c:v>
                </c:pt>
                <c:pt idx="127">
                  <c:v>3.3511604082507418</c:v>
                </c:pt>
                <c:pt idx="128">
                  <c:v>4.4320564272664953</c:v>
                </c:pt>
                <c:pt idx="129">
                  <c:v>8.1203385828909624</c:v>
                </c:pt>
                <c:pt idx="130">
                  <c:v>6.2422049979058869</c:v>
                </c:pt>
                <c:pt idx="131">
                  <c:v>3.8403730125205371</c:v>
                </c:pt>
                <c:pt idx="132">
                  <c:v>1.6435151442180995</c:v>
                </c:pt>
                <c:pt idx="133">
                  <c:v>-0.40133691221848622</c:v>
                </c:pt>
                <c:pt idx="134">
                  <c:v>3.4752169224760543</c:v>
                </c:pt>
                <c:pt idx="135">
                  <c:v>5.5782125129655746</c:v>
                </c:pt>
                <c:pt idx="136">
                  <c:v>8.8949442642809018</c:v>
                </c:pt>
                <c:pt idx="137">
                  <c:v>11.236064172981308</c:v>
                </c:pt>
                <c:pt idx="138">
                  <c:v>14.853943253874302</c:v>
                </c:pt>
                <c:pt idx="139">
                  <c:v>14.212855028868265</c:v>
                </c:pt>
                <c:pt idx="140">
                  <c:v>14.095587554213029</c:v>
                </c:pt>
                <c:pt idx="141">
                  <c:v>14.578943870871797</c:v>
                </c:pt>
                <c:pt idx="142">
                  <c:v>15.180577948553431</c:v>
                </c:pt>
                <c:pt idx="143">
                  <c:v>21.139977342116456</c:v>
                </c:pt>
                <c:pt idx="144">
                  <c:v>23.013821693853753</c:v>
                </c:pt>
                <c:pt idx="145">
                  <c:v>26.010210196566597</c:v>
                </c:pt>
                <c:pt idx="146">
                  <c:v>28.096624713135654</c:v>
                </c:pt>
                <c:pt idx="147">
                  <c:v>29.599699890401077</c:v>
                </c:pt>
                <c:pt idx="148">
                  <c:v>20.693652556265452</c:v>
                </c:pt>
                <c:pt idx="149">
                  <c:v>16.529903837121918</c:v>
                </c:pt>
                <c:pt idx="150">
                  <c:v>11.857609368631561</c:v>
                </c:pt>
                <c:pt idx="151">
                  <c:v>4.5140357412059018</c:v>
                </c:pt>
                <c:pt idx="152">
                  <c:v>24.066150370016359</c:v>
                </c:pt>
                <c:pt idx="153">
                  <c:v>20.881710483685012</c:v>
                </c:pt>
                <c:pt idx="154">
                  <c:v>22.463961149310308</c:v>
                </c:pt>
                <c:pt idx="155">
                  <c:v>18.994586738836894</c:v>
                </c:pt>
                <c:pt idx="156">
                  <c:v>21.033176062330128</c:v>
                </c:pt>
                <c:pt idx="157">
                  <c:v>21.334943531502759</c:v>
                </c:pt>
                <c:pt idx="158">
                  <c:v>19.216313789008588</c:v>
                </c:pt>
                <c:pt idx="159">
                  <c:v>5.1543606204846881</c:v>
                </c:pt>
                <c:pt idx="160">
                  <c:v>12.000533510052946</c:v>
                </c:pt>
                <c:pt idx="161">
                  <c:v>13.079894012210147</c:v>
                </c:pt>
                <c:pt idx="162">
                  <c:v>8.3464197698619458</c:v>
                </c:pt>
                <c:pt idx="163">
                  <c:v>8.001201153367532</c:v>
                </c:pt>
                <c:pt idx="164">
                  <c:v>11.853148246306233</c:v>
                </c:pt>
                <c:pt idx="165">
                  <c:v>7.3636688723969002</c:v>
                </c:pt>
                <c:pt idx="166">
                  <c:v>2.4684718316027698</c:v>
                </c:pt>
                <c:pt idx="167">
                  <c:v>2.4497865398712904</c:v>
                </c:pt>
                <c:pt idx="168">
                  <c:v>1.7605980542876765</c:v>
                </c:pt>
                <c:pt idx="169">
                  <c:v>1.2304588606721012</c:v>
                </c:pt>
                <c:pt idx="170">
                  <c:v>2.5429046570270231</c:v>
                </c:pt>
                <c:pt idx="171">
                  <c:v>8.0941105478315123</c:v>
                </c:pt>
                <c:pt idx="172">
                  <c:v>7.2761477359749804</c:v>
                </c:pt>
                <c:pt idx="173">
                  <c:v>10.186324797823865</c:v>
                </c:pt>
                <c:pt idx="174">
                  <c:v>13.858023370506345</c:v>
                </c:pt>
                <c:pt idx="175">
                  <c:v>18.137891092948522</c:v>
                </c:pt>
                <c:pt idx="176">
                  <c:v>12.591098204981499</c:v>
                </c:pt>
                <c:pt idx="177">
                  <c:v>17.014291298398909</c:v>
                </c:pt>
                <c:pt idx="178">
                  <c:v>16.015586413987393</c:v>
                </c:pt>
                <c:pt idx="179">
                  <c:v>11.082769466160691</c:v>
                </c:pt>
                <c:pt idx="180">
                  <c:v>-5.8843126880629981</c:v>
                </c:pt>
                <c:pt idx="181">
                  <c:v>-7.7990924578427823</c:v>
                </c:pt>
                <c:pt idx="182">
                  <c:v>-5.2456629585913461</c:v>
                </c:pt>
                <c:pt idx="183">
                  <c:v>-6.9840809219748223</c:v>
                </c:pt>
                <c:pt idx="184">
                  <c:v>-4.6218276559109484</c:v>
                </c:pt>
                <c:pt idx="185">
                  <c:v>1.1866002444682167</c:v>
                </c:pt>
                <c:pt idx="186">
                  <c:v>3.9585192209386832</c:v>
                </c:pt>
                <c:pt idx="187">
                  <c:v>18.872721971173156</c:v>
                </c:pt>
                <c:pt idx="188">
                  <c:v>26.427057740018434</c:v>
                </c:pt>
                <c:pt idx="189">
                  <c:v>26.939345755818778</c:v>
                </c:pt>
                <c:pt idx="190">
                  <c:v>31.462069095497647</c:v>
                </c:pt>
                <c:pt idx="191">
                  <c:v>32.159919904702505</c:v>
                </c:pt>
                <c:pt idx="192">
                  <c:v>33.021139653939535</c:v>
                </c:pt>
                <c:pt idx="193">
                  <c:v>33.231952657122044</c:v>
                </c:pt>
                <c:pt idx="194">
                  <c:v>33.796797808107648</c:v>
                </c:pt>
                <c:pt idx="195">
                  <c:v>21.614482459939133</c:v>
                </c:pt>
                <c:pt idx="196">
                  <c:v>15.943792964792536</c:v>
                </c:pt>
                <c:pt idx="197">
                  <c:v>13.439998909212392</c:v>
                </c:pt>
                <c:pt idx="198">
                  <c:v>8.0941712256409559</c:v>
                </c:pt>
                <c:pt idx="199">
                  <c:v>17.178003310357859</c:v>
                </c:pt>
                <c:pt idx="200">
                  <c:v>15.652286779166857</c:v>
                </c:pt>
                <c:pt idx="201">
                  <c:v>13.745184598482929</c:v>
                </c:pt>
                <c:pt idx="202">
                  <c:v>12.280746084744187</c:v>
                </c:pt>
                <c:pt idx="203">
                  <c:v>11.637370331121311</c:v>
                </c:pt>
                <c:pt idx="204">
                  <c:v>9.2656207152760572</c:v>
                </c:pt>
                <c:pt idx="205">
                  <c:v>15.36321286719442</c:v>
                </c:pt>
                <c:pt idx="206">
                  <c:v>-2.2249784957079299</c:v>
                </c:pt>
                <c:pt idx="207">
                  <c:v>-2.5328620419118764</c:v>
                </c:pt>
                <c:pt idx="208">
                  <c:v>3.3003995557105981</c:v>
                </c:pt>
                <c:pt idx="209">
                  <c:v>1.8792440222227924</c:v>
                </c:pt>
                <c:pt idx="210">
                  <c:v>4.7263209495037373</c:v>
                </c:pt>
                <c:pt idx="211">
                  <c:v>3.7532937453349291</c:v>
                </c:pt>
                <c:pt idx="212">
                  <c:v>3.305217046252551</c:v>
                </c:pt>
                <c:pt idx="213">
                  <c:v>35.783126273415711</c:v>
                </c:pt>
                <c:pt idx="214">
                  <c:v>38.827044130539612</c:v>
                </c:pt>
                <c:pt idx="215">
                  <c:v>42.549546698430873</c:v>
                </c:pt>
                <c:pt idx="216">
                  <c:v>41.222634241373513</c:v>
                </c:pt>
                <c:pt idx="217">
                  <c:v>31.66720065309363</c:v>
                </c:pt>
                <c:pt idx="218">
                  <c:v>25.030313139296112</c:v>
                </c:pt>
                <c:pt idx="219">
                  <c:v>21.444508011255436</c:v>
                </c:pt>
                <c:pt idx="220">
                  <c:v>18.382165050713617</c:v>
                </c:pt>
                <c:pt idx="221">
                  <c:v>5.2102418891969648</c:v>
                </c:pt>
                <c:pt idx="222">
                  <c:v>4.004785089573204</c:v>
                </c:pt>
                <c:pt idx="223">
                  <c:v>3.4307191435360096</c:v>
                </c:pt>
                <c:pt idx="224">
                  <c:v>2.0285493601974736</c:v>
                </c:pt>
                <c:pt idx="225">
                  <c:v>0.37415480494527031</c:v>
                </c:pt>
                <c:pt idx="226">
                  <c:v>1.3791513335910111</c:v>
                </c:pt>
                <c:pt idx="227">
                  <c:v>2.2604356904160738</c:v>
                </c:pt>
                <c:pt idx="228">
                  <c:v>3.5662123055541173</c:v>
                </c:pt>
                <c:pt idx="229">
                  <c:v>7.0626129179014896</c:v>
                </c:pt>
                <c:pt idx="230">
                  <c:v>10.50069495291126</c:v>
                </c:pt>
                <c:pt idx="231">
                  <c:v>12.433507904201946</c:v>
                </c:pt>
                <c:pt idx="232">
                  <c:v>13.259186822216584</c:v>
                </c:pt>
                <c:pt idx="233">
                  <c:v>15.535579818671863</c:v>
                </c:pt>
                <c:pt idx="234">
                  <c:v>15.76546399524954</c:v>
                </c:pt>
                <c:pt idx="235">
                  <c:v>14.668866007929715</c:v>
                </c:pt>
                <c:pt idx="236">
                  <c:v>12.386135327420966</c:v>
                </c:pt>
                <c:pt idx="237">
                  <c:v>9.8995860022569104</c:v>
                </c:pt>
                <c:pt idx="238">
                  <c:v>7.6701119761652947</c:v>
                </c:pt>
                <c:pt idx="239">
                  <c:v>8.8815335970679143</c:v>
                </c:pt>
                <c:pt idx="240">
                  <c:v>7.9991940655240512</c:v>
                </c:pt>
                <c:pt idx="241">
                  <c:v>6.6402963171981355</c:v>
                </c:pt>
                <c:pt idx="242">
                  <c:v>0.54033255758252352</c:v>
                </c:pt>
                <c:pt idx="243">
                  <c:v>0.53826583033487196</c:v>
                </c:pt>
                <c:pt idx="244">
                  <c:v>2.3190955036156424E-2</c:v>
                </c:pt>
                <c:pt idx="245">
                  <c:v>-0.5286480616746303</c:v>
                </c:pt>
                <c:pt idx="246">
                  <c:v>30.839629935564439</c:v>
                </c:pt>
                <c:pt idx="247">
                  <c:v>26.183108367584396</c:v>
                </c:pt>
                <c:pt idx="248">
                  <c:v>21.676845002573941</c:v>
                </c:pt>
                <c:pt idx="249">
                  <c:v>12.657333160051998</c:v>
                </c:pt>
                <c:pt idx="250">
                  <c:v>42.1463763023743</c:v>
                </c:pt>
                <c:pt idx="251">
                  <c:v>59.12199491292256</c:v>
                </c:pt>
                <c:pt idx="252">
                  <c:v>48.712350561494233</c:v>
                </c:pt>
                <c:pt idx="253">
                  <c:v>41.412566188712674</c:v>
                </c:pt>
                <c:pt idx="254">
                  <c:v>28.027563110897979</c:v>
                </c:pt>
                <c:pt idx="255">
                  <c:v>-1.4823951006505354</c:v>
                </c:pt>
                <c:pt idx="256">
                  <c:v>-4.7205029417959565</c:v>
                </c:pt>
                <c:pt idx="257">
                  <c:v>-2.9900440492209412</c:v>
                </c:pt>
                <c:pt idx="258">
                  <c:v>1.9139765587993907</c:v>
                </c:pt>
                <c:pt idx="259">
                  <c:v>32.554328635065843</c:v>
                </c:pt>
                <c:pt idx="260">
                  <c:v>27.788051515415191</c:v>
                </c:pt>
                <c:pt idx="261">
                  <c:v>24.700388650759564</c:v>
                </c:pt>
                <c:pt idx="262">
                  <c:v>18.861766909739863</c:v>
                </c:pt>
                <c:pt idx="263">
                  <c:v>13.573346764852623</c:v>
                </c:pt>
                <c:pt idx="264">
                  <c:v>10.053083778071681</c:v>
                </c:pt>
                <c:pt idx="265">
                  <c:v>6.077425124815683</c:v>
                </c:pt>
                <c:pt idx="266">
                  <c:v>7.0063407675261757</c:v>
                </c:pt>
                <c:pt idx="267">
                  <c:v>13.835780135661579</c:v>
                </c:pt>
                <c:pt idx="268">
                  <c:v>15.035203452441337</c:v>
                </c:pt>
                <c:pt idx="269">
                  <c:v>16.226148331601742</c:v>
                </c:pt>
                <c:pt idx="270">
                  <c:v>19.269363304946197</c:v>
                </c:pt>
                <c:pt idx="271">
                  <c:v>18.7666478738862</c:v>
                </c:pt>
                <c:pt idx="272">
                  <c:v>11.98278536371884</c:v>
                </c:pt>
                <c:pt idx="273">
                  <c:v>12.229496968033793</c:v>
                </c:pt>
                <c:pt idx="274">
                  <c:v>13.630303446964831</c:v>
                </c:pt>
                <c:pt idx="275">
                  <c:v>14.15531476091072</c:v>
                </c:pt>
                <c:pt idx="276">
                  <c:v>52.927978938337894</c:v>
                </c:pt>
                <c:pt idx="277">
                  <c:v>48.744574938533702</c:v>
                </c:pt>
                <c:pt idx="278">
                  <c:v>43.342564971110242</c:v>
                </c:pt>
                <c:pt idx="279">
                  <c:v>38.621800670833828</c:v>
                </c:pt>
                <c:pt idx="280">
                  <c:v>36.640272693692211</c:v>
                </c:pt>
                <c:pt idx="281">
                  <c:v>35.404512391428078</c:v>
                </c:pt>
                <c:pt idx="282">
                  <c:v>35.574812613521445</c:v>
                </c:pt>
                <c:pt idx="283">
                  <c:v>37.931772815437803</c:v>
                </c:pt>
                <c:pt idx="284">
                  <c:v>40.50053099341433</c:v>
                </c:pt>
                <c:pt idx="285">
                  <c:v>43.340479524406561</c:v>
                </c:pt>
                <c:pt idx="286">
                  <c:v>47.490912498750326</c:v>
                </c:pt>
                <c:pt idx="287">
                  <c:v>52.207280638405429</c:v>
                </c:pt>
                <c:pt idx="288">
                  <c:v>51.953455515051417</c:v>
                </c:pt>
                <c:pt idx="289">
                  <c:v>51.229208887495581</c:v>
                </c:pt>
                <c:pt idx="290">
                  <c:v>50.522461744523817</c:v>
                </c:pt>
                <c:pt idx="291">
                  <c:v>47.538383071323409</c:v>
                </c:pt>
                <c:pt idx="292">
                  <c:v>41.806059945042939</c:v>
                </c:pt>
                <c:pt idx="293">
                  <c:v>10.809154889363448</c:v>
                </c:pt>
                <c:pt idx="294">
                  <c:v>9.3996720008647117</c:v>
                </c:pt>
                <c:pt idx="295">
                  <c:v>7.7532235510066272</c:v>
                </c:pt>
                <c:pt idx="296">
                  <c:v>-2.0853207948455577</c:v>
                </c:pt>
                <c:pt idx="297">
                  <c:v>-2.6930050428054741</c:v>
                </c:pt>
                <c:pt idx="298">
                  <c:v>-2.911895034641887</c:v>
                </c:pt>
                <c:pt idx="299">
                  <c:v>-3.6492517105035205</c:v>
                </c:pt>
                <c:pt idx="300">
                  <c:v>-0.20868606252992805</c:v>
                </c:pt>
                <c:pt idx="301">
                  <c:v>9.4406363800366933</c:v>
                </c:pt>
                <c:pt idx="302">
                  <c:v>9.8609241906828515</c:v>
                </c:pt>
                <c:pt idx="303">
                  <c:v>14.811315105582246</c:v>
                </c:pt>
                <c:pt idx="304">
                  <c:v>19.13209731072758</c:v>
                </c:pt>
                <c:pt idx="305">
                  <c:v>18.89200856111426</c:v>
                </c:pt>
                <c:pt idx="306">
                  <c:v>15.459668633311274</c:v>
                </c:pt>
                <c:pt idx="307">
                  <c:v>14.894704894685162</c:v>
                </c:pt>
                <c:pt idx="308">
                  <c:v>15.00069013120644</c:v>
                </c:pt>
                <c:pt idx="309">
                  <c:v>12.380507052966827</c:v>
                </c:pt>
                <c:pt idx="310">
                  <c:v>13.718253405169989</c:v>
                </c:pt>
                <c:pt idx="311">
                  <c:v>11.859028637261559</c:v>
                </c:pt>
                <c:pt idx="312">
                  <c:v>12.444393766100781</c:v>
                </c:pt>
                <c:pt idx="313">
                  <c:v>10.42561343609858</c:v>
                </c:pt>
                <c:pt idx="314">
                  <c:v>9.1978515608190037</c:v>
                </c:pt>
                <c:pt idx="315">
                  <c:v>6.08207439995887</c:v>
                </c:pt>
                <c:pt idx="316">
                  <c:v>10.55508319991052</c:v>
                </c:pt>
                <c:pt idx="317">
                  <c:v>18.351295926387934</c:v>
                </c:pt>
                <c:pt idx="318">
                  <c:v>23.511430270311173</c:v>
                </c:pt>
                <c:pt idx="319">
                  <c:v>20.324512788246984</c:v>
                </c:pt>
                <c:pt idx="320">
                  <c:v>15.420225210775307</c:v>
                </c:pt>
                <c:pt idx="321">
                  <c:v>14.791917869674975</c:v>
                </c:pt>
                <c:pt idx="322">
                  <c:v>10.936103180151946</c:v>
                </c:pt>
                <c:pt idx="323">
                  <c:v>8.4844495486725791</c:v>
                </c:pt>
                <c:pt idx="324">
                  <c:v>2.8961825984197276E-2</c:v>
                </c:pt>
                <c:pt idx="325">
                  <c:v>1.4579347761667805</c:v>
                </c:pt>
                <c:pt idx="326">
                  <c:v>2.0245034831395614</c:v>
                </c:pt>
                <c:pt idx="327">
                  <c:v>-4.1248611117465472</c:v>
                </c:pt>
                <c:pt idx="328">
                  <c:v>2.5642154721357002</c:v>
                </c:pt>
                <c:pt idx="329">
                  <c:v>15.874304029079944</c:v>
                </c:pt>
                <c:pt idx="330">
                  <c:v>17.583498409581466</c:v>
                </c:pt>
                <c:pt idx="331">
                  <c:v>23.870502496305868</c:v>
                </c:pt>
                <c:pt idx="332">
                  <c:v>21.460952927302124</c:v>
                </c:pt>
                <c:pt idx="333">
                  <c:v>23.048370366930904</c:v>
                </c:pt>
                <c:pt idx="334">
                  <c:v>23.311565033566772</c:v>
                </c:pt>
                <c:pt idx="335">
                  <c:v>20.187782093459283</c:v>
                </c:pt>
                <c:pt idx="336">
                  <c:v>9.0322769010128923</c:v>
                </c:pt>
                <c:pt idx="337">
                  <c:v>3.7471691357433556</c:v>
                </c:pt>
                <c:pt idx="338">
                  <c:v>2.026641801138851</c:v>
                </c:pt>
                <c:pt idx="339">
                  <c:v>-4.7016170853709127</c:v>
                </c:pt>
                <c:pt idx="340">
                  <c:v>9.5423457433680525</c:v>
                </c:pt>
                <c:pt idx="341">
                  <c:v>7.1144820549182697</c:v>
                </c:pt>
                <c:pt idx="342">
                  <c:v>6.3599350647946196</c:v>
                </c:pt>
                <c:pt idx="343">
                  <c:v>9.0708354383508549</c:v>
                </c:pt>
                <c:pt idx="344">
                  <c:v>11.296723771497241</c:v>
                </c:pt>
                <c:pt idx="345">
                  <c:v>6.9349441684167346</c:v>
                </c:pt>
                <c:pt idx="346">
                  <c:v>3.1850758107937693</c:v>
                </c:pt>
                <c:pt idx="347">
                  <c:v>-0.98183580317510177</c:v>
                </c:pt>
                <c:pt idx="348">
                  <c:v>-9.5451432132218628</c:v>
                </c:pt>
                <c:pt idx="349">
                  <c:v>12.832431536630651</c:v>
                </c:pt>
                <c:pt idx="350">
                  <c:v>12.694085782426789</c:v>
                </c:pt>
                <c:pt idx="351">
                  <c:v>12.594638376852885</c:v>
                </c:pt>
                <c:pt idx="352">
                  <c:v>11.530487023419056</c:v>
                </c:pt>
                <c:pt idx="353">
                  <c:v>9.6463068880815683</c:v>
                </c:pt>
                <c:pt idx="354">
                  <c:v>8.4900445220082332</c:v>
                </c:pt>
                <c:pt idx="355">
                  <c:v>11.674538743930718</c:v>
                </c:pt>
                <c:pt idx="356">
                  <c:v>15.488450686365418</c:v>
                </c:pt>
                <c:pt idx="357">
                  <c:v>18.269749261376056</c:v>
                </c:pt>
                <c:pt idx="358">
                  <c:v>20.397568199465965</c:v>
                </c:pt>
                <c:pt idx="359">
                  <c:v>23.457849880235315</c:v>
                </c:pt>
                <c:pt idx="360">
                  <c:v>25.967252086667969</c:v>
                </c:pt>
                <c:pt idx="361">
                  <c:v>24.477985704807281</c:v>
                </c:pt>
                <c:pt idx="362">
                  <c:v>14.716269013136163</c:v>
                </c:pt>
                <c:pt idx="363">
                  <c:v>10.527150916894357</c:v>
                </c:pt>
                <c:pt idx="364">
                  <c:v>6.162102464908159</c:v>
                </c:pt>
                <c:pt idx="365">
                  <c:v>-0.29437391518651879</c:v>
                </c:pt>
                <c:pt idx="366">
                  <c:v>10.970521924397048</c:v>
                </c:pt>
                <c:pt idx="367">
                  <c:v>12.077795687668491</c:v>
                </c:pt>
                <c:pt idx="368">
                  <c:v>14.274893934307542</c:v>
                </c:pt>
                <c:pt idx="369">
                  <c:v>11.431789251977698</c:v>
                </c:pt>
                <c:pt idx="370">
                  <c:v>12.067206174443967</c:v>
                </c:pt>
                <c:pt idx="371">
                  <c:v>10.182063303334488</c:v>
                </c:pt>
                <c:pt idx="372">
                  <c:v>7.5945388798883684</c:v>
                </c:pt>
                <c:pt idx="373">
                  <c:v>5.9313382051666252</c:v>
                </c:pt>
                <c:pt idx="374">
                  <c:v>5.7460859364748984</c:v>
                </c:pt>
                <c:pt idx="375">
                  <c:v>4.7527448476357037</c:v>
                </c:pt>
                <c:pt idx="376">
                  <c:v>7.4184154152428405</c:v>
                </c:pt>
                <c:pt idx="377">
                  <c:v>8.4005291543606475</c:v>
                </c:pt>
                <c:pt idx="378">
                  <c:v>6.9149551014538346</c:v>
                </c:pt>
                <c:pt idx="379">
                  <c:v>-1.4653918782121522</c:v>
                </c:pt>
                <c:pt idx="380">
                  <c:v>-2.4849072115648241</c:v>
                </c:pt>
                <c:pt idx="381">
                  <c:v>-4.8080108780979458</c:v>
                </c:pt>
                <c:pt idx="382">
                  <c:v>-6.762624250752225</c:v>
                </c:pt>
                <c:pt idx="383">
                  <c:v>20.218990221047228</c:v>
                </c:pt>
                <c:pt idx="384">
                  <c:v>18.297098949328294</c:v>
                </c:pt>
                <c:pt idx="385">
                  <c:v>11.390650673124014</c:v>
                </c:pt>
                <c:pt idx="386">
                  <c:v>6.3055577121625461</c:v>
                </c:pt>
                <c:pt idx="387">
                  <c:v>9.7725786121236169</c:v>
                </c:pt>
                <c:pt idx="388">
                  <c:v>18.230946588783326</c:v>
                </c:pt>
                <c:pt idx="389">
                  <c:v>20.850136543642073</c:v>
                </c:pt>
                <c:pt idx="390">
                  <c:v>26.341099295082593</c:v>
                </c:pt>
                <c:pt idx="391">
                  <c:v>28.556606909775262</c:v>
                </c:pt>
                <c:pt idx="392">
                  <c:v>27.297614160243455</c:v>
                </c:pt>
                <c:pt idx="393">
                  <c:v>21.690388360748614</c:v>
                </c:pt>
                <c:pt idx="394">
                  <c:v>17.52822047959981</c:v>
                </c:pt>
                <c:pt idx="395">
                  <c:v>-3.8407624179667366</c:v>
                </c:pt>
                <c:pt idx="396">
                  <c:v>-4.818636573545021</c:v>
                </c:pt>
                <c:pt idx="397">
                  <c:v>-2.4457548853661137</c:v>
                </c:pt>
                <c:pt idx="398">
                  <c:v>-2.5248222075171967</c:v>
                </c:pt>
                <c:pt idx="399">
                  <c:v>-2.9114714673452724</c:v>
                </c:pt>
                <c:pt idx="400">
                  <c:v>9.9857486252609817</c:v>
                </c:pt>
                <c:pt idx="401">
                  <c:v>14.222226261427551</c:v>
                </c:pt>
                <c:pt idx="402">
                  <c:v>14.779721235198373</c:v>
                </c:pt>
                <c:pt idx="403">
                  <c:v>13.130636307984567</c:v>
                </c:pt>
                <c:pt idx="404">
                  <c:v>16.810459509664355</c:v>
                </c:pt>
                <c:pt idx="405">
                  <c:v>9.6763294767445274</c:v>
                </c:pt>
                <c:pt idx="406">
                  <c:v>7.6030381769554012</c:v>
                </c:pt>
                <c:pt idx="407">
                  <c:v>10.986340769793124</c:v>
                </c:pt>
                <c:pt idx="408">
                  <c:v>13.948289914324441</c:v>
                </c:pt>
                <c:pt idx="409">
                  <c:v>12.100494598474931</c:v>
                </c:pt>
                <c:pt idx="410">
                  <c:v>10.098400281628805</c:v>
                </c:pt>
                <c:pt idx="411">
                  <c:v>9.1606557184372051</c:v>
                </c:pt>
                <c:pt idx="412">
                  <c:v>12.231716374714274</c:v>
                </c:pt>
                <c:pt idx="413">
                  <c:v>16.675494149641601</c:v>
                </c:pt>
                <c:pt idx="414">
                  <c:v>20.397658775598515</c:v>
                </c:pt>
                <c:pt idx="415">
                  <c:v>20.936570980396141</c:v>
                </c:pt>
                <c:pt idx="416">
                  <c:v>21.555820339577991</c:v>
                </c:pt>
                <c:pt idx="417">
                  <c:v>16.69984765625685</c:v>
                </c:pt>
                <c:pt idx="418">
                  <c:v>12.064909394352163</c:v>
                </c:pt>
                <c:pt idx="419">
                  <c:v>14.79383816334785</c:v>
                </c:pt>
                <c:pt idx="420">
                  <c:v>11.450376769828008</c:v>
                </c:pt>
                <c:pt idx="421">
                  <c:v>12.02622152880517</c:v>
                </c:pt>
                <c:pt idx="422">
                  <c:v>10.628796977738464</c:v>
                </c:pt>
                <c:pt idx="423">
                  <c:v>9.54934504515359</c:v>
                </c:pt>
                <c:pt idx="424">
                  <c:v>8.2172642133923723</c:v>
                </c:pt>
                <c:pt idx="425">
                  <c:v>9.7255946183134157</c:v>
                </c:pt>
                <c:pt idx="426">
                  <c:v>11.91501483749331</c:v>
                </c:pt>
                <c:pt idx="427">
                  <c:v>13.323557972804689</c:v>
                </c:pt>
                <c:pt idx="428">
                  <c:v>12.195969069763635</c:v>
                </c:pt>
                <c:pt idx="429">
                  <c:v>7.0116166774473854</c:v>
                </c:pt>
                <c:pt idx="430">
                  <c:v>4.673503729254147</c:v>
                </c:pt>
                <c:pt idx="431">
                  <c:v>2.8157216370599869</c:v>
                </c:pt>
                <c:pt idx="432">
                  <c:v>0.7331037198766488</c:v>
                </c:pt>
                <c:pt idx="433">
                  <c:v>36.466365974386328</c:v>
                </c:pt>
                <c:pt idx="434">
                  <c:v>30.983301743791714</c:v>
                </c:pt>
                <c:pt idx="435">
                  <c:v>31.288649494237752</c:v>
                </c:pt>
                <c:pt idx="436">
                  <c:v>37.265293610255235</c:v>
                </c:pt>
                <c:pt idx="437">
                  <c:v>36.282887530716756</c:v>
                </c:pt>
                <c:pt idx="438">
                  <c:v>39.603629921212757</c:v>
                </c:pt>
                <c:pt idx="439">
                  <c:v>40.21304683012783</c:v>
                </c:pt>
                <c:pt idx="440">
                  <c:v>28.193645619095342</c:v>
                </c:pt>
                <c:pt idx="441">
                  <c:v>6.5919426603604947</c:v>
                </c:pt>
                <c:pt idx="442">
                  <c:v>1.156063522372186</c:v>
                </c:pt>
                <c:pt idx="443">
                  <c:v>-0.67835858594449405</c:v>
                </c:pt>
                <c:pt idx="444">
                  <c:v>-4.8296424305254604</c:v>
                </c:pt>
                <c:pt idx="445">
                  <c:v>3.8530049060142346</c:v>
                </c:pt>
                <c:pt idx="446">
                  <c:v>11.556408375018812</c:v>
                </c:pt>
                <c:pt idx="447">
                  <c:v>16.900381091157701</c:v>
                </c:pt>
                <c:pt idx="448">
                  <c:v>19.347983036786687</c:v>
                </c:pt>
                <c:pt idx="449">
                  <c:v>28.869773447770086</c:v>
                </c:pt>
                <c:pt idx="450">
                  <c:v>41.501850915406457</c:v>
                </c:pt>
                <c:pt idx="451">
                  <c:v>37.407076304987719</c:v>
                </c:pt>
                <c:pt idx="452">
                  <c:v>35.881538348389874</c:v>
                </c:pt>
                <c:pt idx="453">
                  <c:v>32.785217061975658</c:v>
                </c:pt>
                <c:pt idx="454">
                  <c:v>30.227065992365976</c:v>
                </c:pt>
                <c:pt idx="455">
                  <c:v>4.4340808159709866</c:v>
                </c:pt>
                <c:pt idx="456">
                  <c:v>14.266617915729896</c:v>
                </c:pt>
                <c:pt idx="457">
                  <c:v>20.207576313453757</c:v>
                </c:pt>
                <c:pt idx="458">
                  <c:v>20.651868189002798</c:v>
                </c:pt>
                <c:pt idx="459">
                  <c:v>22.126831116061396</c:v>
                </c:pt>
                <c:pt idx="460">
                  <c:v>20.978022944493802</c:v>
                </c:pt>
                <c:pt idx="461">
                  <c:v>16.829688969436418</c:v>
                </c:pt>
                <c:pt idx="462">
                  <c:v>13.940580531101432</c:v>
                </c:pt>
                <c:pt idx="463">
                  <c:v>14.090485872431024</c:v>
                </c:pt>
                <c:pt idx="464">
                  <c:v>11.64331888140584</c:v>
                </c:pt>
                <c:pt idx="465">
                  <c:v>13.545263096686</c:v>
                </c:pt>
                <c:pt idx="466">
                  <c:v>16.742471953464566</c:v>
                </c:pt>
                <c:pt idx="467">
                  <c:v>14.816068715347797</c:v>
                </c:pt>
                <c:pt idx="468">
                  <c:v>1.6607753465494923</c:v>
                </c:pt>
                <c:pt idx="469">
                  <c:v>1.9413014930366401</c:v>
                </c:pt>
                <c:pt idx="470">
                  <c:v>0.28503017159877686</c:v>
                </c:pt>
                <c:pt idx="471">
                  <c:v>-5.1782609044133565</c:v>
                </c:pt>
                <c:pt idx="472">
                  <c:v>4.0881929809259532</c:v>
                </c:pt>
                <c:pt idx="473">
                  <c:v>4.9252459664588244</c:v>
                </c:pt>
                <c:pt idx="474">
                  <c:v>8.9825556046607247</c:v>
                </c:pt>
                <c:pt idx="475">
                  <c:v>9.8574875823809194</c:v>
                </c:pt>
                <c:pt idx="476">
                  <c:v>11.121800554209216</c:v>
                </c:pt>
                <c:pt idx="477">
                  <c:v>11.505934641395221</c:v>
                </c:pt>
                <c:pt idx="478">
                  <c:v>9.8973803149757344</c:v>
                </c:pt>
                <c:pt idx="479">
                  <c:v>7.1307849585911853</c:v>
                </c:pt>
                <c:pt idx="480">
                  <c:v>6.1832274535429832</c:v>
                </c:pt>
                <c:pt idx="481">
                  <c:v>4.3106941127316389</c:v>
                </c:pt>
                <c:pt idx="482">
                  <c:v>4.9591836923688959</c:v>
                </c:pt>
                <c:pt idx="483">
                  <c:v>6.4026561485471589</c:v>
                </c:pt>
                <c:pt idx="484">
                  <c:v>5.576148884929033</c:v>
                </c:pt>
                <c:pt idx="485">
                  <c:v>8.7223480523057617E-2</c:v>
                </c:pt>
                <c:pt idx="486">
                  <c:v>0.23453997201574595</c:v>
                </c:pt>
                <c:pt idx="487">
                  <c:v>-2.1081337199824191E-2</c:v>
                </c:pt>
                <c:pt idx="488">
                  <c:v>-2.1445907883567372</c:v>
                </c:pt>
                <c:pt idx="489">
                  <c:v>5.1846867955312348</c:v>
                </c:pt>
                <c:pt idx="490">
                  <c:v>5.4122491058610223</c:v>
                </c:pt>
                <c:pt idx="491">
                  <c:v>5.734688279228628</c:v>
                </c:pt>
                <c:pt idx="492">
                  <c:v>-0.77064763908101241</c:v>
                </c:pt>
                <c:pt idx="493">
                  <c:v>-5.3957304258569039</c:v>
                </c:pt>
                <c:pt idx="494">
                  <c:v>1.4552463441102503</c:v>
                </c:pt>
                <c:pt idx="495">
                  <c:v>0.41520783408675044</c:v>
                </c:pt>
                <c:pt idx="496">
                  <c:v>-0.12138087450690449</c:v>
                </c:pt>
                <c:pt idx="497">
                  <c:v>7.1400331096020508</c:v>
                </c:pt>
                <c:pt idx="498">
                  <c:v>1.5875405276743138</c:v>
                </c:pt>
                <c:pt idx="499">
                  <c:v>3.7941284940016473</c:v>
                </c:pt>
                <c:pt idx="500">
                  <c:v>31.085415382759862</c:v>
                </c:pt>
                <c:pt idx="501">
                  <c:v>36.665955370631664</c:v>
                </c:pt>
                <c:pt idx="502">
                  <c:v>39.380882942400675</c:v>
                </c:pt>
                <c:pt idx="503">
                  <c:v>45.237156595603345</c:v>
                </c:pt>
                <c:pt idx="504">
                  <c:v>36.494353417352258</c:v>
                </c:pt>
                <c:pt idx="505">
                  <c:v>26.09179597190705</c:v>
                </c:pt>
                <c:pt idx="506">
                  <c:v>23.038410583992608</c:v>
                </c:pt>
                <c:pt idx="507">
                  <c:v>20.942846006146976</c:v>
                </c:pt>
                <c:pt idx="508">
                  <c:v>14.28022655217589</c:v>
                </c:pt>
                <c:pt idx="509">
                  <c:v>3.431180909210596</c:v>
                </c:pt>
                <c:pt idx="510">
                  <c:v>3.8737350060639386</c:v>
                </c:pt>
                <c:pt idx="511">
                  <c:v>7.3678631824256158</c:v>
                </c:pt>
                <c:pt idx="512">
                  <c:v>7.0621774175629426</c:v>
                </c:pt>
                <c:pt idx="513">
                  <c:v>8.569387243957749</c:v>
                </c:pt>
                <c:pt idx="514">
                  <c:v>9.4059842695170204</c:v>
                </c:pt>
                <c:pt idx="515">
                  <c:v>7.6719563961214376</c:v>
                </c:pt>
                <c:pt idx="516">
                  <c:v>5.4108578443528899</c:v>
                </c:pt>
                <c:pt idx="517">
                  <c:v>4.7978553234493404</c:v>
                </c:pt>
                <c:pt idx="518">
                  <c:v>2.6605528315492677</c:v>
                </c:pt>
                <c:pt idx="519">
                  <c:v>5.0717496761023995</c:v>
                </c:pt>
                <c:pt idx="520">
                  <c:v>8.5801976375487143</c:v>
                </c:pt>
                <c:pt idx="521">
                  <c:v>10.279230729695499</c:v>
                </c:pt>
                <c:pt idx="522">
                  <c:v>4.0933362163944054</c:v>
                </c:pt>
                <c:pt idx="523">
                  <c:v>7.5810643050365556</c:v>
                </c:pt>
                <c:pt idx="524">
                  <c:v>6.7936332931729737</c:v>
                </c:pt>
                <c:pt idx="525">
                  <c:v>3.9997551246734986</c:v>
                </c:pt>
                <c:pt idx="526">
                  <c:v>18.781710137864227</c:v>
                </c:pt>
                <c:pt idx="527">
                  <c:v>17.359652713328799</c:v>
                </c:pt>
                <c:pt idx="528">
                  <c:v>19.543023468672693</c:v>
                </c:pt>
                <c:pt idx="529">
                  <c:v>27.650990934985131</c:v>
                </c:pt>
                <c:pt idx="530">
                  <c:v>29.432290589406129</c:v>
                </c:pt>
                <c:pt idx="531">
                  <c:v>1.1529574682898058</c:v>
                </c:pt>
                <c:pt idx="532">
                  <c:v>4.5029236846964693</c:v>
                </c:pt>
                <c:pt idx="533">
                  <c:v>9.8022467311251305</c:v>
                </c:pt>
                <c:pt idx="534">
                  <c:v>11.577604014244436</c:v>
                </c:pt>
                <c:pt idx="535">
                  <c:v>14.32740050507153</c:v>
                </c:pt>
                <c:pt idx="536">
                  <c:v>16.511526127928633</c:v>
                </c:pt>
                <c:pt idx="537">
                  <c:v>16.603938283512676</c:v>
                </c:pt>
                <c:pt idx="538">
                  <c:v>19.282436615420728</c:v>
                </c:pt>
                <c:pt idx="539">
                  <c:v>20.288610252146633</c:v>
                </c:pt>
                <c:pt idx="540">
                  <c:v>18.102132052461606</c:v>
                </c:pt>
                <c:pt idx="541">
                  <c:v>19.252154586831871</c:v>
                </c:pt>
                <c:pt idx="542">
                  <c:v>19.291926862909037</c:v>
                </c:pt>
                <c:pt idx="543">
                  <c:v>13.235796545716383</c:v>
                </c:pt>
                <c:pt idx="544">
                  <c:v>5.7152649316845938</c:v>
                </c:pt>
                <c:pt idx="545">
                  <c:v>-1.4466812959003761</c:v>
                </c:pt>
                <c:pt idx="546">
                  <c:v>-13.714223995199681</c:v>
                </c:pt>
                <c:pt idx="547">
                  <c:v>-23.209642936132724</c:v>
                </c:pt>
                <c:pt idx="548">
                  <c:v>7.1005805482066364</c:v>
                </c:pt>
                <c:pt idx="549">
                  <c:v>6.4300868768244257</c:v>
                </c:pt>
                <c:pt idx="550">
                  <c:v>3.8471821506554704</c:v>
                </c:pt>
                <c:pt idx="551">
                  <c:v>2.9979362186445258</c:v>
                </c:pt>
                <c:pt idx="552">
                  <c:v>2.5450259881610648</c:v>
                </c:pt>
                <c:pt idx="553">
                  <c:v>5.4370790853425888</c:v>
                </c:pt>
                <c:pt idx="554">
                  <c:v>7.7722619353030709</c:v>
                </c:pt>
                <c:pt idx="555">
                  <c:v>8.5446687410119182</c:v>
                </c:pt>
                <c:pt idx="556">
                  <c:v>5.9971657721034077</c:v>
                </c:pt>
                <c:pt idx="557">
                  <c:v>5.6133106235838781</c:v>
                </c:pt>
                <c:pt idx="558">
                  <c:v>4.4775994765512195</c:v>
                </c:pt>
                <c:pt idx="559">
                  <c:v>1.206652995406543</c:v>
                </c:pt>
                <c:pt idx="560">
                  <c:v>1.0756742433404298</c:v>
                </c:pt>
                <c:pt idx="561">
                  <c:v>1.3506297133529799</c:v>
                </c:pt>
                <c:pt idx="562">
                  <c:v>3.960963309527088</c:v>
                </c:pt>
                <c:pt idx="563">
                  <c:v>-1.052618958532392</c:v>
                </c:pt>
                <c:pt idx="564">
                  <c:v>1.621983022334561</c:v>
                </c:pt>
                <c:pt idx="565">
                  <c:v>1.4034494827972921</c:v>
                </c:pt>
                <c:pt idx="566">
                  <c:v>7.523905445038892</c:v>
                </c:pt>
                <c:pt idx="567">
                  <c:v>7.8068468364481447</c:v>
                </c:pt>
                <c:pt idx="568">
                  <c:v>16.309957933514951</c:v>
                </c:pt>
                <c:pt idx="569">
                  <c:v>0.20100949412205082</c:v>
                </c:pt>
                <c:pt idx="570">
                  <c:v>-0.37580857002588175</c:v>
                </c:pt>
                <c:pt idx="571">
                  <c:v>3.4799441269210973</c:v>
                </c:pt>
                <c:pt idx="572">
                  <c:v>2.4891086817596886</c:v>
                </c:pt>
                <c:pt idx="573">
                  <c:v>4.2121828120897931</c:v>
                </c:pt>
                <c:pt idx="574">
                  <c:v>12.265610925079251</c:v>
                </c:pt>
                <c:pt idx="575">
                  <c:v>12.631522930653283</c:v>
                </c:pt>
                <c:pt idx="576">
                  <c:v>16.371063356807625</c:v>
                </c:pt>
                <c:pt idx="577">
                  <c:v>18.739542980046053</c:v>
                </c:pt>
                <c:pt idx="578">
                  <c:v>18.469439113628461</c:v>
                </c:pt>
                <c:pt idx="579">
                  <c:v>9.9731822333344766</c:v>
                </c:pt>
                <c:pt idx="580">
                  <c:v>7.7523742494134851</c:v>
                </c:pt>
                <c:pt idx="581">
                  <c:v>5.1258771434225636</c:v>
                </c:pt>
                <c:pt idx="582">
                  <c:v>2.8695547166842417</c:v>
                </c:pt>
                <c:pt idx="583">
                  <c:v>13.213910789080963</c:v>
                </c:pt>
                <c:pt idx="584">
                  <c:v>12.146574684859601</c:v>
                </c:pt>
                <c:pt idx="585">
                  <c:v>0.95029830645998459</c:v>
                </c:pt>
                <c:pt idx="586">
                  <c:v>-1.137937493979102</c:v>
                </c:pt>
                <c:pt idx="587">
                  <c:v>4.9985653134122288</c:v>
                </c:pt>
                <c:pt idx="588">
                  <c:v>5.0891694504359819</c:v>
                </c:pt>
                <c:pt idx="589">
                  <c:v>2.1481585929121749</c:v>
                </c:pt>
                <c:pt idx="590">
                  <c:v>12.253582878042835</c:v>
                </c:pt>
                <c:pt idx="591">
                  <c:v>18.295305199266387</c:v>
                </c:pt>
                <c:pt idx="592">
                  <c:v>18.484087586399767</c:v>
                </c:pt>
                <c:pt idx="593">
                  <c:v>24.815815263208307</c:v>
                </c:pt>
                <c:pt idx="594">
                  <c:v>29.020302677444754</c:v>
                </c:pt>
                <c:pt idx="595">
                  <c:v>27.319705705980368</c:v>
                </c:pt>
                <c:pt idx="596">
                  <c:v>17.052159786878462</c:v>
                </c:pt>
                <c:pt idx="597">
                  <c:v>16.199039005049265</c:v>
                </c:pt>
                <c:pt idx="598">
                  <c:v>14.109636837702233</c:v>
                </c:pt>
                <c:pt idx="599">
                  <c:v>9.0283024304126158</c:v>
                </c:pt>
                <c:pt idx="600">
                  <c:v>1.4550182310632209</c:v>
                </c:pt>
                <c:pt idx="601">
                  <c:v>7.8087309270163274</c:v>
                </c:pt>
                <c:pt idx="602">
                  <c:v>12.497829760739876</c:v>
                </c:pt>
                <c:pt idx="603">
                  <c:v>12.887280060602002</c:v>
                </c:pt>
                <c:pt idx="604">
                  <c:v>15.667695652167879</c:v>
                </c:pt>
                <c:pt idx="605">
                  <c:v>19.209511167617244</c:v>
                </c:pt>
                <c:pt idx="606">
                  <c:v>20.621054852394494</c:v>
                </c:pt>
                <c:pt idx="607">
                  <c:v>20.460272462867479</c:v>
                </c:pt>
                <c:pt idx="608">
                  <c:v>21.936491183733509</c:v>
                </c:pt>
                <c:pt idx="609">
                  <c:v>21.625060834477949</c:v>
                </c:pt>
                <c:pt idx="610">
                  <c:v>21.729577281327472</c:v>
                </c:pt>
                <c:pt idx="611">
                  <c:v>17.306840863303208</c:v>
                </c:pt>
                <c:pt idx="612">
                  <c:v>14.307538343853032</c:v>
                </c:pt>
                <c:pt idx="613">
                  <c:v>2.5145636352036149</c:v>
                </c:pt>
                <c:pt idx="614">
                  <c:v>-1.3009988999890254E-2</c:v>
                </c:pt>
                <c:pt idx="615">
                  <c:v>-2.075967179036553</c:v>
                </c:pt>
                <c:pt idx="616">
                  <c:v>-3.8081243250465135</c:v>
                </c:pt>
                <c:pt idx="617">
                  <c:v>1.9859982266048348</c:v>
                </c:pt>
                <c:pt idx="618">
                  <c:v>10.651862310640148</c:v>
                </c:pt>
                <c:pt idx="619">
                  <c:v>15.418225130180296</c:v>
                </c:pt>
                <c:pt idx="620">
                  <c:v>15.543127615430663</c:v>
                </c:pt>
                <c:pt idx="621">
                  <c:v>18.833645914123842</c:v>
                </c:pt>
                <c:pt idx="622">
                  <c:v>17.216819660432314</c:v>
                </c:pt>
                <c:pt idx="623">
                  <c:v>12.485978535427655</c:v>
                </c:pt>
                <c:pt idx="624">
                  <c:v>9.1442848830977752</c:v>
                </c:pt>
                <c:pt idx="625">
                  <c:v>13.006970244265403</c:v>
                </c:pt>
                <c:pt idx="626">
                  <c:v>15.540081833333552</c:v>
                </c:pt>
                <c:pt idx="627">
                  <c:v>15.276755412403098</c:v>
                </c:pt>
                <c:pt idx="628">
                  <c:v>19.313141538070511</c:v>
                </c:pt>
                <c:pt idx="629">
                  <c:v>16.921874946941529</c:v>
                </c:pt>
                <c:pt idx="630">
                  <c:v>3.123828460853062</c:v>
                </c:pt>
                <c:pt idx="631">
                  <c:v>-6.3144634729610516</c:v>
                </c:pt>
                <c:pt idx="632">
                  <c:v>-6.0249552108672333</c:v>
                </c:pt>
                <c:pt idx="633">
                  <c:v>-8.033071016530613</c:v>
                </c:pt>
                <c:pt idx="634">
                  <c:v>21.662291193943872</c:v>
                </c:pt>
                <c:pt idx="635">
                  <c:v>20.47567133660273</c:v>
                </c:pt>
                <c:pt idx="636">
                  <c:v>22.007214446627721</c:v>
                </c:pt>
                <c:pt idx="637">
                  <c:v>23.851102996299289</c:v>
                </c:pt>
                <c:pt idx="638">
                  <c:v>20.611326008896746</c:v>
                </c:pt>
                <c:pt idx="639">
                  <c:v>18.316856067773202</c:v>
                </c:pt>
                <c:pt idx="640">
                  <c:v>18.332582153397681</c:v>
                </c:pt>
                <c:pt idx="641">
                  <c:v>20.132371566308116</c:v>
                </c:pt>
                <c:pt idx="642">
                  <c:v>19.735624136101215</c:v>
                </c:pt>
                <c:pt idx="643">
                  <c:v>24.908679090417252</c:v>
                </c:pt>
                <c:pt idx="644">
                  <c:v>29.16063232393693</c:v>
                </c:pt>
                <c:pt idx="645">
                  <c:v>34.91557788230697</c:v>
                </c:pt>
                <c:pt idx="646">
                  <c:v>31.328377304628674</c:v>
                </c:pt>
                <c:pt idx="647">
                  <c:v>32.130699069904622</c:v>
                </c:pt>
                <c:pt idx="648">
                  <c:v>33.46183853572775</c:v>
                </c:pt>
                <c:pt idx="649">
                  <c:v>30.882657279405912</c:v>
                </c:pt>
                <c:pt idx="650">
                  <c:v>24.827306169456875</c:v>
                </c:pt>
                <c:pt idx="651">
                  <c:v>28.584478344922104</c:v>
                </c:pt>
                <c:pt idx="652">
                  <c:v>26.42604190895117</c:v>
                </c:pt>
                <c:pt idx="653">
                  <c:v>5.5556864933990369</c:v>
                </c:pt>
                <c:pt idx="654">
                  <c:v>-0.75356700007311872</c:v>
                </c:pt>
                <c:pt idx="655">
                  <c:v>-3.883795561939074</c:v>
                </c:pt>
                <c:pt idx="656">
                  <c:v>-7.5842654487466632</c:v>
                </c:pt>
                <c:pt idx="657">
                  <c:v>-7.7259019274029228</c:v>
                </c:pt>
                <c:pt idx="658">
                  <c:v>11.040193612918081</c:v>
                </c:pt>
                <c:pt idx="659">
                  <c:v>15.173429208613953</c:v>
                </c:pt>
                <c:pt idx="660">
                  <c:v>15.919358204058121</c:v>
                </c:pt>
                <c:pt idx="661">
                  <c:v>17.708088858966775</c:v>
                </c:pt>
                <c:pt idx="662">
                  <c:v>19.472926323777351</c:v>
                </c:pt>
                <c:pt idx="663">
                  <c:v>20.671677039939951</c:v>
                </c:pt>
                <c:pt idx="664">
                  <c:v>20.345907824022724</c:v>
                </c:pt>
                <c:pt idx="665">
                  <c:v>20.931201286767198</c:v>
                </c:pt>
                <c:pt idx="666">
                  <c:v>22.007741114970791</c:v>
                </c:pt>
                <c:pt idx="667">
                  <c:v>22.074144342395385</c:v>
                </c:pt>
                <c:pt idx="668">
                  <c:v>15.523237181735183</c:v>
                </c:pt>
                <c:pt idx="669">
                  <c:v>14.832565119388796</c:v>
                </c:pt>
                <c:pt idx="670">
                  <c:v>14.093374631003286</c:v>
                </c:pt>
                <c:pt idx="671">
                  <c:v>8.2144467253877806</c:v>
                </c:pt>
                <c:pt idx="672">
                  <c:v>-0.58704189284561892</c:v>
                </c:pt>
                <c:pt idx="673">
                  <c:v>-5.2325807363207133</c:v>
                </c:pt>
                <c:pt idx="674">
                  <c:v>-8.9525314120590949</c:v>
                </c:pt>
                <c:pt idx="675">
                  <c:v>-11.342095307050215</c:v>
                </c:pt>
                <c:pt idx="676">
                  <c:v>15.265915871644253</c:v>
                </c:pt>
                <c:pt idx="677">
                  <c:v>14.063783162515797</c:v>
                </c:pt>
                <c:pt idx="678">
                  <c:v>13.06192869308056</c:v>
                </c:pt>
                <c:pt idx="679">
                  <c:v>9.7034177135324029</c:v>
                </c:pt>
                <c:pt idx="680">
                  <c:v>12.257045885788109</c:v>
                </c:pt>
                <c:pt idx="681">
                  <c:v>6.9481871605312051</c:v>
                </c:pt>
                <c:pt idx="682">
                  <c:v>3.5393953642712361</c:v>
                </c:pt>
                <c:pt idx="683">
                  <c:v>1.486717681771843</c:v>
                </c:pt>
                <c:pt idx="684">
                  <c:v>3.6953751838289861</c:v>
                </c:pt>
                <c:pt idx="685">
                  <c:v>0.5457515351439568</c:v>
                </c:pt>
                <c:pt idx="686">
                  <c:v>6.8020248101277048</c:v>
                </c:pt>
                <c:pt idx="687">
                  <c:v>12.968223378392985</c:v>
                </c:pt>
                <c:pt idx="688">
                  <c:v>15.445569917414481</c:v>
                </c:pt>
                <c:pt idx="689">
                  <c:v>10.925933228329754</c:v>
                </c:pt>
                <c:pt idx="690">
                  <c:v>11.549665872090742</c:v>
                </c:pt>
                <c:pt idx="691">
                  <c:v>10.496749613788481</c:v>
                </c:pt>
                <c:pt idx="692">
                  <c:v>8.4066482052273628</c:v>
                </c:pt>
                <c:pt idx="693">
                  <c:v>5.8976899940622829</c:v>
                </c:pt>
                <c:pt idx="694">
                  <c:v>6.9307082249002505</c:v>
                </c:pt>
                <c:pt idx="695">
                  <c:v>9.2573124293100051</c:v>
                </c:pt>
                <c:pt idx="696">
                  <c:v>8.5733131652975914</c:v>
                </c:pt>
                <c:pt idx="697">
                  <c:v>9.2720801825288746</c:v>
                </c:pt>
                <c:pt idx="698">
                  <c:v>9.9557437719790087</c:v>
                </c:pt>
                <c:pt idx="699">
                  <c:v>8.2945072385934182</c:v>
                </c:pt>
                <c:pt idx="700">
                  <c:v>6.0594665014154003</c:v>
                </c:pt>
                <c:pt idx="701">
                  <c:v>5.3657215144196968</c:v>
                </c:pt>
                <c:pt idx="702">
                  <c:v>2.0101641434319362</c:v>
                </c:pt>
                <c:pt idx="703">
                  <c:v>1.8323524042440198</c:v>
                </c:pt>
                <c:pt idx="704">
                  <c:v>2.6334646870997958</c:v>
                </c:pt>
                <c:pt idx="705">
                  <c:v>1.5299825166582792</c:v>
                </c:pt>
                <c:pt idx="706">
                  <c:v>-5.4519761907341646</c:v>
                </c:pt>
                <c:pt idx="707">
                  <c:v>-4.4127065969634671</c:v>
                </c:pt>
                <c:pt idx="708">
                  <c:v>-6.0422488445784239</c:v>
                </c:pt>
                <c:pt idx="709">
                  <c:v>-9.6951114248955861</c:v>
                </c:pt>
                <c:pt idx="710">
                  <c:v>-3.9661223257803968</c:v>
                </c:pt>
                <c:pt idx="711">
                  <c:v>8.4271440752967663</c:v>
                </c:pt>
                <c:pt idx="712">
                  <c:v>-4.8119286209574952</c:v>
                </c:pt>
                <c:pt idx="713">
                  <c:v>-6.2336112401528254</c:v>
                </c:pt>
                <c:pt idx="714">
                  <c:v>4.8728745898689141</c:v>
                </c:pt>
                <c:pt idx="715">
                  <c:v>5.62639109270755</c:v>
                </c:pt>
                <c:pt idx="716">
                  <c:v>3.426138671533252</c:v>
                </c:pt>
                <c:pt idx="717">
                  <c:v>2.5177390696168089</c:v>
                </c:pt>
                <c:pt idx="718">
                  <c:v>3.034642602881199</c:v>
                </c:pt>
                <c:pt idx="719">
                  <c:v>0.84960088949035395</c:v>
                </c:pt>
                <c:pt idx="720">
                  <c:v>-0.41476966402420601</c:v>
                </c:pt>
                <c:pt idx="721">
                  <c:v>3.3184758736329201</c:v>
                </c:pt>
                <c:pt idx="722">
                  <c:v>6.0073240774322301</c:v>
                </c:pt>
                <c:pt idx="723">
                  <c:v>5.2334129815879038</c:v>
                </c:pt>
                <c:pt idx="724">
                  <c:v>6.7902902846229907</c:v>
                </c:pt>
                <c:pt idx="725">
                  <c:v>8.8906459461696841</c:v>
                </c:pt>
                <c:pt idx="726">
                  <c:v>6.4386809684105373</c:v>
                </c:pt>
                <c:pt idx="727">
                  <c:v>-1.4320818215983522</c:v>
                </c:pt>
                <c:pt idx="728">
                  <c:v>1.9144491020952614</c:v>
                </c:pt>
                <c:pt idx="729">
                  <c:v>-0.63693882833337767</c:v>
                </c:pt>
                <c:pt idx="730">
                  <c:v>-0.66725019268893959</c:v>
                </c:pt>
                <c:pt idx="731">
                  <c:v>14.687521738093157</c:v>
                </c:pt>
                <c:pt idx="732">
                  <c:v>2.9444989197820348</c:v>
                </c:pt>
                <c:pt idx="733">
                  <c:v>2.8677027619655071</c:v>
                </c:pt>
                <c:pt idx="734">
                  <c:v>3.4175317148645412</c:v>
                </c:pt>
                <c:pt idx="735">
                  <c:v>2.3699572984360984</c:v>
                </c:pt>
                <c:pt idx="736">
                  <c:v>6.020208213284306</c:v>
                </c:pt>
                <c:pt idx="737">
                  <c:v>9.0108959748054218</c:v>
                </c:pt>
                <c:pt idx="738">
                  <c:v>10.713889677781907</c:v>
                </c:pt>
                <c:pt idx="739">
                  <c:v>14.991538498746415</c:v>
                </c:pt>
                <c:pt idx="740">
                  <c:v>18.829278400219707</c:v>
                </c:pt>
                <c:pt idx="741">
                  <c:v>21.677045944867679</c:v>
                </c:pt>
                <c:pt idx="742">
                  <c:v>24.109338393103119</c:v>
                </c:pt>
                <c:pt idx="743">
                  <c:v>27.285185735563733</c:v>
                </c:pt>
                <c:pt idx="744">
                  <c:v>24.616900977659562</c:v>
                </c:pt>
                <c:pt idx="745">
                  <c:v>19.160411046185644</c:v>
                </c:pt>
                <c:pt idx="746">
                  <c:v>13.991112811633943</c:v>
                </c:pt>
                <c:pt idx="747">
                  <c:v>8.9345259671379296</c:v>
                </c:pt>
                <c:pt idx="748">
                  <c:v>47.575284843524024</c:v>
                </c:pt>
                <c:pt idx="749">
                  <c:v>43.849644287768008</c:v>
                </c:pt>
                <c:pt idx="750">
                  <c:v>41.886868685213763</c:v>
                </c:pt>
                <c:pt idx="751">
                  <c:v>35.359016464602711</c:v>
                </c:pt>
                <c:pt idx="752">
                  <c:v>25.438958350036067</c:v>
                </c:pt>
                <c:pt idx="753">
                  <c:v>22.745271611540119</c:v>
                </c:pt>
                <c:pt idx="754">
                  <c:v>19.459954206151409</c:v>
                </c:pt>
                <c:pt idx="755">
                  <c:v>15.631092612161801</c:v>
                </c:pt>
                <c:pt idx="756">
                  <c:v>-3.2110057128997838</c:v>
                </c:pt>
                <c:pt idx="757">
                  <c:v>-0.63656784296632907</c:v>
                </c:pt>
                <c:pt idx="758">
                  <c:v>4.4221380126854726</c:v>
                </c:pt>
                <c:pt idx="759">
                  <c:v>6.8245316515792354</c:v>
                </c:pt>
                <c:pt idx="760">
                  <c:v>13.053007906963465</c:v>
                </c:pt>
                <c:pt idx="761">
                  <c:v>11.713576704722151</c:v>
                </c:pt>
                <c:pt idx="762">
                  <c:v>9.4629814740201823</c:v>
                </c:pt>
                <c:pt idx="763">
                  <c:v>9.3720529511317707</c:v>
                </c:pt>
                <c:pt idx="764">
                  <c:v>7.5014573279817753</c:v>
                </c:pt>
                <c:pt idx="765">
                  <c:v>5.1683134347673132</c:v>
                </c:pt>
                <c:pt idx="766">
                  <c:v>30.306612973044267</c:v>
                </c:pt>
                <c:pt idx="767">
                  <c:v>29.113947728248846</c:v>
                </c:pt>
                <c:pt idx="768">
                  <c:v>16.234252789770309</c:v>
                </c:pt>
                <c:pt idx="769">
                  <c:v>17.292226495230878</c:v>
                </c:pt>
                <c:pt idx="770">
                  <c:v>17.259060413372751</c:v>
                </c:pt>
                <c:pt idx="771">
                  <c:v>14.604827549997523</c:v>
                </c:pt>
                <c:pt idx="772">
                  <c:v>17.344665016465299</c:v>
                </c:pt>
                <c:pt idx="773">
                  <c:v>27.435168033555257</c:v>
                </c:pt>
                <c:pt idx="774">
                  <c:v>23.222756236857478</c:v>
                </c:pt>
                <c:pt idx="775">
                  <c:v>19.587728483069</c:v>
                </c:pt>
                <c:pt idx="776">
                  <c:v>20.994969114800099</c:v>
                </c:pt>
                <c:pt idx="777">
                  <c:v>19.160644722651554</c:v>
                </c:pt>
                <c:pt idx="778">
                  <c:v>18.445567636361915</c:v>
                </c:pt>
                <c:pt idx="779">
                  <c:v>14.14956210484668</c:v>
                </c:pt>
                <c:pt idx="780">
                  <c:v>16.140607339003665</c:v>
                </c:pt>
                <c:pt idx="781">
                  <c:v>14.448429176087885</c:v>
                </c:pt>
                <c:pt idx="782">
                  <c:v>11.507310993411224</c:v>
                </c:pt>
                <c:pt idx="783">
                  <c:v>20.825705878109346</c:v>
                </c:pt>
                <c:pt idx="784">
                  <c:v>23.855423989122215</c:v>
                </c:pt>
                <c:pt idx="785">
                  <c:v>23.006169159079803</c:v>
                </c:pt>
                <c:pt idx="786">
                  <c:v>9.5495269348720768</c:v>
                </c:pt>
                <c:pt idx="787">
                  <c:v>-7.063030578042806</c:v>
                </c:pt>
                <c:pt idx="788">
                  <c:v>-19.936312397508971</c:v>
                </c:pt>
                <c:pt idx="789">
                  <c:v>-18.106035688676947</c:v>
                </c:pt>
                <c:pt idx="790">
                  <c:v>13.323730531478084</c:v>
                </c:pt>
                <c:pt idx="791">
                  <c:v>11.068448720598312</c:v>
                </c:pt>
                <c:pt idx="792">
                  <c:v>19.247622406454035</c:v>
                </c:pt>
                <c:pt idx="793">
                  <c:v>20.618953442616217</c:v>
                </c:pt>
                <c:pt idx="794">
                  <c:v>16.676254637919996</c:v>
                </c:pt>
                <c:pt idx="795">
                  <c:v>16.314275136924294</c:v>
                </c:pt>
                <c:pt idx="796">
                  <c:v>18.902335309689811</c:v>
                </c:pt>
                <c:pt idx="797">
                  <c:v>9.5380663422011125</c:v>
                </c:pt>
                <c:pt idx="798">
                  <c:v>35.834625871024173</c:v>
                </c:pt>
                <c:pt idx="799">
                  <c:v>33.850202229062901</c:v>
                </c:pt>
                <c:pt idx="800">
                  <c:v>35.811015521685349</c:v>
                </c:pt>
                <c:pt idx="801">
                  <c:v>39.266765018826092</c:v>
                </c:pt>
                <c:pt idx="802">
                  <c:v>42.45611003433396</c:v>
                </c:pt>
                <c:pt idx="803">
                  <c:v>46.047942177411997</c:v>
                </c:pt>
                <c:pt idx="804">
                  <c:v>49.107850566672354</c:v>
                </c:pt>
                <c:pt idx="805">
                  <c:v>37.693830825113395</c:v>
                </c:pt>
                <c:pt idx="806">
                  <c:v>9.5400033085955016</c:v>
                </c:pt>
                <c:pt idx="807">
                  <c:v>-1.9765135490459329</c:v>
                </c:pt>
                <c:pt idx="808">
                  <c:v>-0.36291835724497901</c:v>
                </c:pt>
                <c:pt idx="809">
                  <c:v>-3.3243247597496861</c:v>
                </c:pt>
                <c:pt idx="810">
                  <c:v>23.110907409862591</c:v>
                </c:pt>
                <c:pt idx="811">
                  <c:v>26.818140260156831</c:v>
                </c:pt>
                <c:pt idx="812">
                  <c:v>21.479312073405055</c:v>
                </c:pt>
                <c:pt idx="813">
                  <c:v>10.651090082150283</c:v>
                </c:pt>
                <c:pt idx="814">
                  <c:v>14.700536983343682</c:v>
                </c:pt>
                <c:pt idx="815">
                  <c:v>15.55675001990533</c:v>
                </c:pt>
                <c:pt idx="816">
                  <c:v>16.626594346499957</c:v>
                </c:pt>
                <c:pt idx="817">
                  <c:v>21.300315323007091</c:v>
                </c:pt>
                <c:pt idx="818">
                  <c:v>20.48595251378913</c:v>
                </c:pt>
                <c:pt idx="819">
                  <c:v>19.45788529276502</c:v>
                </c:pt>
                <c:pt idx="820">
                  <c:v>35.222407616010187</c:v>
                </c:pt>
                <c:pt idx="821">
                  <c:v>26.59154188555668</c:v>
                </c:pt>
                <c:pt idx="822">
                  <c:v>25.640286371612397</c:v>
                </c:pt>
                <c:pt idx="823">
                  <c:v>27.748472164219251</c:v>
                </c:pt>
                <c:pt idx="824">
                  <c:v>35.751516964679553</c:v>
                </c:pt>
                <c:pt idx="825">
                  <c:v>39.983475746326214</c:v>
                </c:pt>
                <c:pt idx="826">
                  <c:v>41.088579988985785</c:v>
                </c:pt>
                <c:pt idx="827">
                  <c:v>44.02941958308233</c:v>
                </c:pt>
                <c:pt idx="828">
                  <c:v>37.25025151228909</c:v>
                </c:pt>
                <c:pt idx="829">
                  <c:v>14.225453889017459</c:v>
                </c:pt>
                <c:pt idx="830">
                  <c:v>9.1600155210912249</c:v>
                </c:pt>
                <c:pt idx="831">
                  <c:v>14.932311930862951</c:v>
                </c:pt>
                <c:pt idx="832">
                  <c:v>10.006079567447657</c:v>
                </c:pt>
                <c:pt idx="833">
                  <c:v>18.188121879527408</c:v>
                </c:pt>
                <c:pt idx="834">
                  <c:v>14.310633700091024</c:v>
                </c:pt>
                <c:pt idx="835">
                  <c:v>11.139949780718617</c:v>
                </c:pt>
                <c:pt idx="836">
                  <c:v>13.06671216578863</c:v>
                </c:pt>
                <c:pt idx="837">
                  <c:v>14.941376238320103</c:v>
                </c:pt>
                <c:pt idx="838">
                  <c:v>11.980016845653019</c:v>
                </c:pt>
                <c:pt idx="839">
                  <c:v>3.1086502952081929</c:v>
                </c:pt>
                <c:pt idx="840">
                  <c:v>0.56690672732990777</c:v>
                </c:pt>
                <c:pt idx="841">
                  <c:v>-3.2357316777654077</c:v>
                </c:pt>
                <c:pt idx="842">
                  <c:v>-10.253275221637281</c:v>
                </c:pt>
                <c:pt idx="843">
                  <c:v>5.4810987987908177</c:v>
                </c:pt>
                <c:pt idx="844">
                  <c:v>5.9493084267350227</c:v>
                </c:pt>
                <c:pt idx="845">
                  <c:v>15.938823075328123</c:v>
                </c:pt>
                <c:pt idx="846">
                  <c:v>21.373045444155636</c:v>
                </c:pt>
                <c:pt idx="847">
                  <c:v>23.633689079456488</c:v>
                </c:pt>
                <c:pt idx="848">
                  <c:v>18.333907395248694</c:v>
                </c:pt>
                <c:pt idx="849">
                  <c:v>17.05382803876212</c:v>
                </c:pt>
                <c:pt idx="850">
                  <c:v>15.047309567482614</c:v>
                </c:pt>
                <c:pt idx="851">
                  <c:v>8.8675288266445662</c:v>
                </c:pt>
                <c:pt idx="852">
                  <c:v>-4.5259260246746535</c:v>
                </c:pt>
                <c:pt idx="853">
                  <c:v>-3.7711141690049743</c:v>
                </c:pt>
                <c:pt idx="854">
                  <c:v>-3.7359156904754443</c:v>
                </c:pt>
                <c:pt idx="855">
                  <c:v>-4.4954676772521296</c:v>
                </c:pt>
                <c:pt idx="856">
                  <c:v>15.291642071870726</c:v>
                </c:pt>
                <c:pt idx="857">
                  <c:v>13.010889758384891</c:v>
                </c:pt>
                <c:pt idx="858">
                  <c:v>3.8174658841157338</c:v>
                </c:pt>
                <c:pt idx="859">
                  <c:v>-4.0995279511868432E-2</c:v>
                </c:pt>
                <c:pt idx="860">
                  <c:v>-3.0098392968515242</c:v>
                </c:pt>
                <c:pt idx="861">
                  <c:v>-5.954631583450265</c:v>
                </c:pt>
                <c:pt idx="862">
                  <c:v>12.228415278538485</c:v>
                </c:pt>
                <c:pt idx="863">
                  <c:v>15.773597864837008</c:v>
                </c:pt>
                <c:pt idx="864">
                  <c:v>19.115599146345552</c:v>
                </c:pt>
                <c:pt idx="865">
                  <c:v>21.335513678332596</c:v>
                </c:pt>
                <c:pt idx="866">
                  <c:v>14.280024700339844</c:v>
                </c:pt>
                <c:pt idx="867">
                  <c:v>32.892565229467685</c:v>
                </c:pt>
                <c:pt idx="868">
                  <c:v>31.523505227950643</c:v>
                </c:pt>
                <c:pt idx="869">
                  <c:v>14.507624426024179</c:v>
                </c:pt>
                <c:pt idx="870">
                  <c:v>11.792600832342082</c:v>
                </c:pt>
                <c:pt idx="871">
                  <c:v>11.174693541371639</c:v>
                </c:pt>
                <c:pt idx="872">
                  <c:v>2.570375122012436</c:v>
                </c:pt>
                <c:pt idx="873">
                  <c:v>1.270507988011893</c:v>
                </c:pt>
                <c:pt idx="874">
                  <c:v>15.095048115829357</c:v>
                </c:pt>
                <c:pt idx="875">
                  <c:v>16.204723134320709</c:v>
                </c:pt>
                <c:pt idx="876">
                  <c:v>13.308764545370089</c:v>
                </c:pt>
                <c:pt idx="877">
                  <c:v>18.506050521823525</c:v>
                </c:pt>
                <c:pt idx="878">
                  <c:v>19.551198966045824</c:v>
                </c:pt>
                <c:pt idx="879">
                  <c:v>18.77157857838494</c:v>
                </c:pt>
                <c:pt idx="880">
                  <c:v>10.79983313257884</c:v>
                </c:pt>
                <c:pt idx="881">
                  <c:v>12.650972724085108</c:v>
                </c:pt>
                <c:pt idx="882">
                  <c:v>12.335479297708751</c:v>
                </c:pt>
                <c:pt idx="883">
                  <c:v>11.861311779876971</c:v>
                </c:pt>
                <c:pt idx="884">
                  <c:v>17.909155514441544</c:v>
                </c:pt>
                <c:pt idx="885">
                  <c:v>13.145285622937131</c:v>
                </c:pt>
                <c:pt idx="886">
                  <c:v>15.564115870393458</c:v>
                </c:pt>
                <c:pt idx="887">
                  <c:v>12.107309343993933</c:v>
                </c:pt>
                <c:pt idx="888">
                  <c:v>12.035441604828989</c:v>
                </c:pt>
                <c:pt idx="889">
                  <c:v>9.5754742804292192</c:v>
                </c:pt>
                <c:pt idx="890">
                  <c:v>11.719829703010021</c:v>
                </c:pt>
                <c:pt idx="891">
                  <c:v>11.508828859155429</c:v>
                </c:pt>
                <c:pt idx="892">
                  <c:v>6.1060798240326619</c:v>
                </c:pt>
                <c:pt idx="893">
                  <c:v>0.91197251360917164</c:v>
                </c:pt>
                <c:pt idx="894">
                  <c:v>7.0755636775864161</c:v>
                </c:pt>
                <c:pt idx="895">
                  <c:v>1.7747398560791439</c:v>
                </c:pt>
                <c:pt idx="896">
                  <c:v>-1.2876787060333683</c:v>
                </c:pt>
                <c:pt idx="897">
                  <c:v>4.8521773210145724</c:v>
                </c:pt>
                <c:pt idx="898">
                  <c:v>6.3671128797430754</c:v>
                </c:pt>
                <c:pt idx="899">
                  <c:v>10.457436299640399</c:v>
                </c:pt>
                <c:pt idx="900">
                  <c:v>8.4509310201106302</c:v>
                </c:pt>
                <c:pt idx="901">
                  <c:v>7.6818221418552213</c:v>
                </c:pt>
                <c:pt idx="902">
                  <c:v>7.7373306785011309</c:v>
                </c:pt>
                <c:pt idx="903">
                  <c:v>4.7853757113143658</c:v>
                </c:pt>
                <c:pt idx="904">
                  <c:v>23.100211514969438</c:v>
                </c:pt>
                <c:pt idx="905">
                  <c:v>24.262863494284836</c:v>
                </c:pt>
                <c:pt idx="906">
                  <c:v>22.182518414707175</c:v>
                </c:pt>
                <c:pt idx="907">
                  <c:v>15.662617865272921</c:v>
                </c:pt>
                <c:pt idx="908">
                  <c:v>12.33748132116208</c:v>
                </c:pt>
                <c:pt idx="909">
                  <c:v>-0.7543755605070146</c:v>
                </c:pt>
                <c:pt idx="910">
                  <c:v>5.2608211858922616</c:v>
                </c:pt>
                <c:pt idx="911">
                  <c:v>18.180601858792222</c:v>
                </c:pt>
                <c:pt idx="912">
                  <c:v>22.501683251722682</c:v>
                </c:pt>
                <c:pt idx="913">
                  <c:v>19.53812606086256</c:v>
                </c:pt>
                <c:pt idx="914">
                  <c:v>16.493898975202725</c:v>
                </c:pt>
                <c:pt idx="915">
                  <c:v>14.206404049916621</c:v>
                </c:pt>
                <c:pt idx="916">
                  <c:v>17.62604024784924</c:v>
                </c:pt>
                <c:pt idx="917">
                  <c:v>10.403468843174579</c:v>
                </c:pt>
                <c:pt idx="918">
                  <c:v>12.067379833935021</c:v>
                </c:pt>
                <c:pt idx="919">
                  <c:v>15.928008009031913</c:v>
                </c:pt>
                <c:pt idx="920">
                  <c:v>18.097887205982666</c:v>
                </c:pt>
                <c:pt idx="921">
                  <c:v>15.851434067938186</c:v>
                </c:pt>
                <c:pt idx="922">
                  <c:v>22.355710832430731</c:v>
                </c:pt>
                <c:pt idx="923">
                  <c:v>22.540707075713229</c:v>
                </c:pt>
                <c:pt idx="924">
                  <c:v>20.142001910652496</c:v>
                </c:pt>
                <c:pt idx="925">
                  <c:v>-1.6196962772719203</c:v>
                </c:pt>
                <c:pt idx="926">
                  <c:v>1.673147957260035</c:v>
                </c:pt>
                <c:pt idx="927">
                  <c:v>4.9082341049485834</c:v>
                </c:pt>
                <c:pt idx="928">
                  <c:v>4.7715763569113889</c:v>
                </c:pt>
                <c:pt idx="929">
                  <c:v>18.033915160425451</c:v>
                </c:pt>
                <c:pt idx="930">
                  <c:v>13.341488549011338</c:v>
                </c:pt>
                <c:pt idx="931">
                  <c:v>8.1053853677433452</c:v>
                </c:pt>
                <c:pt idx="932">
                  <c:v>5.1303187464579736</c:v>
                </c:pt>
                <c:pt idx="933">
                  <c:v>5.6984386076473825</c:v>
                </c:pt>
                <c:pt idx="934">
                  <c:v>2.7435826453496404</c:v>
                </c:pt>
                <c:pt idx="935">
                  <c:v>8.081432409911038</c:v>
                </c:pt>
                <c:pt idx="936">
                  <c:v>10.518930249972769</c:v>
                </c:pt>
                <c:pt idx="937">
                  <c:v>10.342122735699277</c:v>
                </c:pt>
                <c:pt idx="938">
                  <c:v>0.1917188706483941</c:v>
                </c:pt>
                <c:pt idx="939">
                  <c:v>2.160560452423077</c:v>
                </c:pt>
                <c:pt idx="940">
                  <c:v>0.95226470808871255</c:v>
                </c:pt>
                <c:pt idx="941">
                  <c:v>1.6084963940905084</c:v>
                </c:pt>
                <c:pt idx="942">
                  <c:v>18.912301210066573</c:v>
                </c:pt>
                <c:pt idx="943">
                  <c:v>31.103667183760031</c:v>
                </c:pt>
                <c:pt idx="944">
                  <c:v>34.052292900677372</c:v>
                </c:pt>
                <c:pt idx="945">
                  <c:v>26.163106356265864</c:v>
                </c:pt>
                <c:pt idx="946">
                  <c:v>31.087049477663342</c:v>
                </c:pt>
                <c:pt idx="947">
                  <c:v>35.807720119209563</c:v>
                </c:pt>
                <c:pt idx="948">
                  <c:v>37.151816974516194</c:v>
                </c:pt>
                <c:pt idx="949">
                  <c:v>25.406120303327562</c:v>
                </c:pt>
                <c:pt idx="950">
                  <c:v>24.274175084274674</c:v>
                </c:pt>
                <c:pt idx="951">
                  <c:v>31.983068795390857</c:v>
                </c:pt>
                <c:pt idx="952">
                  <c:v>33.669362612552156</c:v>
                </c:pt>
                <c:pt idx="953">
                  <c:v>28.414732744481874</c:v>
                </c:pt>
                <c:pt idx="954">
                  <c:v>32.663737281942403</c:v>
                </c:pt>
                <c:pt idx="955">
                  <c:v>22.565280951027145</c:v>
                </c:pt>
                <c:pt idx="956">
                  <c:v>20.999155998535812</c:v>
                </c:pt>
                <c:pt idx="957">
                  <c:v>15.975428749464005</c:v>
                </c:pt>
                <c:pt idx="958">
                  <c:v>6.391672912928037</c:v>
                </c:pt>
                <c:pt idx="959">
                  <c:v>13.904954407418479</c:v>
                </c:pt>
                <c:pt idx="960">
                  <c:v>13.028551778217867</c:v>
                </c:pt>
                <c:pt idx="961">
                  <c:v>17.519295830844328</c:v>
                </c:pt>
                <c:pt idx="962">
                  <c:v>19.130055535911694</c:v>
                </c:pt>
                <c:pt idx="963">
                  <c:v>19.514764744071478</c:v>
                </c:pt>
                <c:pt idx="964">
                  <c:v>19.054412043606739</c:v>
                </c:pt>
                <c:pt idx="965">
                  <c:v>18.407025875133165</c:v>
                </c:pt>
                <c:pt idx="966">
                  <c:v>18.278573400627529</c:v>
                </c:pt>
                <c:pt idx="967">
                  <c:v>18.69065640089218</c:v>
                </c:pt>
                <c:pt idx="968">
                  <c:v>15.686424969488222</c:v>
                </c:pt>
                <c:pt idx="969">
                  <c:v>15.151338166504225</c:v>
                </c:pt>
                <c:pt idx="970">
                  <c:v>20.856718463561208</c:v>
                </c:pt>
                <c:pt idx="971">
                  <c:v>21.198880483340332</c:v>
                </c:pt>
                <c:pt idx="972">
                  <c:v>28.32041466712969</c:v>
                </c:pt>
                <c:pt idx="973">
                  <c:v>23.251259542458591</c:v>
                </c:pt>
                <c:pt idx="974">
                  <c:v>21.964729720011711</c:v>
                </c:pt>
                <c:pt idx="975">
                  <c:v>22.915721720048765</c:v>
                </c:pt>
                <c:pt idx="976">
                  <c:v>20.861538428654924</c:v>
                </c:pt>
                <c:pt idx="977">
                  <c:v>19.585495081616777</c:v>
                </c:pt>
                <c:pt idx="978">
                  <c:v>20.701332894693891</c:v>
                </c:pt>
                <c:pt idx="979">
                  <c:v>20.982001823279361</c:v>
                </c:pt>
                <c:pt idx="980">
                  <c:v>5.0432693167282494</c:v>
                </c:pt>
                <c:pt idx="981">
                  <c:v>7.6921103994326501</c:v>
                </c:pt>
                <c:pt idx="982">
                  <c:v>17.429327278158091</c:v>
                </c:pt>
                <c:pt idx="983">
                  <c:v>17.494041742901523</c:v>
                </c:pt>
                <c:pt idx="984">
                  <c:v>23.625568737860547</c:v>
                </c:pt>
                <c:pt idx="985">
                  <c:v>24.230194988074949</c:v>
                </c:pt>
                <c:pt idx="986">
                  <c:v>23.127457874084811</c:v>
                </c:pt>
                <c:pt idx="987">
                  <c:v>10.027657139924706</c:v>
                </c:pt>
                <c:pt idx="988">
                  <c:v>13.150715928307122</c:v>
                </c:pt>
                <c:pt idx="989">
                  <c:v>11.34882254988625</c:v>
                </c:pt>
                <c:pt idx="990">
                  <c:v>10.48597392989663</c:v>
                </c:pt>
                <c:pt idx="991">
                  <c:v>7.2557284506565622</c:v>
                </c:pt>
                <c:pt idx="992">
                  <c:v>11.14031249325258</c:v>
                </c:pt>
                <c:pt idx="993">
                  <c:v>13.787902197379864</c:v>
                </c:pt>
                <c:pt idx="994">
                  <c:v>14.128701648060549</c:v>
                </c:pt>
                <c:pt idx="995">
                  <c:v>15.759174735397075</c:v>
                </c:pt>
                <c:pt idx="996">
                  <c:v>16.45912283294475</c:v>
                </c:pt>
                <c:pt idx="997">
                  <c:v>17.69467342240425</c:v>
                </c:pt>
                <c:pt idx="998">
                  <c:v>9.2664428415314859</c:v>
                </c:pt>
                <c:pt idx="999">
                  <c:v>12.005494534934691</c:v>
                </c:pt>
                <c:pt idx="1000">
                  <c:v>14.684523002929772</c:v>
                </c:pt>
                <c:pt idx="1001">
                  <c:v>16.281851983856477</c:v>
                </c:pt>
                <c:pt idx="1002">
                  <c:v>16.857951616839628</c:v>
                </c:pt>
                <c:pt idx="1003">
                  <c:v>15.122270597288079</c:v>
                </c:pt>
                <c:pt idx="1004">
                  <c:v>10.885581297908864</c:v>
                </c:pt>
                <c:pt idx="1005">
                  <c:v>7.5169977318299885</c:v>
                </c:pt>
                <c:pt idx="1006">
                  <c:v>5.4689123177858789</c:v>
                </c:pt>
                <c:pt idx="1007">
                  <c:v>4.1104677567780357</c:v>
                </c:pt>
                <c:pt idx="1008">
                  <c:v>6.1350042447157804</c:v>
                </c:pt>
                <c:pt idx="1009">
                  <c:v>10.325215382263053</c:v>
                </c:pt>
                <c:pt idx="1010">
                  <c:v>11.860673954481626</c:v>
                </c:pt>
                <c:pt idx="1011">
                  <c:v>5.7454702904585986</c:v>
                </c:pt>
                <c:pt idx="1012">
                  <c:v>5.0564782505642114</c:v>
                </c:pt>
                <c:pt idx="1013">
                  <c:v>2.400430712350321</c:v>
                </c:pt>
                <c:pt idx="1014">
                  <c:v>-2.6351094435028699</c:v>
                </c:pt>
                <c:pt idx="1015">
                  <c:v>12.888470492556259</c:v>
                </c:pt>
                <c:pt idx="1016">
                  <c:v>14.199754944778853</c:v>
                </c:pt>
                <c:pt idx="1017">
                  <c:v>9.5833991257521234</c:v>
                </c:pt>
                <c:pt idx="1018">
                  <c:v>10.488557425784606</c:v>
                </c:pt>
                <c:pt idx="1019">
                  <c:v>9.505428622068024</c:v>
                </c:pt>
                <c:pt idx="1020">
                  <c:v>10.823440788293048</c:v>
                </c:pt>
                <c:pt idx="1021">
                  <c:v>12.484184316902081</c:v>
                </c:pt>
                <c:pt idx="1022">
                  <c:v>13.913795545960816</c:v>
                </c:pt>
                <c:pt idx="1023">
                  <c:v>11.413388285685144</c:v>
                </c:pt>
                <c:pt idx="1024">
                  <c:v>11.807504510152178</c:v>
                </c:pt>
                <c:pt idx="1025">
                  <c:v>9.3353763098633635</c:v>
                </c:pt>
                <c:pt idx="1026">
                  <c:v>8.7655544901117821</c:v>
                </c:pt>
                <c:pt idx="1027">
                  <c:v>4.0976572573717007</c:v>
                </c:pt>
                <c:pt idx="1028">
                  <c:v>1.9775595852690842</c:v>
                </c:pt>
                <c:pt idx="1029">
                  <c:v>-1.020979304585623</c:v>
                </c:pt>
                <c:pt idx="1030">
                  <c:v>-1.2597931419820796</c:v>
                </c:pt>
                <c:pt idx="1031">
                  <c:v>-1.4237603114386488</c:v>
                </c:pt>
                <c:pt idx="1032">
                  <c:v>12.808972200816982</c:v>
                </c:pt>
                <c:pt idx="1033">
                  <c:v>10.219767779401501</c:v>
                </c:pt>
                <c:pt idx="1034">
                  <c:v>9.5524697059358843</c:v>
                </c:pt>
                <c:pt idx="1035">
                  <c:v>8.3326758852251714</c:v>
                </c:pt>
                <c:pt idx="1036">
                  <c:v>8.8123902559793521</c:v>
                </c:pt>
                <c:pt idx="1037">
                  <c:v>10.167388655696108</c:v>
                </c:pt>
                <c:pt idx="1038">
                  <c:v>14.432255583444231</c:v>
                </c:pt>
                <c:pt idx="1039">
                  <c:v>15.885662734218187</c:v>
                </c:pt>
                <c:pt idx="1040">
                  <c:v>8.464953144015297</c:v>
                </c:pt>
                <c:pt idx="1041">
                  <c:v>7.7376742676957377</c:v>
                </c:pt>
                <c:pt idx="1042">
                  <c:v>8.830302656148703</c:v>
                </c:pt>
                <c:pt idx="1043">
                  <c:v>8.811693617499472</c:v>
                </c:pt>
                <c:pt idx="1044">
                  <c:v>1.4032155729420737</c:v>
                </c:pt>
                <c:pt idx="1045">
                  <c:v>0.25219234608790941</c:v>
                </c:pt>
                <c:pt idx="1046">
                  <c:v>8.1548238075773938</c:v>
                </c:pt>
                <c:pt idx="1047">
                  <c:v>17.071624894335891</c:v>
                </c:pt>
                <c:pt idx="1048">
                  <c:v>16.97773081512306</c:v>
                </c:pt>
                <c:pt idx="1049">
                  <c:v>19.817766583656038</c:v>
                </c:pt>
                <c:pt idx="1050">
                  <c:v>24.387961437533079</c:v>
                </c:pt>
                <c:pt idx="1051">
                  <c:v>20.241877849982792</c:v>
                </c:pt>
                <c:pt idx="1052">
                  <c:v>16.741649144305981</c:v>
                </c:pt>
                <c:pt idx="1053">
                  <c:v>19.012880028273926</c:v>
                </c:pt>
                <c:pt idx="1054">
                  <c:v>19.961851841246592</c:v>
                </c:pt>
                <c:pt idx="1055">
                  <c:v>19.934846744748036</c:v>
                </c:pt>
                <c:pt idx="1056">
                  <c:v>17.446238661796265</c:v>
                </c:pt>
                <c:pt idx="1057">
                  <c:v>19.270930418389298</c:v>
                </c:pt>
                <c:pt idx="1058">
                  <c:v>19.169729505851052</c:v>
                </c:pt>
                <c:pt idx="1059">
                  <c:v>16.131858095885043</c:v>
                </c:pt>
                <c:pt idx="1060">
                  <c:v>15.102627377186195</c:v>
                </c:pt>
                <c:pt idx="1061">
                  <c:v>12.099970798515614</c:v>
                </c:pt>
                <c:pt idx="1062">
                  <c:v>8.341582025442662</c:v>
                </c:pt>
                <c:pt idx="1063">
                  <c:v>6.679110758154394</c:v>
                </c:pt>
                <c:pt idx="1064">
                  <c:v>8.6520511809794698</c:v>
                </c:pt>
                <c:pt idx="1065">
                  <c:v>7.9742388925666319</c:v>
                </c:pt>
                <c:pt idx="1066">
                  <c:v>7.9771492296456969</c:v>
                </c:pt>
                <c:pt idx="1067">
                  <c:v>8.6092216367784857</c:v>
                </c:pt>
                <c:pt idx="1068">
                  <c:v>7.0408692212296842</c:v>
                </c:pt>
                <c:pt idx="1069">
                  <c:v>0.83768219398887567</c:v>
                </c:pt>
                <c:pt idx="1070">
                  <c:v>-1.8059283185746011</c:v>
                </c:pt>
                <c:pt idx="1071">
                  <c:v>-3.3600086100497251</c:v>
                </c:pt>
                <c:pt idx="1072">
                  <c:v>-3.2185773028142961</c:v>
                </c:pt>
                <c:pt idx="1073">
                  <c:v>8.7676017035140497</c:v>
                </c:pt>
                <c:pt idx="1074">
                  <c:v>23.028078858290701</c:v>
                </c:pt>
                <c:pt idx="1075">
                  <c:v>21.212665232360184</c:v>
                </c:pt>
                <c:pt idx="1076">
                  <c:v>19.966299513609087</c:v>
                </c:pt>
                <c:pt idx="1077">
                  <c:v>8.5635644149269829</c:v>
                </c:pt>
                <c:pt idx="1078">
                  <c:v>7.0715004711953355</c:v>
                </c:pt>
                <c:pt idx="1079">
                  <c:v>11.288566912826248</c:v>
                </c:pt>
                <c:pt idx="1080">
                  <c:v>14.989677527029777</c:v>
                </c:pt>
                <c:pt idx="1081">
                  <c:v>19.261718199463473</c:v>
                </c:pt>
                <c:pt idx="1082">
                  <c:v>21.667775289487778</c:v>
                </c:pt>
                <c:pt idx="1083">
                  <c:v>18.462176034353561</c:v>
                </c:pt>
                <c:pt idx="1084">
                  <c:v>14.829941866640262</c:v>
                </c:pt>
                <c:pt idx="1085">
                  <c:v>10.948687845301208</c:v>
                </c:pt>
                <c:pt idx="1086">
                  <c:v>7.9805159640965684</c:v>
                </c:pt>
                <c:pt idx="1087">
                  <c:v>6.7289806026249011</c:v>
                </c:pt>
                <c:pt idx="1088">
                  <c:v>10.25079687716417</c:v>
                </c:pt>
                <c:pt idx="1089">
                  <c:v>6.2894859271789727</c:v>
                </c:pt>
                <c:pt idx="1090">
                  <c:v>3.4421706754155679</c:v>
                </c:pt>
                <c:pt idx="1091">
                  <c:v>6.9857818842766761</c:v>
                </c:pt>
                <c:pt idx="1092">
                  <c:v>11.395245473625515</c:v>
                </c:pt>
                <c:pt idx="1093">
                  <c:v>19.160382420670174</c:v>
                </c:pt>
                <c:pt idx="1094">
                  <c:v>28.55335870240765</c:v>
                </c:pt>
                <c:pt idx="1095">
                  <c:v>34.241203454076619</c:v>
                </c:pt>
                <c:pt idx="1096">
                  <c:v>30.943731139278263</c:v>
                </c:pt>
                <c:pt idx="1097">
                  <c:v>31.500690345906612</c:v>
                </c:pt>
                <c:pt idx="1098">
                  <c:v>33.559273937512302</c:v>
                </c:pt>
                <c:pt idx="1099">
                  <c:v>32.507924771042696</c:v>
                </c:pt>
                <c:pt idx="1100">
                  <c:v>-10.925603208105983</c:v>
                </c:pt>
                <c:pt idx="1101">
                  <c:v>-14.903585598655944</c:v>
                </c:pt>
                <c:pt idx="1102">
                  <c:v>-10.557616376424228</c:v>
                </c:pt>
                <c:pt idx="1103">
                  <c:v>-5.0254744045851396</c:v>
                </c:pt>
                <c:pt idx="1104">
                  <c:v>-0.39213999858347393</c:v>
                </c:pt>
                <c:pt idx="1105">
                  <c:v>5.3263231042381065</c:v>
                </c:pt>
                <c:pt idx="1106">
                  <c:v>10.814817556339484</c:v>
                </c:pt>
                <c:pt idx="1107">
                  <c:v>12.93084801175155</c:v>
                </c:pt>
                <c:pt idx="1108">
                  <c:v>5.0710627494998661</c:v>
                </c:pt>
                <c:pt idx="1109">
                  <c:v>15.404853946089858</c:v>
                </c:pt>
                <c:pt idx="1110">
                  <c:v>15.075033107332914</c:v>
                </c:pt>
                <c:pt idx="1111">
                  <c:v>8.6718676877255874</c:v>
                </c:pt>
                <c:pt idx="1112">
                  <c:v>17.784999420100789</c:v>
                </c:pt>
                <c:pt idx="1113">
                  <c:v>25.073672926616375</c:v>
                </c:pt>
                <c:pt idx="1114">
                  <c:v>19.980488353142967</c:v>
                </c:pt>
                <c:pt idx="1115">
                  <c:v>9.0782407155757028</c:v>
                </c:pt>
                <c:pt idx="1116">
                  <c:v>4.025549608725143</c:v>
                </c:pt>
                <c:pt idx="1117">
                  <c:v>2.0983248496349916</c:v>
                </c:pt>
                <c:pt idx="1118">
                  <c:v>0.73579166855122224</c:v>
                </c:pt>
                <c:pt idx="1119">
                  <c:v>5.7404052415861884</c:v>
                </c:pt>
                <c:pt idx="1120">
                  <c:v>10.066502300467128</c:v>
                </c:pt>
                <c:pt idx="1121">
                  <c:v>14.109327000261729</c:v>
                </c:pt>
                <c:pt idx="1122">
                  <c:v>21.669132483920883</c:v>
                </c:pt>
                <c:pt idx="1123">
                  <c:v>25.59188107262198</c:v>
                </c:pt>
                <c:pt idx="1124">
                  <c:v>31.22407952278774</c:v>
                </c:pt>
                <c:pt idx="1125">
                  <c:v>27.366143834026424</c:v>
                </c:pt>
                <c:pt idx="1126">
                  <c:v>29.191133147192616</c:v>
                </c:pt>
                <c:pt idx="1127">
                  <c:v>28.27914535798115</c:v>
                </c:pt>
                <c:pt idx="1128">
                  <c:v>25.645664699663229</c:v>
                </c:pt>
                <c:pt idx="1129">
                  <c:v>5.5183539822884597</c:v>
                </c:pt>
                <c:pt idx="1130">
                  <c:v>10.385595071913123</c:v>
                </c:pt>
                <c:pt idx="1131">
                  <c:v>7.8345207475733147</c:v>
                </c:pt>
                <c:pt idx="1132">
                  <c:v>6.6947517085230501</c:v>
                </c:pt>
                <c:pt idx="1133">
                  <c:v>6.5727812783563877</c:v>
                </c:pt>
                <c:pt idx="1134">
                  <c:v>3.8888223228314089</c:v>
                </c:pt>
                <c:pt idx="1135">
                  <c:v>2.5653158006521792</c:v>
                </c:pt>
                <c:pt idx="1136">
                  <c:v>8.1665276968415412</c:v>
                </c:pt>
                <c:pt idx="1137">
                  <c:v>11.824603100286524</c:v>
                </c:pt>
                <c:pt idx="1138">
                  <c:v>12.431539628869004</c:v>
                </c:pt>
                <c:pt idx="1139">
                  <c:v>15.001561180885759</c:v>
                </c:pt>
                <c:pt idx="1140">
                  <c:v>18.18178705420177</c:v>
                </c:pt>
                <c:pt idx="1141">
                  <c:v>17.749846564468719</c:v>
                </c:pt>
                <c:pt idx="1142">
                  <c:v>12.696166115269314</c:v>
                </c:pt>
                <c:pt idx="1143">
                  <c:v>15.572805596441874</c:v>
                </c:pt>
                <c:pt idx="1144">
                  <c:v>14.114026837889426</c:v>
                </c:pt>
                <c:pt idx="1145">
                  <c:v>14.287462118954508</c:v>
                </c:pt>
                <c:pt idx="1146">
                  <c:v>23.100441869301491</c:v>
                </c:pt>
                <c:pt idx="1147">
                  <c:v>27.704262765328203</c:v>
                </c:pt>
                <c:pt idx="1148">
                  <c:v>29.114354275099608</c:v>
                </c:pt>
                <c:pt idx="1149">
                  <c:v>28.601024368054873</c:v>
                </c:pt>
                <c:pt idx="1150">
                  <c:v>26.723063360385879</c:v>
                </c:pt>
                <c:pt idx="1151">
                  <c:v>22.481517261113027</c:v>
                </c:pt>
                <c:pt idx="1152">
                  <c:v>17.180003133077371</c:v>
                </c:pt>
                <c:pt idx="1153">
                  <c:v>16.215984034611708</c:v>
                </c:pt>
                <c:pt idx="1154">
                  <c:v>17.048210744393621</c:v>
                </c:pt>
                <c:pt idx="1155">
                  <c:v>15.938151206734474</c:v>
                </c:pt>
                <c:pt idx="1156">
                  <c:v>20.308382501894151</c:v>
                </c:pt>
                <c:pt idx="1157">
                  <c:v>25.448172682604131</c:v>
                </c:pt>
                <c:pt idx="1158">
                  <c:v>26.572251085922716</c:v>
                </c:pt>
                <c:pt idx="1159">
                  <c:v>22.826450875451876</c:v>
                </c:pt>
                <c:pt idx="1160">
                  <c:v>23.135526457107858</c:v>
                </c:pt>
                <c:pt idx="1161">
                  <c:v>20.473693084715272</c:v>
                </c:pt>
                <c:pt idx="1162">
                  <c:v>15.634060192226329</c:v>
                </c:pt>
                <c:pt idx="1163">
                  <c:v>6.8963871536542598</c:v>
                </c:pt>
                <c:pt idx="1164">
                  <c:v>9.8160241939288184</c:v>
                </c:pt>
                <c:pt idx="1165">
                  <c:v>16.640343946876968</c:v>
                </c:pt>
                <c:pt idx="1166">
                  <c:v>19.467298985659021</c:v>
                </c:pt>
                <c:pt idx="1167">
                  <c:v>18.848697005849857</c:v>
                </c:pt>
                <c:pt idx="1168">
                  <c:v>16.801092906739612</c:v>
                </c:pt>
                <c:pt idx="1169">
                  <c:v>12.850307592271726</c:v>
                </c:pt>
                <c:pt idx="1170">
                  <c:v>6.6033631941147419</c:v>
                </c:pt>
                <c:pt idx="1171">
                  <c:v>3.9979905037942132</c:v>
                </c:pt>
                <c:pt idx="1172">
                  <c:v>1.0067308390276253</c:v>
                </c:pt>
                <c:pt idx="1173">
                  <c:v>0.81331424486936754</c:v>
                </c:pt>
                <c:pt idx="1174">
                  <c:v>2.8930974873100368</c:v>
                </c:pt>
                <c:pt idx="1175">
                  <c:v>4.3657217564692985</c:v>
                </c:pt>
                <c:pt idx="1176">
                  <c:v>0.35273568318974213</c:v>
                </c:pt>
                <c:pt idx="1177">
                  <c:v>1.903652378183196</c:v>
                </c:pt>
                <c:pt idx="1178">
                  <c:v>-1.2668976610186178E-2</c:v>
                </c:pt>
                <c:pt idx="1179">
                  <c:v>-5.1394895393650941</c:v>
                </c:pt>
                <c:pt idx="1180">
                  <c:v>0.75602872537698929</c:v>
                </c:pt>
                <c:pt idx="1181">
                  <c:v>-2.7702423796077902</c:v>
                </c:pt>
                <c:pt idx="1182">
                  <c:v>-6.1436820611790566</c:v>
                </c:pt>
                <c:pt idx="1183">
                  <c:v>-4.1802408664876722</c:v>
                </c:pt>
                <c:pt idx="1184">
                  <c:v>-2.7128069574305691</c:v>
                </c:pt>
                <c:pt idx="1185">
                  <c:v>-0.88073363463285759</c:v>
                </c:pt>
                <c:pt idx="1186">
                  <c:v>7.4165581966308736</c:v>
                </c:pt>
                <c:pt idx="1187">
                  <c:v>7.796842898532752</c:v>
                </c:pt>
                <c:pt idx="1188">
                  <c:v>2.864183316723512</c:v>
                </c:pt>
                <c:pt idx="1189">
                  <c:v>3.9655463919467948</c:v>
                </c:pt>
                <c:pt idx="1190">
                  <c:v>-8.9622619998293018</c:v>
                </c:pt>
                <c:pt idx="1191">
                  <c:v>1.0614674446175698</c:v>
                </c:pt>
                <c:pt idx="1192">
                  <c:v>3.7889675275936341</c:v>
                </c:pt>
                <c:pt idx="1193">
                  <c:v>3.7255174337945007</c:v>
                </c:pt>
                <c:pt idx="1194">
                  <c:v>-2.613275909341084</c:v>
                </c:pt>
                <c:pt idx="1195">
                  <c:v>9.8669380953738894</c:v>
                </c:pt>
                <c:pt idx="1196">
                  <c:v>19.917504081874959</c:v>
                </c:pt>
                <c:pt idx="1197">
                  <c:v>29.296646989995878</c:v>
                </c:pt>
                <c:pt idx="1198">
                  <c:v>31.409796534854451</c:v>
                </c:pt>
                <c:pt idx="1199">
                  <c:v>32.290478900367248</c:v>
                </c:pt>
                <c:pt idx="1200">
                  <c:v>31.835335559821409</c:v>
                </c:pt>
                <c:pt idx="1201">
                  <c:v>34.267995120366734</c:v>
                </c:pt>
                <c:pt idx="1202">
                  <c:v>19.291484921400759</c:v>
                </c:pt>
                <c:pt idx="1203">
                  <c:v>14.224125432220802</c:v>
                </c:pt>
                <c:pt idx="1204">
                  <c:v>8.935529337307635</c:v>
                </c:pt>
                <c:pt idx="1205">
                  <c:v>3.5437962562058445</c:v>
                </c:pt>
                <c:pt idx="1206">
                  <c:v>-45.503087897628625</c:v>
                </c:pt>
                <c:pt idx="1207">
                  <c:v>-28.072468725465427</c:v>
                </c:pt>
                <c:pt idx="1208">
                  <c:v>-24.289003409488075</c:v>
                </c:pt>
                <c:pt idx="1209">
                  <c:v>-4.3740927626803483</c:v>
                </c:pt>
                <c:pt idx="1210">
                  <c:v>9.2613015032931401</c:v>
                </c:pt>
                <c:pt idx="1211">
                  <c:v>17.864409260037917</c:v>
                </c:pt>
                <c:pt idx="1212">
                  <c:v>21.260118577809095</c:v>
                </c:pt>
                <c:pt idx="1213">
                  <c:v>33.955495092427768</c:v>
                </c:pt>
                <c:pt idx="1214">
                  <c:v>34.799614430604997</c:v>
                </c:pt>
                <c:pt idx="1215">
                  <c:v>31.933161277883038</c:v>
                </c:pt>
                <c:pt idx="1216">
                  <c:v>35.017893127503541</c:v>
                </c:pt>
                <c:pt idx="1217">
                  <c:v>38.408442730397674</c:v>
                </c:pt>
                <c:pt idx="1218">
                  <c:v>36.103863988829943</c:v>
                </c:pt>
                <c:pt idx="1219">
                  <c:v>20.538283260471069</c:v>
                </c:pt>
                <c:pt idx="1220">
                  <c:v>17.937890174410853</c:v>
                </c:pt>
                <c:pt idx="1221">
                  <c:v>13.44600276573189</c:v>
                </c:pt>
                <c:pt idx="1222">
                  <c:v>7.9590264213926787</c:v>
                </c:pt>
                <c:pt idx="1223">
                  <c:v>25.259616196226276</c:v>
                </c:pt>
                <c:pt idx="1224">
                  <c:v>24.59788566228589</c:v>
                </c:pt>
                <c:pt idx="1225">
                  <c:v>24.874557290817378</c:v>
                </c:pt>
                <c:pt idx="1226">
                  <c:v>17.303916130754438</c:v>
                </c:pt>
                <c:pt idx="1227">
                  <c:v>20.307326317765551</c:v>
                </c:pt>
                <c:pt idx="1228">
                  <c:v>16.461405128386275</c:v>
                </c:pt>
                <c:pt idx="1229">
                  <c:v>18.424959707738608</c:v>
                </c:pt>
                <c:pt idx="1230">
                  <c:v>22.115195931199416</c:v>
                </c:pt>
                <c:pt idx="1231">
                  <c:v>21.537257633394447</c:v>
                </c:pt>
                <c:pt idx="1232">
                  <c:v>11.284207868364327</c:v>
                </c:pt>
                <c:pt idx="1233">
                  <c:v>8.3991042948076355</c:v>
                </c:pt>
                <c:pt idx="1234">
                  <c:v>4.6491007846055865</c:v>
                </c:pt>
                <c:pt idx="1235">
                  <c:v>3.1038297360794331</c:v>
                </c:pt>
                <c:pt idx="1236">
                  <c:v>3.043223229208003</c:v>
                </c:pt>
                <c:pt idx="1237">
                  <c:v>1.7453083134761016</c:v>
                </c:pt>
                <c:pt idx="1238">
                  <c:v>6.3253842899014145</c:v>
                </c:pt>
                <c:pt idx="1239">
                  <c:v>26.967709955019536</c:v>
                </c:pt>
                <c:pt idx="1240">
                  <c:v>27.006159297235932</c:v>
                </c:pt>
                <c:pt idx="1241">
                  <c:v>25.599808313469197</c:v>
                </c:pt>
                <c:pt idx="1242">
                  <c:v>27.179174161760322</c:v>
                </c:pt>
                <c:pt idx="1243">
                  <c:v>28.43554567861144</c:v>
                </c:pt>
                <c:pt idx="1244">
                  <c:v>16.147859843428769</c:v>
                </c:pt>
                <c:pt idx="1245">
                  <c:v>11.994670787071193</c:v>
                </c:pt>
                <c:pt idx="1246">
                  <c:v>10.13516904462346</c:v>
                </c:pt>
                <c:pt idx="1247">
                  <c:v>3.2372271264980768</c:v>
                </c:pt>
                <c:pt idx="1248">
                  <c:v>9.3913244981784771</c:v>
                </c:pt>
                <c:pt idx="1249">
                  <c:v>23.825218069236698</c:v>
                </c:pt>
                <c:pt idx="1250">
                  <c:v>26.317704846151813</c:v>
                </c:pt>
                <c:pt idx="1251">
                  <c:v>27.334943173152837</c:v>
                </c:pt>
                <c:pt idx="1252">
                  <c:v>13.406356449635304</c:v>
                </c:pt>
                <c:pt idx="1253">
                  <c:v>11.701678598081777</c:v>
                </c:pt>
                <c:pt idx="1254">
                  <c:v>14.639236425230528</c:v>
                </c:pt>
                <c:pt idx="1255">
                  <c:v>7.4960329635851863</c:v>
                </c:pt>
                <c:pt idx="1256">
                  <c:v>5.8896398468652578</c:v>
                </c:pt>
                <c:pt idx="1257">
                  <c:v>17.436556016791904</c:v>
                </c:pt>
                <c:pt idx="1258">
                  <c:v>19.733311330280578</c:v>
                </c:pt>
                <c:pt idx="1259">
                  <c:v>17.57001388283701</c:v>
                </c:pt>
                <c:pt idx="1260">
                  <c:v>26.569789494699947</c:v>
                </c:pt>
                <c:pt idx="1261">
                  <c:v>27.838317534591184</c:v>
                </c:pt>
                <c:pt idx="1262">
                  <c:v>18.294470605306756</c:v>
                </c:pt>
                <c:pt idx="1263">
                  <c:v>6.9779429961858597</c:v>
                </c:pt>
                <c:pt idx="1264">
                  <c:v>14.2317782552281</c:v>
                </c:pt>
                <c:pt idx="1265">
                  <c:v>12.035724519047797</c:v>
                </c:pt>
                <c:pt idx="1266">
                  <c:v>6.4231313847704641</c:v>
                </c:pt>
                <c:pt idx="1267">
                  <c:v>17.521645625058113</c:v>
                </c:pt>
                <c:pt idx="1268">
                  <c:v>25.807970808091341</c:v>
                </c:pt>
                <c:pt idx="1269">
                  <c:v>20.11710830535236</c:v>
                </c:pt>
                <c:pt idx="1270">
                  <c:v>16.22509516880779</c:v>
                </c:pt>
                <c:pt idx="1271">
                  <c:v>13.331465228653805</c:v>
                </c:pt>
                <c:pt idx="1272">
                  <c:v>13.647810409683636</c:v>
                </c:pt>
                <c:pt idx="1273">
                  <c:v>14.167675505333577</c:v>
                </c:pt>
                <c:pt idx="1274">
                  <c:v>19.113434962600628</c:v>
                </c:pt>
                <c:pt idx="1275">
                  <c:v>23.977322395402112</c:v>
                </c:pt>
                <c:pt idx="1276">
                  <c:v>28.305192482559427</c:v>
                </c:pt>
                <c:pt idx="1277">
                  <c:v>33.697231112248893</c:v>
                </c:pt>
                <c:pt idx="1278">
                  <c:v>34.461854739829434</c:v>
                </c:pt>
                <c:pt idx="1279">
                  <c:v>24.30203438927574</c:v>
                </c:pt>
                <c:pt idx="1280">
                  <c:v>22.021592128337986</c:v>
                </c:pt>
                <c:pt idx="1281">
                  <c:v>17.832620219824591</c:v>
                </c:pt>
                <c:pt idx="1282">
                  <c:v>9.7603630048805456</c:v>
                </c:pt>
                <c:pt idx="1283">
                  <c:v>20.383463520928302</c:v>
                </c:pt>
                <c:pt idx="1284">
                  <c:v>19.042162709073729</c:v>
                </c:pt>
                <c:pt idx="1285">
                  <c:v>18.197135676431486</c:v>
                </c:pt>
                <c:pt idx="1286">
                  <c:v>17.323533422070803</c:v>
                </c:pt>
                <c:pt idx="1287">
                  <c:v>17.198383315066756</c:v>
                </c:pt>
                <c:pt idx="1288">
                  <c:v>19.824418363459806</c:v>
                </c:pt>
                <c:pt idx="1289">
                  <c:v>22.278155798777277</c:v>
                </c:pt>
                <c:pt idx="1290">
                  <c:v>22.818741517185082</c:v>
                </c:pt>
                <c:pt idx="1291">
                  <c:v>9.3245491486179333</c:v>
                </c:pt>
                <c:pt idx="1292">
                  <c:v>6.3831173766166316</c:v>
                </c:pt>
                <c:pt idx="1293">
                  <c:v>1.5158503452004979</c:v>
                </c:pt>
                <c:pt idx="1294">
                  <c:v>-7.403596655684197</c:v>
                </c:pt>
                <c:pt idx="1295">
                  <c:v>-1.1892104261782777</c:v>
                </c:pt>
                <c:pt idx="1296">
                  <c:v>3.3817212920807194</c:v>
                </c:pt>
                <c:pt idx="1297">
                  <c:v>2.4323432910721365</c:v>
                </c:pt>
                <c:pt idx="1298">
                  <c:v>1.3030922622736085</c:v>
                </c:pt>
                <c:pt idx="1299">
                  <c:v>1.9907091513690744</c:v>
                </c:pt>
                <c:pt idx="1300">
                  <c:v>0.65152697789390146</c:v>
                </c:pt>
                <c:pt idx="1301">
                  <c:v>2.5505939773978525</c:v>
                </c:pt>
                <c:pt idx="1302">
                  <c:v>6.0193942542854373</c:v>
                </c:pt>
                <c:pt idx="1303">
                  <c:v>9.3747102629134105</c:v>
                </c:pt>
                <c:pt idx="1304">
                  <c:v>11.786555083036099</c:v>
                </c:pt>
                <c:pt idx="1305">
                  <c:v>15.464867500640267</c:v>
                </c:pt>
                <c:pt idx="1306">
                  <c:v>17.544258842272065</c:v>
                </c:pt>
                <c:pt idx="1307">
                  <c:v>18.364515258016922</c:v>
                </c:pt>
                <c:pt idx="1308">
                  <c:v>12.479873109972317</c:v>
                </c:pt>
                <c:pt idx="1309">
                  <c:v>10.16280789908155</c:v>
                </c:pt>
                <c:pt idx="1310">
                  <c:v>8.0470469588014737</c:v>
                </c:pt>
                <c:pt idx="1311">
                  <c:v>5.0768411020413851</c:v>
                </c:pt>
                <c:pt idx="1312">
                  <c:v>5.9766727058141456</c:v>
                </c:pt>
                <c:pt idx="1313">
                  <c:v>8.9137812802015048</c:v>
                </c:pt>
                <c:pt idx="1314">
                  <c:v>14.282973551129707</c:v>
                </c:pt>
                <c:pt idx="1315">
                  <c:v>16.318334218204988</c:v>
                </c:pt>
                <c:pt idx="1316">
                  <c:v>17.91821812428136</c:v>
                </c:pt>
                <c:pt idx="1317">
                  <c:v>18.235569248515127</c:v>
                </c:pt>
                <c:pt idx="1318">
                  <c:v>15.930653148937957</c:v>
                </c:pt>
                <c:pt idx="1319">
                  <c:v>13.294248889125093</c:v>
                </c:pt>
                <c:pt idx="1320">
                  <c:v>10.757275945124789</c:v>
                </c:pt>
                <c:pt idx="1321">
                  <c:v>8.5509008509760065</c:v>
                </c:pt>
                <c:pt idx="1322">
                  <c:v>8.4302340903182227</c:v>
                </c:pt>
                <c:pt idx="1323">
                  <c:v>8.9094844310633192</c:v>
                </c:pt>
                <c:pt idx="1324">
                  <c:v>6.9154654318021258</c:v>
                </c:pt>
                <c:pt idx="1325">
                  <c:v>0.74255612329814369</c:v>
                </c:pt>
                <c:pt idx="1326">
                  <c:v>-1.8105464844905939</c:v>
                </c:pt>
                <c:pt idx="1327">
                  <c:v>-3.9719740616993349</c:v>
                </c:pt>
                <c:pt idx="1328">
                  <c:v>-7.2013087047805513</c:v>
                </c:pt>
                <c:pt idx="1329">
                  <c:v>16.797016449977775</c:v>
                </c:pt>
                <c:pt idx="1330">
                  <c:v>15.076288171575136</c:v>
                </c:pt>
                <c:pt idx="1331">
                  <c:v>16.088966052616627</c:v>
                </c:pt>
                <c:pt idx="1332">
                  <c:v>17.260692341714012</c:v>
                </c:pt>
                <c:pt idx="1333">
                  <c:v>16.659961375218479</c:v>
                </c:pt>
                <c:pt idx="1334">
                  <c:v>22.912052653509463</c:v>
                </c:pt>
                <c:pt idx="1335">
                  <c:v>25.350709566283847</c:v>
                </c:pt>
                <c:pt idx="1336">
                  <c:v>25.798651670597295</c:v>
                </c:pt>
                <c:pt idx="1337">
                  <c:v>24.185784936432775</c:v>
                </c:pt>
                <c:pt idx="1338">
                  <c:v>25.923837758256596</c:v>
                </c:pt>
                <c:pt idx="1339">
                  <c:v>26.503564474736407</c:v>
                </c:pt>
                <c:pt idx="1340">
                  <c:v>29.673762556968875</c:v>
                </c:pt>
                <c:pt idx="1341">
                  <c:v>15.889240048194786</c:v>
                </c:pt>
                <c:pt idx="1342">
                  <c:v>15.418325927279319</c:v>
                </c:pt>
                <c:pt idx="1343">
                  <c:v>4.4230513680066252</c:v>
                </c:pt>
                <c:pt idx="1344">
                  <c:v>1.1172505375988351</c:v>
                </c:pt>
                <c:pt idx="1345">
                  <c:v>-3.8944698389816068</c:v>
                </c:pt>
                <c:pt idx="1346">
                  <c:v>3.5445444974696372</c:v>
                </c:pt>
                <c:pt idx="1347">
                  <c:v>7.9569967965673172</c:v>
                </c:pt>
                <c:pt idx="1348">
                  <c:v>14.680525711790615</c:v>
                </c:pt>
                <c:pt idx="1349">
                  <c:v>15.933623016079146</c:v>
                </c:pt>
                <c:pt idx="1350">
                  <c:v>16.790727221174606</c:v>
                </c:pt>
                <c:pt idx="1351">
                  <c:v>16.336454802889122</c:v>
                </c:pt>
                <c:pt idx="1352">
                  <c:v>15.848971013078383</c:v>
                </c:pt>
                <c:pt idx="1353">
                  <c:v>13.722284643117</c:v>
                </c:pt>
                <c:pt idx="1354">
                  <c:v>13.000031526155986</c:v>
                </c:pt>
                <c:pt idx="1355">
                  <c:v>11.516595358273207</c:v>
                </c:pt>
                <c:pt idx="1356">
                  <c:v>14.175585100838717</c:v>
                </c:pt>
                <c:pt idx="1357">
                  <c:v>14.566897503947551</c:v>
                </c:pt>
                <c:pt idx="1358">
                  <c:v>11.235810161313253</c:v>
                </c:pt>
                <c:pt idx="1359">
                  <c:v>1.4710209266846519</c:v>
                </c:pt>
                <c:pt idx="1360">
                  <c:v>4.2574199671962631</c:v>
                </c:pt>
                <c:pt idx="1361">
                  <c:v>3.4969623041423148</c:v>
                </c:pt>
                <c:pt idx="1362">
                  <c:v>1.005555092748267</c:v>
                </c:pt>
                <c:pt idx="1363">
                  <c:v>-1.8650998722074874</c:v>
                </c:pt>
                <c:pt idx="1364">
                  <c:v>1.0619157110857813</c:v>
                </c:pt>
                <c:pt idx="1365">
                  <c:v>4.4990392706960591</c:v>
                </c:pt>
                <c:pt idx="1366">
                  <c:v>4.943955377788356</c:v>
                </c:pt>
                <c:pt idx="1367">
                  <c:v>8.1759341668476537</c:v>
                </c:pt>
                <c:pt idx="1368">
                  <c:v>8.7367856558021373</c:v>
                </c:pt>
                <c:pt idx="1369">
                  <c:v>6.3847628292506897</c:v>
                </c:pt>
                <c:pt idx="1370">
                  <c:v>3.2635817343276585</c:v>
                </c:pt>
                <c:pt idx="1371">
                  <c:v>4.0589254190113166</c:v>
                </c:pt>
                <c:pt idx="1372">
                  <c:v>3.0341512466963039</c:v>
                </c:pt>
                <c:pt idx="1373">
                  <c:v>5.486773873949069</c:v>
                </c:pt>
                <c:pt idx="1374">
                  <c:v>8.9379669288392805</c:v>
                </c:pt>
                <c:pt idx="1375">
                  <c:v>10.529353416889542</c:v>
                </c:pt>
                <c:pt idx="1376">
                  <c:v>5.6191704873704396</c:v>
                </c:pt>
                <c:pt idx="1377">
                  <c:v>5.5475311184334686</c:v>
                </c:pt>
                <c:pt idx="1378">
                  <c:v>3.2890370595778151</c:v>
                </c:pt>
                <c:pt idx="1379">
                  <c:v>0.30610034774909423</c:v>
                </c:pt>
                <c:pt idx="1380">
                  <c:v>16.283550410308045</c:v>
                </c:pt>
                <c:pt idx="1381">
                  <c:v>18.851942392852905</c:v>
                </c:pt>
                <c:pt idx="1382">
                  <c:v>20.871521238745494</c:v>
                </c:pt>
                <c:pt idx="1383">
                  <c:v>21.265600810856711</c:v>
                </c:pt>
                <c:pt idx="1384">
                  <c:v>20.922117907021942</c:v>
                </c:pt>
                <c:pt idx="1385">
                  <c:v>21.109244938392635</c:v>
                </c:pt>
                <c:pt idx="1386">
                  <c:v>19.124192516981786</c:v>
                </c:pt>
                <c:pt idx="1387">
                  <c:v>18.575498079894714</c:v>
                </c:pt>
                <c:pt idx="1388">
                  <c:v>18.118562417387807</c:v>
                </c:pt>
                <c:pt idx="1389">
                  <c:v>17.718027308911211</c:v>
                </c:pt>
                <c:pt idx="1390">
                  <c:v>34.802736045582705</c:v>
                </c:pt>
                <c:pt idx="1391">
                  <c:v>25.401953685569012</c:v>
                </c:pt>
                <c:pt idx="1392">
                  <c:v>5.9259670747561444</c:v>
                </c:pt>
                <c:pt idx="1393">
                  <c:v>1.2193728367828172</c:v>
                </c:pt>
                <c:pt idx="1394">
                  <c:v>-3.2983185180123442</c:v>
                </c:pt>
                <c:pt idx="1395">
                  <c:v>-7.0698190611111045</c:v>
                </c:pt>
                <c:pt idx="1396">
                  <c:v>-0.58007423940029668</c:v>
                </c:pt>
                <c:pt idx="1397">
                  <c:v>17.493865439230127</c:v>
                </c:pt>
                <c:pt idx="1398">
                  <c:v>19.54404033228947</c:v>
                </c:pt>
                <c:pt idx="1399">
                  <c:v>19.844467760781903</c:v>
                </c:pt>
                <c:pt idx="1400">
                  <c:v>23.331397065187787</c:v>
                </c:pt>
                <c:pt idx="1401">
                  <c:v>23.928027156378029</c:v>
                </c:pt>
                <c:pt idx="1402">
                  <c:v>20.397941868875691</c:v>
                </c:pt>
                <c:pt idx="1403">
                  <c:v>12.67531902797927</c:v>
                </c:pt>
                <c:pt idx="1404">
                  <c:v>16.228288296279914</c:v>
                </c:pt>
                <c:pt idx="1405">
                  <c:v>11.56988276828681</c:v>
                </c:pt>
                <c:pt idx="1406">
                  <c:v>12.916615381367791</c:v>
                </c:pt>
                <c:pt idx="1407">
                  <c:v>-5.7963181546884179</c:v>
                </c:pt>
                <c:pt idx="1408">
                  <c:v>2.9076975414175088</c:v>
                </c:pt>
                <c:pt idx="1409">
                  <c:v>17.168525783379351</c:v>
                </c:pt>
                <c:pt idx="1410">
                  <c:v>25.709423008166077</c:v>
                </c:pt>
                <c:pt idx="1411">
                  <c:v>27.49595746606559</c:v>
                </c:pt>
                <c:pt idx="1412">
                  <c:v>41.214100544364825</c:v>
                </c:pt>
                <c:pt idx="1413">
                  <c:v>38.635718645484388</c:v>
                </c:pt>
                <c:pt idx="1414">
                  <c:v>23.306930971077477</c:v>
                </c:pt>
                <c:pt idx="1415">
                  <c:v>28.109023914294617</c:v>
                </c:pt>
                <c:pt idx="1416">
                  <c:v>33.77749247631332</c:v>
                </c:pt>
                <c:pt idx="1417">
                  <c:v>36.757108941768735</c:v>
                </c:pt>
                <c:pt idx="1418">
                  <c:v>36.154620745820054</c:v>
                </c:pt>
                <c:pt idx="1419">
                  <c:v>44.85969706263031</c:v>
                </c:pt>
                <c:pt idx="1420">
                  <c:v>41.715130200936557</c:v>
                </c:pt>
                <c:pt idx="1421">
                  <c:v>31.559962780738537</c:v>
                </c:pt>
                <c:pt idx="1422">
                  <c:v>19.511322963669109</c:v>
                </c:pt>
                <c:pt idx="1423">
                  <c:v>14.203250084157837</c:v>
                </c:pt>
                <c:pt idx="1424">
                  <c:v>-1.1608036444139103</c:v>
                </c:pt>
                <c:pt idx="1425">
                  <c:v>-4.3925308867406088</c:v>
                </c:pt>
                <c:pt idx="1426">
                  <c:v>14.279240661642234</c:v>
                </c:pt>
                <c:pt idx="1427">
                  <c:v>16.751085299580737</c:v>
                </c:pt>
                <c:pt idx="1428">
                  <c:v>11.718140314084113</c:v>
                </c:pt>
                <c:pt idx="1429">
                  <c:v>13.136105470284942</c:v>
                </c:pt>
                <c:pt idx="1430">
                  <c:v>12.188678968435784</c:v>
                </c:pt>
                <c:pt idx="1431">
                  <c:v>-0.69233390360654568</c:v>
                </c:pt>
                <c:pt idx="1432">
                  <c:v>-1.8911340225062467</c:v>
                </c:pt>
                <c:pt idx="1433">
                  <c:v>1.0974952278006711</c:v>
                </c:pt>
                <c:pt idx="1434">
                  <c:v>13.618624915025102</c:v>
                </c:pt>
                <c:pt idx="1435">
                  <c:v>15.281652527959189</c:v>
                </c:pt>
                <c:pt idx="1436">
                  <c:v>27.973554387792365</c:v>
                </c:pt>
                <c:pt idx="1437">
                  <c:v>26.723206742279437</c:v>
                </c:pt>
                <c:pt idx="1438">
                  <c:v>22.407595768163802</c:v>
                </c:pt>
                <c:pt idx="1439">
                  <c:v>8.6385418878085929</c:v>
                </c:pt>
                <c:pt idx="1440">
                  <c:v>9.4160055972908552</c:v>
                </c:pt>
                <c:pt idx="1441">
                  <c:v>11.185470637479256</c:v>
                </c:pt>
                <c:pt idx="1442">
                  <c:v>8.8206978888011989</c:v>
                </c:pt>
                <c:pt idx="1443">
                  <c:v>14.144777344955628</c:v>
                </c:pt>
                <c:pt idx="1444">
                  <c:v>12.72593063450671</c:v>
                </c:pt>
                <c:pt idx="1445">
                  <c:v>15.595075109353473</c:v>
                </c:pt>
                <c:pt idx="1446">
                  <c:v>20.698194772840495</c:v>
                </c:pt>
                <c:pt idx="1447">
                  <c:v>20.38921864918315</c:v>
                </c:pt>
                <c:pt idx="1448">
                  <c:v>22.498578053082952</c:v>
                </c:pt>
                <c:pt idx="1449">
                  <c:v>22.955700771392706</c:v>
                </c:pt>
                <c:pt idx="1450">
                  <c:v>22.54357854913458</c:v>
                </c:pt>
                <c:pt idx="1451">
                  <c:v>18.730369453373541</c:v>
                </c:pt>
                <c:pt idx="1452">
                  <c:v>14.036887309520729</c:v>
                </c:pt>
                <c:pt idx="1453">
                  <c:v>-64.959828055694572</c:v>
                </c:pt>
                <c:pt idx="1454">
                  <c:v>-50.583332549704352</c:v>
                </c:pt>
                <c:pt idx="1455">
                  <c:v>-24.285767447210027</c:v>
                </c:pt>
                <c:pt idx="1456">
                  <c:v>-5.3261492965710033</c:v>
                </c:pt>
                <c:pt idx="1457">
                  <c:v>14.129061906288243</c:v>
                </c:pt>
                <c:pt idx="1458">
                  <c:v>22.326841715349133</c:v>
                </c:pt>
                <c:pt idx="1459">
                  <c:v>33.146888854972723</c:v>
                </c:pt>
                <c:pt idx="1460">
                  <c:v>44.584923396704568</c:v>
                </c:pt>
                <c:pt idx="1461">
                  <c:v>41.242803519534199</c:v>
                </c:pt>
                <c:pt idx="1462">
                  <c:v>39.158159282995619</c:v>
                </c:pt>
                <c:pt idx="1463">
                  <c:v>41.295445535905806</c:v>
                </c:pt>
                <c:pt idx="1464">
                  <c:v>34.315349681329543</c:v>
                </c:pt>
                <c:pt idx="1465">
                  <c:v>6.5616645624540837</c:v>
                </c:pt>
                <c:pt idx="1466">
                  <c:v>7.6856042490275556</c:v>
                </c:pt>
                <c:pt idx="1467">
                  <c:v>5.3058614479846611</c:v>
                </c:pt>
                <c:pt idx="1468">
                  <c:v>-2.3401556036896309</c:v>
                </c:pt>
                <c:pt idx="1469">
                  <c:v>8.2097828736605649</c:v>
                </c:pt>
                <c:pt idx="1470">
                  <c:v>-5.4427496215804894</c:v>
                </c:pt>
                <c:pt idx="1471">
                  <c:v>-10.092934352818794</c:v>
                </c:pt>
                <c:pt idx="1472">
                  <c:v>-23.758651320984114</c:v>
                </c:pt>
                <c:pt idx="1473">
                  <c:v>-40.476067613322897</c:v>
                </c:pt>
                <c:pt idx="1474">
                  <c:v>-55.68164781827285</c:v>
                </c:pt>
                <c:pt idx="1475">
                  <c:v>-58.639001740903574</c:v>
                </c:pt>
                <c:pt idx="1476">
                  <c:v>-53.70731276242271</c:v>
                </c:pt>
                <c:pt idx="1477">
                  <c:v>-38.377519593244713</c:v>
                </c:pt>
                <c:pt idx="1478">
                  <c:v>13.285113814152893</c:v>
                </c:pt>
                <c:pt idx="1479">
                  <c:v>16.231584495790941</c:v>
                </c:pt>
                <c:pt idx="1480">
                  <c:v>16.590033639344526</c:v>
                </c:pt>
                <c:pt idx="1481">
                  <c:v>15.153958912005727</c:v>
                </c:pt>
                <c:pt idx="1482">
                  <c:v>16.079514490810531</c:v>
                </c:pt>
                <c:pt idx="1483">
                  <c:v>15.747422793156574</c:v>
                </c:pt>
                <c:pt idx="1484">
                  <c:v>14.253320982738416</c:v>
                </c:pt>
                <c:pt idx="1485">
                  <c:v>14.429861977206926</c:v>
                </c:pt>
                <c:pt idx="1486">
                  <c:v>14.007225818910207</c:v>
                </c:pt>
                <c:pt idx="1487">
                  <c:v>12.35917950196157</c:v>
                </c:pt>
                <c:pt idx="1488">
                  <c:v>11.832323886620166</c:v>
                </c:pt>
                <c:pt idx="1489">
                  <c:v>12.721443410385547</c:v>
                </c:pt>
                <c:pt idx="1490">
                  <c:v>7.7444742118657928</c:v>
                </c:pt>
                <c:pt idx="1491">
                  <c:v>0.64958692155290265</c:v>
                </c:pt>
                <c:pt idx="1492">
                  <c:v>-0.45165378278682056</c:v>
                </c:pt>
                <c:pt idx="1493">
                  <c:v>-2.186687964060674</c:v>
                </c:pt>
                <c:pt idx="1494">
                  <c:v>-5.5935863140110342</c:v>
                </c:pt>
                <c:pt idx="1495">
                  <c:v>10.159429721579549</c:v>
                </c:pt>
                <c:pt idx="1496">
                  <c:v>11.401442446446275</c:v>
                </c:pt>
                <c:pt idx="1497">
                  <c:v>13.029648681947492</c:v>
                </c:pt>
                <c:pt idx="1498">
                  <c:v>13.829548542034154</c:v>
                </c:pt>
                <c:pt idx="1499">
                  <c:v>15.479048914913918</c:v>
                </c:pt>
                <c:pt idx="1500">
                  <c:v>13.024000682716164</c:v>
                </c:pt>
                <c:pt idx="1501">
                  <c:v>10.704476757680048</c:v>
                </c:pt>
                <c:pt idx="1502">
                  <c:v>9.2239689185850793</c:v>
                </c:pt>
                <c:pt idx="1503">
                  <c:v>8.1133399208638934</c:v>
                </c:pt>
                <c:pt idx="1504">
                  <c:v>7.245159040569682</c:v>
                </c:pt>
                <c:pt idx="1505">
                  <c:v>8.8075858870629631</c:v>
                </c:pt>
                <c:pt idx="1506">
                  <c:v>8.8620911465431718</c:v>
                </c:pt>
                <c:pt idx="1507">
                  <c:v>5.8954018569483679</c:v>
                </c:pt>
                <c:pt idx="1508">
                  <c:v>-0.63478290143770266</c:v>
                </c:pt>
                <c:pt idx="1509">
                  <c:v>-1.2197132188779491</c:v>
                </c:pt>
                <c:pt idx="1510">
                  <c:v>-1.8239909099790452</c:v>
                </c:pt>
                <c:pt idx="1511">
                  <c:v>-1.3200540707906327</c:v>
                </c:pt>
                <c:pt idx="1512">
                  <c:v>2.3858937627641907</c:v>
                </c:pt>
                <c:pt idx="1513">
                  <c:v>-13.180890310934323</c:v>
                </c:pt>
                <c:pt idx="1514">
                  <c:v>-16.091865407950756</c:v>
                </c:pt>
                <c:pt idx="1515">
                  <c:v>-8.6814491828018703</c:v>
                </c:pt>
                <c:pt idx="1516">
                  <c:v>0.7829333443249098</c:v>
                </c:pt>
                <c:pt idx="1517">
                  <c:v>8.7457339172873461</c:v>
                </c:pt>
                <c:pt idx="1518">
                  <c:v>22.906713621541641</c:v>
                </c:pt>
                <c:pt idx="1519">
                  <c:v>28.657758011585166</c:v>
                </c:pt>
                <c:pt idx="1520">
                  <c:v>25.603839335327372</c:v>
                </c:pt>
                <c:pt idx="1521">
                  <c:v>26.675096816615529</c:v>
                </c:pt>
                <c:pt idx="1522">
                  <c:v>28.7960755419709</c:v>
                </c:pt>
                <c:pt idx="1523">
                  <c:v>26.21727372673508</c:v>
                </c:pt>
                <c:pt idx="1524">
                  <c:v>-3.4835404399783165</c:v>
                </c:pt>
                <c:pt idx="1525">
                  <c:v>-2.9129343201073965</c:v>
                </c:pt>
                <c:pt idx="1526">
                  <c:v>-2.6440599295290745</c:v>
                </c:pt>
                <c:pt idx="1527">
                  <c:v>-6.1922552317684065</c:v>
                </c:pt>
                <c:pt idx="1528">
                  <c:v>-6.2307663242834543</c:v>
                </c:pt>
                <c:pt idx="1529">
                  <c:v>-2.4919468270869771</c:v>
                </c:pt>
                <c:pt idx="1530">
                  <c:v>-17.752658268640964</c:v>
                </c:pt>
                <c:pt idx="1531">
                  <c:v>-25.942984276695125</c:v>
                </c:pt>
                <c:pt idx="1532">
                  <c:v>-2.8263330667271269</c:v>
                </c:pt>
                <c:pt idx="1533">
                  <c:v>3.5324143439049216</c:v>
                </c:pt>
                <c:pt idx="1534">
                  <c:v>9.7631015743585792</c:v>
                </c:pt>
                <c:pt idx="1535">
                  <c:v>27.576477954920264</c:v>
                </c:pt>
                <c:pt idx="1536">
                  <c:v>40.940554777282578</c:v>
                </c:pt>
                <c:pt idx="1537">
                  <c:v>21.042707504787206</c:v>
                </c:pt>
                <c:pt idx="1538">
                  <c:v>9.8793290897642549</c:v>
                </c:pt>
                <c:pt idx="1539">
                  <c:v>4.7186914934298052</c:v>
                </c:pt>
                <c:pt idx="1540">
                  <c:v>1.9687100371223565</c:v>
                </c:pt>
                <c:pt idx="1541">
                  <c:v>33.901929154952271</c:v>
                </c:pt>
                <c:pt idx="1542">
                  <c:v>31.937821397608701</c:v>
                </c:pt>
                <c:pt idx="1543">
                  <c:v>28.311131049281002</c:v>
                </c:pt>
                <c:pt idx="1544">
                  <c:v>26.064338893751504</c:v>
                </c:pt>
                <c:pt idx="1545">
                  <c:v>24.13538141095728</c:v>
                </c:pt>
                <c:pt idx="1546">
                  <c:v>23.538856159202126</c:v>
                </c:pt>
                <c:pt idx="1547">
                  <c:v>25.391534190120169</c:v>
                </c:pt>
                <c:pt idx="1548">
                  <c:v>28.532142053239085</c:v>
                </c:pt>
                <c:pt idx="1549">
                  <c:v>30.243909793544077</c:v>
                </c:pt>
                <c:pt idx="1550">
                  <c:v>31.641639689516765</c:v>
                </c:pt>
                <c:pt idx="1551">
                  <c:v>32.995016390332488</c:v>
                </c:pt>
                <c:pt idx="1552">
                  <c:v>32.128105044153443</c:v>
                </c:pt>
                <c:pt idx="1553">
                  <c:v>29.956214646427703</c:v>
                </c:pt>
                <c:pt idx="1554">
                  <c:v>28.532556765162909</c:v>
                </c:pt>
                <c:pt idx="1555">
                  <c:v>26.487112801658164</c:v>
                </c:pt>
                <c:pt idx="1556">
                  <c:v>23.29967892371787</c:v>
                </c:pt>
                <c:pt idx="1557">
                  <c:v>-5.0256070162346234</c:v>
                </c:pt>
                <c:pt idx="1558">
                  <c:v>-8.0098167009980514</c:v>
                </c:pt>
                <c:pt idx="1559">
                  <c:v>11.951285147192792</c:v>
                </c:pt>
                <c:pt idx="1560">
                  <c:v>14.431129109471996</c:v>
                </c:pt>
                <c:pt idx="1561">
                  <c:v>14.979643925728503</c:v>
                </c:pt>
                <c:pt idx="1562">
                  <c:v>15.209352787193531</c:v>
                </c:pt>
                <c:pt idx="1563">
                  <c:v>16.94803366153792</c:v>
                </c:pt>
                <c:pt idx="1564">
                  <c:v>17.07690461805953</c:v>
                </c:pt>
                <c:pt idx="1565">
                  <c:v>17.718598410569086</c:v>
                </c:pt>
                <c:pt idx="1566">
                  <c:v>13.288237942993586</c:v>
                </c:pt>
                <c:pt idx="1567">
                  <c:v>15.641944575030386</c:v>
                </c:pt>
                <c:pt idx="1568">
                  <c:v>6.6507519185694086</c:v>
                </c:pt>
                <c:pt idx="1569">
                  <c:v>4.2571177881299604</c:v>
                </c:pt>
                <c:pt idx="1570">
                  <c:v>-3.0737392658489959</c:v>
                </c:pt>
                <c:pt idx="1571">
                  <c:v>-13.791316393722131</c:v>
                </c:pt>
                <c:pt idx="1572">
                  <c:v>-34.00357469692716</c:v>
                </c:pt>
                <c:pt idx="1573">
                  <c:v>-38.06134753847266</c:v>
                </c:pt>
                <c:pt idx="1574">
                  <c:v>-40.017473856168721</c:v>
                </c:pt>
                <c:pt idx="1575">
                  <c:v>-44.415030527434318</c:v>
                </c:pt>
                <c:pt idx="1576">
                  <c:v>-38.517225922237763</c:v>
                </c:pt>
                <c:pt idx="1577">
                  <c:v>-39.421968741153975</c:v>
                </c:pt>
                <c:pt idx="1578">
                  <c:v>-28.286580390910565</c:v>
                </c:pt>
                <c:pt idx="1579">
                  <c:v>-14.531226773685191</c:v>
                </c:pt>
                <c:pt idx="1580">
                  <c:v>-4.0685084945417671</c:v>
                </c:pt>
                <c:pt idx="1581">
                  <c:v>1.9718248187335696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4735360"/>
        <c:axId val="184731904"/>
      </c:scatterChart>
      <c:valAx>
        <c:axId val="184735360"/>
        <c:scaling>
          <c:orientation val="minMax"/>
          <c:max val="7"/>
          <c:min val="1"/>
        </c:scaling>
        <c:delete val="0"/>
        <c:axPos val="b"/>
        <c:majorGridlines>
          <c:spPr>
            <a:ln w="25400">
              <a:solidFill>
                <a:srgbClr val="C1E4F5"/>
              </a:solidFill>
            </a:ln>
          </c:spPr>
        </c:majorGridlines>
        <c:numFmt formatCode="General" sourceLinked="1"/>
        <c:majorTickMark val="none"/>
        <c:minorTickMark val="none"/>
        <c:tickLblPos val="low"/>
        <c:spPr>
          <a:ln w="25400">
            <a:solidFill>
              <a:srgbClr val="D9D9D9"/>
            </a:solidFill>
          </a:ln>
        </c:spPr>
        <c:txPr>
          <a:bodyPr/>
          <a:lstStyle/>
          <a:p>
            <a:pPr>
              <a:defRPr sz="1600">
                <a:latin typeface="Calibri" panose="020F0502020204030204" pitchFamily="34" charset="0"/>
              </a:defRPr>
            </a:pPr>
            <a:endParaRPr lang="fi-FI"/>
          </a:p>
        </c:txPr>
        <c:crossAx val="184731904"/>
        <c:crosses val="autoZero"/>
        <c:crossBetween val="midCat"/>
      </c:valAx>
      <c:valAx>
        <c:axId val="184731904"/>
        <c:scaling>
          <c:orientation val="minMax"/>
        </c:scaling>
        <c:delete val="0"/>
        <c:axPos val="l"/>
        <c:majorGridlines>
          <c:spPr>
            <a:ln w="25400">
              <a:solidFill>
                <a:srgbClr val="C1E4F5"/>
              </a:solidFill>
            </a:ln>
          </c:spPr>
        </c:majorGridlines>
        <c:numFmt formatCode="General" sourceLinked="1"/>
        <c:majorTickMark val="none"/>
        <c:minorTickMark val="none"/>
        <c:tickLblPos val="low"/>
        <c:spPr>
          <a:ln w="25400">
            <a:solidFill>
              <a:srgbClr val="D9D9D9"/>
            </a:solidFill>
          </a:ln>
        </c:spPr>
        <c:txPr>
          <a:bodyPr/>
          <a:lstStyle/>
          <a:p>
            <a:pPr>
              <a:defRPr sz="1600">
                <a:latin typeface="Calibri" panose="020F0502020204030204" pitchFamily="34" charset="0"/>
              </a:defRPr>
            </a:pPr>
            <a:endParaRPr lang="fi-FI"/>
          </a:p>
        </c:txPr>
        <c:crossAx val="184735360"/>
        <c:crosses val="autoZero"/>
        <c:crossBetween val="midCat"/>
      </c:valAx>
      <c:spPr>
        <a:ln w="25400">
          <a:solidFill>
            <a:srgbClr val="C1E4F5"/>
          </a:solidFill>
        </a:ln>
      </c:spPr>
    </c:plotArea>
    <c:plotVisOnly val="1"/>
    <c:dispBlanksAs val="gap"/>
    <c:showDLblsOverMax val="0"/>
  </c:chart>
  <c:spPr>
    <a:solidFill>
      <a:srgbClr val="DBEFF9"/>
    </a:solidFill>
  </c:spPr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GDP per capita, PPP (current international $), level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6"/>
            <c:spPr>
              <a:solidFill>
                <a:srgbClr val="1E82B4"/>
              </a:solidFill>
              <a:ln>
                <a:noFill/>
              </a:ln>
            </c:spPr>
          </c:marker>
          <c:trendline>
            <c:spPr>
              <a:ln w="25400">
                <a:solidFill>
                  <a:srgbClr val="C43922"/>
                </a:solidFill>
              </a:ln>
            </c:spPr>
            <c:trendlineType val="linear"/>
            <c:dispRSqr val="0"/>
            <c:dispEq val="0"/>
          </c:trendline>
          <c:xVal>
            <c:numRef>
              <c:f>Sheet1!$A$2:$A$1567</c:f>
              <c:numCache>
                <c:formatCode>General</c:formatCode>
                <c:ptCount val="1566"/>
                <c:pt idx="0">
                  <c:v>3.4991993587861878</c:v>
                </c:pt>
                <c:pt idx="1">
                  <c:v>3.5991993587861879</c:v>
                </c:pt>
                <c:pt idx="2">
                  <c:v>3.5137455020516786</c:v>
                </c:pt>
                <c:pt idx="3">
                  <c:v>3.5137455020516781</c:v>
                </c:pt>
                <c:pt idx="4">
                  <c:v>3.9134651335739408</c:v>
                </c:pt>
                <c:pt idx="5">
                  <c:v>4.0311486229550777</c:v>
                </c:pt>
                <c:pt idx="6">
                  <c:v>4.0236267558398549</c:v>
                </c:pt>
                <c:pt idx="7">
                  <c:v>3.9356621797655236</c:v>
                </c:pt>
                <c:pt idx="8">
                  <c:v>3.560826176753936</c:v>
                </c:pt>
                <c:pt idx="9">
                  <c:v>3.9835122161768175</c:v>
                </c:pt>
                <c:pt idx="10">
                  <c:v>3.8077601490561945</c:v>
                </c:pt>
                <c:pt idx="11">
                  <c:v>3.997760149056194</c:v>
                </c:pt>
                <c:pt idx="12">
                  <c:v>3.9494030491829966</c:v>
                </c:pt>
                <c:pt idx="13">
                  <c:v>3.6794030491829961</c:v>
                </c:pt>
                <c:pt idx="14">
                  <c:v>4.1405737336624764</c:v>
                </c:pt>
                <c:pt idx="15">
                  <c:v>4.0532405525709025</c:v>
                </c:pt>
                <c:pt idx="16">
                  <c:v>3.9252994856479182</c:v>
                </c:pt>
                <c:pt idx="17">
                  <c:v>3.7508163265306127</c:v>
                </c:pt>
                <c:pt idx="18">
                  <c:v>4.1910688534730642</c:v>
                </c:pt>
                <c:pt idx="19">
                  <c:v>4.0600266984784152</c:v>
                </c:pt>
                <c:pt idx="20">
                  <c:v>4.5030172328947886</c:v>
                </c:pt>
                <c:pt idx="21">
                  <c:v>4.0459031890958457</c:v>
                </c:pt>
                <c:pt idx="22">
                  <c:v>3.6752135339234315</c:v>
                </c:pt>
                <c:pt idx="23">
                  <c:v>4.1979721546130868</c:v>
                </c:pt>
                <c:pt idx="24">
                  <c:v>3.7885040737288365</c:v>
                </c:pt>
                <c:pt idx="25">
                  <c:v>3.5701353857585016</c:v>
                </c:pt>
                <c:pt idx="26">
                  <c:v>3.8598313825071302</c:v>
                </c:pt>
                <c:pt idx="27">
                  <c:v>4.1477700984604375</c:v>
                </c:pt>
                <c:pt idx="28">
                  <c:v>4.1077700984604375</c:v>
                </c:pt>
                <c:pt idx="29">
                  <c:v>3.8196008181230336</c:v>
                </c:pt>
                <c:pt idx="30">
                  <c:v>3.8596008181230337</c:v>
                </c:pt>
                <c:pt idx="31">
                  <c:v>3.7949933690052786</c:v>
                </c:pt>
                <c:pt idx="32">
                  <c:v>3.6949933690052785</c:v>
                </c:pt>
                <c:pt idx="33">
                  <c:v>3.9008797894090459</c:v>
                </c:pt>
                <c:pt idx="34">
                  <c:v>3.8446404653624597</c:v>
                </c:pt>
                <c:pt idx="35">
                  <c:v>3.8452990620223182</c:v>
                </c:pt>
                <c:pt idx="36">
                  <c:v>4.0380981328701688</c:v>
                </c:pt>
                <c:pt idx="37">
                  <c:v>4.5706029388157488</c:v>
                </c:pt>
                <c:pt idx="38">
                  <c:v>4.4220000832390216</c:v>
                </c:pt>
                <c:pt idx="39">
                  <c:v>4.7436063332708107</c:v>
                </c:pt>
                <c:pt idx="40">
                  <c:v>4.8867349991306011</c:v>
                </c:pt>
                <c:pt idx="41">
                  <c:v>5.181562585337498</c:v>
                </c:pt>
                <c:pt idx="42">
                  <c:v>5.5022522405099119</c:v>
                </c:pt>
                <c:pt idx="43">
                  <c:v>5.2100045572999418</c:v>
                </c:pt>
                <c:pt idx="44">
                  <c:v>5.143508094062013</c:v>
                </c:pt>
                <c:pt idx="45">
                  <c:v>5.0345570678478282</c:v>
                </c:pt>
                <c:pt idx="46">
                  <c:v>5.1988028120112526</c:v>
                </c:pt>
                <c:pt idx="47">
                  <c:v>5.2188028120112531</c:v>
                </c:pt>
                <c:pt idx="48">
                  <c:v>5.1836101364755649</c:v>
                </c:pt>
                <c:pt idx="49">
                  <c:v>5.1436101364755649</c:v>
                </c:pt>
                <c:pt idx="50">
                  <c:v>5.2554408956588645</c:v>
                </c:pt>
                <c:pt idx="51">
                  <c:v>5.1657418776182169</c:v>
                </c:pt>
                <c:pt idx="52">
                  <c:v>5.0497595395189743</c:v>
                </c:pt>
                <c:pt idx="53">
                  <c:v>5.0945853234910992</c:v>
                </c:pt>
                <c:pt idx="54">
                  <c:v>4.4463272095221278</c:v>
                </c:pt>
                <c:pt idx="55">
                  <c:v>3.9638423879304181</c:v>
                </c:pt>
                <c:pt idx="56">
                  <c:v>4.4978203236092078</c:v>
                </c:pt>
                <c:pt idx="57">
                  <c:v>4.5476715685791573</c:v>
                </c:pt>
                <c:pt idx="58">
                  <c:v>4.8742232927170877</c:v>
                </c:pt>
                <c:pt idx="59">
                  <c:v>5.1180163961653635</c:v>
                </c:pt>
                <c:pt idx="60">
                  <c:v>4.7938567906645995</c:v>
                </c:pt>
                <c:pt idx="61">
                  <c:v>4.9216551173243079</c:v>
                </c:pt>
                <c:pt idx="62">
                  <c:v>4.9644342272613127</c:v>
                </c:pt>
                <c:pt idx="63">
                  <c:v>5.2230809320278491</c:v>
                </c:pt>
                <c:pt idx="64">
                  <c:v>5.2430809320278495</c:v>
                </c:pt>
                <c:pt idx="65">
                  <c:v>5.2428511291092388</c:v>
                </c:pt>
                <c:pt idx="66">
                  <c:v>5.1728511291092385</c:v>
                </c:pt>
                <c:pt idx="67">
                  <c:v>5.2344376113842674</c:v>
                </c:pt>
                <c:pt idx="68">
                  <c:v>5.1439274492467932</c:v>
                </c:pt>
                <c:pt idx="69">
                  <c:v>5.0779984572967747</c:v>
                </c:pt>
                <c:pt idx="70">
                  <c:v>5.191267911419887</c:v>
                </c:pt>
                <c:pt idx="71">
                  <c:v>4.0624955854482625</c:v>
                </c:pt>
                <c:pt idx="72">
                  <c:v>4.122495585448263</c:v>
                </c:pt>
                <c:pt idx="73">
                  <c:v>4.0914721914359271</c:v>
                </c:pt>
                <c:pt idx="74">
                  <c:v>4.0514721914359262</c:v>
                </c:pt>
                <c:pt idx="75">
                  <c:v>4.456338137035047</c:v>
                </c:pt>
                <c:pt idx="76">
                  <c:v>4.3627861845344764</c:v>
                </c:pt>
                <c:pt idx="77">
                  <c:v>4.2583812824558986</c:v>
                </c:pt>
                <c:pt idx="78">
                  <c:v>4.4114155449413817</c:v>
                </c:pt>
                <c:pt idx="79">
                  <c:v>4.7628389108948443</c:v>
                </c:pt>
                <c:pt idx="80">
                  <c:v>4.1867509974707211</c:v>
                </c:pt>
                <c:pt idx="81">
                  <c:v>4.316750997470721</c:v>
                </c:pt>
                <c:pt idx="82">
                  <c:v>4.4469835943457872</c:v>
                </c:pt>
                <c:pt idx="83">
                  <c:v>4.5269835943457872</c:v>
                </c:pt>
                <c:pt idx="84">
                  <c:v>4.6861130427749451</c:v>
                </c:pt>
                <c:pt idx="85">
                  <c:v>4.6125017159880075</c:v>
                </c:pt>
                <c:pt idx="86">
                  <c:v>4.490592007950041</c:v>
                </c:pt>
                <c:pt idx="87">
                  <c:v>4.6282023447676943</c:v>
                </c:pt>
                <c:pt idx="88">
                  <c:v>3.1997084568338345</c:v>
                </c:pt>
                <c:pt idx="89">
                  <c:v>3.2975233815257567</c:v>
                </c:pt>
                <c:pt idx="90">
                  <c:v>3.0975312886039554</c:v>
                </c:pt>
                <c:pt idx="91">
                  <c:v>3.4620584172363471</c:v>
                </c:pt>
                <c:pt idx="92">
                  <c:v>3.5546702849406273</c:v>
                </c:pt>
                <c:pt idx="93">
                  <c:v>3.6046702849406271</c:v>
                </c:pt>
                <c:pt idx="94">
                  <c:v>3.5932129679985052</c:v>
                </c:pt>
                <c:pt idx="95">
                  <c:v>3.4832129679985049</c:v>
                </c:pt>
                <c:pt idx="96">
                  <c:v>3.7574911938973568</c:v>
                </c:pt>
                <c:pt idx="97">
                  <c:v>3.735590303283062</c:v>
                </c:pt>
                <c:pt idx="98">
                  <c:v>3.6947919733539498</c:v>
                </c:pt>
                <c:pt idx="99">
                  <c:v>3.6839470256187581</c:v>
                </c:pt>
                <c:pt idx="100">
                  <c:v>4.7208552362061056</c:v>
                </c:pt>
                <c:pt idx="101">
                  <c:v>4.3469002296510535</c:v>
                </c:pt>
                <c:pt idx="102">
                  <c:v>4.3569002296510533</c:v>
                </c:pt>
                <c:pt idx="103">
                  <c:v>4.5039426114654857</c:v>
                </c:pt>
                <c:pt idx="104">
                  <c:v>4.229413685144209</c:v>
                </c:pt>
                <c:pt idx="105">
                  <c:v>3.6970592177588628</c:v>
                </c:pt>
                <c:pt idx="106">
                  <c:v>4.1354879613946434</c:v>
                </c:pt>
                <c:pt idx="107">
                  <c:v>4.3604792978106612</c:v>
                </c:pt>
                <c:pt idx="108">
                  <c:v>4.9484103322934194</c:v>
                </c:pt>
                <c:pt idx="109">
                  <c:v>5.1166861943623863</c:v>
                </c:pt>
                <c:pt idx="110">
                  <c:v>4.6905218461394194</c:v>
                </c:pt>
                <c:pt idx="111">
                  <c:v>4.7590570501654081</c:v>
                </c:pt>
                <c:pt idx="112">
                  <c:v>4.9292687957455747</c:v>
                </c:pt>
                <c:pt idx="113">
                  <c:v>5.1224206683136693</c:v>
                </c:pt>
                <c:pt idx="114">
                  <c:v>5.2024206683136685</c:v>
                </c:pt>
                <c:pt idx="115">
                  <c:v>5.1122066082650965</c:v>
                </c:pt>
                <c:pt idx="116">
                  <c:v>5.0822066082650963</c:v>
                </c:pt>
                <c:pt idx="117">
                  <c:v>5.1966782391457311</c:v>
                </c:pt>
                <c:pt idx="118">
                  <c:v>5.1249595819180538</c:v>
                </c:pt>
                <c:pt idx="119">
                  <c:v>5.1392407305423475</c:v>
                </c:pt>
                <c:pt idx="120">
                  <c:v>5.1818975249674342</c:v>
                </c:pt>
                <c:pt idx="121">
                  <c:v>3.4487761950401485</c:v>
                </c:pt>
                <c:pt idx="122">
                  <c:v>3.5287761950401486</c:v>
                </c:pt>
                <c:pt idx="123">
                  <c:v>3.5392814713194585</c:v>
                </c:pt>
                <c:pt idx="124">
                  <c:v>3.539281471319458</c:v>
                </c:pt>
                <c:pt idx="125">
                  <c:v>3.7722198979561821</c:v>
                </c:pt>
                <c:pt idx="126">
                  <c:v>3.7915521655971958</c:v>
                </c:pt>
                <c:pt idx="127">
                  <c:v>3.7512737803995502</c:v>
                </c:pt>
                <c:pt idx="128">
                  <c:v>3.650295267042988</c:v>
                </c:pt>
                <c:pt idx="129">
                  <c:v>3.3038269071686175</c:v>
                </c:pt>
                <c:pt idx="130">
                  <c:v>3.3548613899272381</c:v>
                </c:pt>
                <c:pt idx="131">
                  <c:v>3.5207234588927552</c:v>
                </c:pt>
                <c:pt idx="132">
                  <c:v>3.0815486231020706</c:v>
                </c:pt>
                <c:pt idx="133">
                  <c:v>3.4048705697234505</c:v>
                </c:pt>
                <c:pt idx="134">
                  <c:v>3.439442811137797</c:v>
                </c:pt>
                <c:pt idx="135">
                  <c:v>3.4891866097759299</c:v>
                </c:pt>
                <c:pt idx="136">
                  <c:v>3.5991866097759297</c:v>
                </c:pt>
                <c:pt idx="137">
                  <c:v>3.5877292928338078</c:v>
                </c:pt>
                <c:pt idx="138">
                  <c:v>3.3877292928338076</c:v>
                </c:pt>
                <c:pt idx="139">
                  <c:v>3.6268297534309801</c:v>
                </c:pt>
                <c:pt idx="140">
                  <c:v>3.7323460813597311</c:v>
                </c:pt>
                <c:pt idx="141">
                  <c:v>3.7820181347058801</c:v>
                </c:pt>
                <c:pt idx="142">
                  <c:v>3.8085280069474599</c:v>
                </c:pt>
                <c:pt idx="143">
                  <c:v>3.3767745539371941</c:v>
                </c:pt>
                <c:pt idx="144">
                  <c:v>3.6651693131784402</c:v>
                </c:pt>
                <c:pt idx="145">
                  <c:v>3.7951693131784405</c:v>
                </c:pt>
                <c:pt idx="146">
                  <c:v>3.5844728658015361</c:v>
                </c:pt>
                <c:pt idx="147">
                  <c:v>3.5244728658015361</c:v>
                </c:pt>
                <c:pt idx="148">
                  <c:v>3.7280569878024981</c:v>
                </c:pt>
                <c:pt idx="149">
                  <c:v>3.7870001255051702</c:v>
                </c:pt>
                <c:pt idx="150">
                  <c:v>3.7870347884872682</c:v>
                </c:pt>
                <c:pt idx="151">
                  <c:v>3.9516369952236214</c:v>
                </c:pt>
                <c:pt idx="152">
                  <c:v>4.2126774489133325</c:v>
                </c:pt>
                <c:pt idx="153">
                  <c:v>4.583309353000085</c:v>
                </c:pt>
                <c:pt idx="154">
                  <c:v>4.0841120353817146</c:v>
                </c:pt>
                <c:pt idx="155">
                  <c:v>4.0010770767241279</c:v>
                </c:pt>
                <c:pt idx="156">
                  <c:v>3.8910770767241285</c:v>
                </c:pt>
                <c:pt idx="157">
                  <c:v>3.9999380021684745</c:v>
                </c:pt>
                <c:pt idx="158">
                  <c:v>4.2199380021684743</c:v>
                </c:pt>
                <c:pt idx="159">
                  <c:v>4.2561653446831977</c:v>
                </c:pt>
                <c:pt idx="160">
                  <c:v>4.1332770140140953</c:v>
                </c:pt>
                <c:pt idx="161">
                  <c:v>4.006271847607751</c:v>
                </c:pt>
                <c:pt idx="162">
                  <c:v>4.0766435084672166</c:v>
                </c:pt>
                <c:pt idx="163">
                  <c:v>3.1431382160530328</c:v>
                </c:pt>
                <c:pt idx="164">
                  <c:v>3.6290757274727294</c:v>
                </c:pt>
                <c:pt idx="165">
                  <c:v>3.8622690522271879</c:v>
                </c:pt>
                <c:pt idx="166">
                  <c:v>3.4047676815706183</c:v>
                </c:pt>
                <c:pt idx="167">
                  <c:v>3.5126987160533769</c:v>
                </c:pt>
                <c:pt idx="168">
                  <c:v>4.2409745781223425</c:v>
                </c:pt>
                <c:pt idx="169">
                  <c:v>4.1197848791562173</c:v>
                </c:pt>
                <c:pt idx="170">
                  <c:v>4.0356658756817776</c:v>
                </c:pt>
                <c:pt idx="171">
                  <c:v>4.2161523621682635</c:v>
                </c:pt>
                <c:pt idx="172">
                  <c:v>4.1134023013705985</c:v>
                </c:pt>
                <c:pt idx="173">
                  <c:v>4.1034023013705987</c:v>
                </c:pt>
                <c:pt idx="174">
                  <c:v>4.0162741662290733</c:v>
                </c:pt>
                <c:pt idx="175">
                  <c:v>4.0862741662290727</c:v>
                </c:pt>
                <c:pt idx="176">
                  <c:v>4.3919719938603201</c:v>
                </c:pt>
                <c:pt idx="177">
                  <c:v>4.3568224163312035</c:v>
                </c:pt>
                <c:pt idx="178">
                  <c:v>4.2724180549230582</c:v>
                </c:pt>
                <c:pt idx="179">
                  <c:v>4.4054494138080766</c:v>
                </c:pt>
                <c:pt idx="180">
                  <c:v>4.4800367419612313</c:v>
                </c:pt>
                <c:pt idx="181">
                  <c:v>4.7676886129940232</c:v>
                </c:pt>
                <c:pt idx="182">
                  <c:v>4.8104088687601809</c:v>
                </c:pt>
                <c:pt idx="183">
                  <c:v>4.7208397230194628</c:v>
                </c:pt>
                <c:pt idx="184">
                  <c:v>4.8526660877116816</c:v>
                </c:pt>
                <c:pt idx="185">
                  <c:v>3.3474527193351475</c:v>
                </c:pt>
                <c:pt idx="186">
                  <c:v>2.898832029679975</c:v>
                </c:pt>
                <c:pt idx="187">
                  <c:v>3.8533147883006644</c:v>
                </c:pt>
                <c:pt idx="188">
                  <c:v>3.7500814523214614</c:v>
                </c:pt>
                <c:pt idx="189">
                  <c:v>3.8202085498394958</c:v>
                </c:pt>
                <c:pt idx="190">
                  <c:v>3.9066068428693672</c:v>
                </c:pt>
                <c:pt idx="191">
                  <c:v>4.0821133482195622</c:v>
                </c:pt>
                <c:pt idx="192">
                  <c:v>4.042113348219563</c:v>
                </c:pt>
                <c:pt idx="193">
                  <c:v>3.9579726510199675</c:v>
                </c:pt>
                <c:pt idx="194">
                  <c:v>3.9879726510199669</c:v>
                </c:pt>
                <c:pt idx="195">
                  <c:v>4.1904394811489798</c:v>
                </c:pt>
                <c:pt idx="196">
                  <c:v>4.2080142699135381</c:v>
                </c:pt>
                <c:pt idx="197">
                  <c:v>4.1119978095026291</c:v>
                </c:pt>
                <c:pt idx="198">
                  <c:v>4.27852800694746</c:v>
                </c:pt>
                <c:pt idx="199">
                  <c:v>3.2589111792200787</c:v>
                </c:pt>
                <c:pt idx="200">
                  <c:v>3.4906181791556032</c:v>
                </c:pt>
                <c:pt idx="201">
                  <c:v>3.3506181791556027</c:v>
                </c:pt>
                <c:pt idx="202">
                  <c:v>3.4651575246951429</c:v>
                </c:pt>
                <c:pt idx="203">
                  <c:v>3.3077955699109456</c:v>
                </c:pt>
                <c:pt idx="204">
                  <c:v>3.2222126671114739</c:v>
                </c:pt>
                <c:pt idx="205">
                  <c:v>3.3909118541033436</c:v>
                </c:pt>
                <c:pt idx="206">
                  <c:v>2.8426181236211954</c:v>
                </c:pt>
                <c:pt idx="207">
                  <c:v>2.9060437291575276</c:v>
                </c:pt>
                <c:pt idx="208">
                  <c:v>2.9760437291575275</c:v>
                </c:pt>
                <c:pt idx="209">
                  <c:v>2.8431198537250015</c:v>
                </c:pt>
                <c:pt idx="210">
                  <c:v>3.077878474414657</c:v>
                </c:pt>
                <c:pt idx="211">
                  <c:v>2.9294862480539701</c:v>
                </c:pt>
                <c:pt idx="212">
                  <c:v>2.8485106382978724</c:v>
                </c:pt>
                <c:pt idx="213">
                  <c:v>3.3042880374890631</c:v>
                </c:pt>
                <c:pt idx="214">
                  <c:v>3.5342880374890631</c:v>
                </c:pt>
                <c:pt idx="215">
                  <c:v>3.5152472242328145</c:v>
                </c:pt>
                <c:pt idx="216">
                  <c:v>3.4952472242328141</c:v>
                </c:pt>
                <c:pt idx="217">
                  <c:v>3.7099365502943646</c:v>
                </c:pt>
                <c:pt idx="218">
                  <c:v>3.71703406114159</c:v>
                </c:pt>
                <c:pt idx="219">
                  <c:v>3.8068111847748956</c:v>
                </c:pt>
                <c:pt idx="220">
                  <c:v>4.0302171081198432</c:v>
                </c:pt>
                <c:pt idx="221">
                  <c:v>3.5434019863942678</c:v>
                </c:pt>
                <c:pt idx="222">
                  <c:v>3.4634019863942678</c:v>
                </c:pt>
                <c:pt idx="223">
                  <c:v>3.4134690950791744</c:v>
                </c:pt>
                <c:pt idx="224">
                  <c:v>3.453469095079174</c:v>
                </c:pt>
                <c:pt idx="225">
                  <c:v>3.7094982204028528</c:v>
                </c:pt>
                <c:pt idx="226">
                  <c:v>3.6753625729947688</c:v>
                </c:pt>
                <c:pt idx="227">
                  <c:v>3.5736267205377219</c:v>
                </c:pt>
                <c:pt idx="228">
                  <c:v>3.7237689969604864</c:v>
                </c:pt>
                <c:pt idx="229">
                  <c:v>4.793408247597676</c:v>
                </c:pt>
                <c:pt idx="230">
                  <c:v>4.9513630908541817</c:v>
                </c:pt>
                <c:pt idx="231">
                  <c:v>5.0965499865394825</c:v>
                </c:pt>
                <c:pt idx="232">
                  <c:v>5.0954791416978065</c:v>
                </c:pt>
                <c:pt idx="233">
                  <c:v>5.4572032796288408</c:v>
                </c:pt>
                <c:pt idx="234">
                  <c:v>5.6303067279047037</c:v>
                </c:pt>
                <c:pt idx="235">
                  <c:v>5.1185818851686093</c:v>
                </c:pt>
                <c:pt idx="236">
                  <c:v>5.0293799937020225</c:v>
                </c:pt>
                <c:pt idx="237">
                  <c:v>5.0594287642771087</c:v>
                </c:pt>
                <c:pt idx="238">
                  <c:v>5.262122465638976</c:v>
                </c:pt>
                <c:pt idx="239">
                  <c:v>5.2821224656389765</c:v>
                </c:pt>
                <c:pt idx="240">
                  <c:v>5.3507350513382166</c:v>
                </c:pt>
                <c:pt idx="241">
                  <c:v>5.3107350513382166</c:v>
                </c:pt>
                <c:pt idx="242">
                  <c:v>5.4248681089243211</c:v>
                </c:pt>
                <c:pt idx="243">
                  <c:v>5.3526762843068276</c:v>
                </c:pt>
                <c:pt idx="244">
                  <c:v>5.2688265306122464</c:v>
                </c:pt>
                <c:pt idx="245">
                  <c:v>5.2391836734693884</c:v>
                </c:pt>
                <c:pt idx="246">
                  <c:v>3.6098975482790148</c:v>
                </c:pt>
                <c:pt idx="247">
                  <c:v>3.547642832431364</c:v>
                </c:pt>
                <c:pt idx="248">
                  <c:v>3.5898176291793313</c:v>
                </c:pt>
                <c:pt idx="249">
                  <c:v>2.7595653844000814</c:v>
                </c:pt>
                <c:pt idx="250">
                  <c:v>2.8671593693624877</c:v>
                </c:pt>
                <c:pt idx="251">
                  <c:v>2.8671593693624877</c:v>
                </c:pt>
                <c:pt idx="252">
                  <c:v>2.8671593693624877</c:v>
                </c:pt>
                <c:pt idx="253">
                  <c:v>2.8481842140829845</c:v>
                </c:pt>
                <c:pt idx="254">
                  <c:v>2.8481842140829845</c:v>
                </c:pt>
                <c:pt idx="255">
                  <c:v>3.13194249222868</c:v>
                </c:pt>
                <c:pt idx="256">
                  <c:v>2.8477040816326533</c:v>
                </c:pt>
                <c:pt idx="257">
                  <c:v>2.8477040816326533</c:v>
                </c:pt>
                <c:pt idx="258">
                  <c:v>3.1144897959183675</c:v>
                </c:pt>
                <c:pt idx="259">
                  <c:v>4.7230378388800398</c:v>
                </c:pt>
                <c:pt idx="260">
                  <c:v>4.9414947833607377</c:v>
                </c:pt>
                <c:pt idx="261">
                  <c:v>4.9062876951085386</c:v>
                </c:pt>
                <c:pt idx="262">
                  <c:v>4.7568478798627005</c:v>
                </c:pt>
                <c:pt idx="263">
                  <c:v>4.379606500552355</c:v>
                </c:pt>
                <c:pt idx="264">
                  <c:v>4.7485720177937347</c:v>
                </c:pt>
                <c:pt idx="265">
                  <c:v>4.8078280156505793</c:v>
                </c:pt>
                <c:pt idx="266">
                  <c:v>4.7741469007136041</c:v>
                </c:pt>
                <c:pt idx="267">
                  <c:v>4.6626756550318325</c:v>
                </c:pt>
                <c:pt idx="268">
                  <c:v>4.7848601759462293</c:v>
                </c:pt>
                <c:pt idx="269">
                  <c:v>4.8348601759462282</c:v>
                </c:pt>
                <c:pt idx="270">
                  <c:v>4.7942835463173941</c:v>
                </c:pt>
                <c:pt idx="271">
                  <c:v>4.674283546317394</c:v>
                </c:pt>
                <c:pt idx="272">
                  <c:v>4.8365955837151358</c:v>
                </c:pt>
                <c:pt idx="273">
                  <c:v>4.7592665131510801</c:v>
                </c:pt>
                <c:pt idx="274">
                  <c:v>4.6489689041158764</c:v>
                </c:pt>
                <c:pt idx="275">
                  <c:v>4.6443899261832398</c:v>
                </c:pt>
                <c:pt idx="276">
                  <c:v>3.9384899145630037</c:v>
                </c:pt>
                <c:pt idx="277">
                  <c:v>4.3500002379688141</c:v>
                </c:pt>
                <c:pt idx="278">
                  <c:v>4.5372369080772019</c:v>
                </c:pt>
                <c:pt idx="279">
                  <c:v>4.1731724458400841</c:v>
                </c:pt>
                <c:pt idx="280">
                  <c:v>3.7080000320469804</c:v>
                </c:pt>
                <c:pt idx="281">
                  <c:v>4.2986896872193947</c:v>
                </c:pt>
                <c:pt idx="282">
                  <c:v>4.3234820690978308</c:v>
                </c:pt>
                <c:pt idx="283">
                  <c:v>4.1811612053177036</c:v>
                </c:pt>
                <c:pt idx="284">
                  <c:v>4.537933812511362</c:v>
                </c:pt>
                <c:pt idx="285">
                  <c:v>4.2382432118304285</c:v>
                </c:pt>
                <c:pt idx="286">
                  <c:v>4.258243211830429</c:v>
                </c:pt>
                <c:pt idx="287">
                  <c:v>4.5849901331053324</c:v>
                </c:pt>
                <c:pt idx="288">
                  <c:v>4.644990133105332</c:v>
                </c:pt>
                <c:pt idx="289">
                  <c:v>4.8668910703403752</c:v>
                </c:pt>
                <c:pt idx="290">
                  <c:v>4.9034601500389368</c:v>
                </c:pt>
                <c:pt idx="291">
                  <c:v>4.8449836992399469</c:v>
                </c:pt>
                <c:pt idx="292">
                  <c:v>4.8158228397742082</c:v>
                </c:pt>
                <c:pt idx="293">
                  <c:v>4.179225578379846</c:v>
                </c:pt>
                <c:pt idx="294">
                  <c:v>3.8203744912247202</c:v>
                </c:pt>
                <c:pt idx="295">
                  <c:v>4.0029138718164585</c:v>
                </c:pt>
                <c:pt idx="296">
                  <c:v>3.2663548922056229</c:v>
                </c:pt>
                <c:pt idx="297">
                  <c:v>3.2260100646194156</c:v>
                </c:pt>
                <c:pt idx="298">
                  <c:v>3.7073893749642433</c:v>
                </c:pt>
                <c:pt idx="299">
                  <c:v>3.9247873766708294</c:v>
                </c:pt>
                <c:pt idx="300">
                  <c:v>3.8760530934494168</c:v>
                </c:pt>
                <c:pt idx="301">
                  <c:v>3.9142441115351714</c:v>
                </c:pt>
                <c:pt idx="302">
                  <c:v>4.1055718109515142</c:v>
                </c:pt>
                <c:pt idx="303">
                  <c:v>4.115571810951514</c:v>
                </c:pt>
                <c:pt idx="304">
                  <c:v>4.0718107694505141</c:v>
                </c:pt>
                <c:pt idx="305">
                  <c:v>4.0118107694505136</c:v>
                </c:pt>
                <c:pt idx="306">
                  <c:v>4.223182077225669</c:v>
                </c:pt>
                <c:pt idx="307">
                  <c:v>4.2215597890320176</c:v>
                </c:pt>
                <c:pt idx="308">
                  <c:v>4.1558041119924889</c:v>
                </c:pt>
                <c:pt idx="309">
                  <c:v>4.1929179331306994</c:v>
                </c:pt>
                <c:pt idx="310">
                  <c:v>4.1261166679386267</c:v>
                </c:pt>
                <c:pt idx="311">
                  <c:v>3.935082185180006</c:v>
                </c:pt>
                <c:pt idx="312">
                  <c:v>4.4492201162144891</c:v>
                </c:pt>
                <c:pt idx="313">
                  <c:v>4.2026824026431608</c:v>
                </c:pt>
                <c:pt idx="314">
                  <c:v>4.0825921918396766</c:v>
                </c:pt>
                <c:pt idx="315">
                  <c:v>4.1431420800737762</c:v>
                </c:pt>
                <c:pt idx="316">
                  <c:v>4.0965204239453712</c:v>
                </c:pt>
                <c:pt idx="317">
                  <c:v>4.3065204239453712</c:v>
                </c:pt>
                <c:pt idx="318">
                  <c:v>4.1375167918019766</c:v>
                </c:pt>
                <c:pt idx="319">
                  <c:v>4.1875167918019764</c:v>
                </c:pt>
                <c:pt idx="320">
                  <c:v>4.4105350209089682</c:v>
                </c:pt>
                <c:pt idx="321">
                  <c:v>4.3864034840284019</c:v>
                </c:pt>
                <c:pt idx="322">
                  <c:v>4.2218929709922373</c:v>
                </c:pt>
                <c:pt idx="323">
                  <c:v>4.3462483716891009</c:v>
                </c:pt>
                <c:pt idx="324">
                  <c:v>3.4949396532013641</c:v>
                </c:pt>
                <c:pt idx="325">
                  <c:v>3.65180066055717</c:v>
                </c:pt>
                <c:pt idx="326">
                  <c:v>3.4515156639826094</c:v>
                </c:pt>
                <c:pt idx="327">
                  <c:v>3.3373358009524519</c:v>
                </c:pt>
                <c:pt idx="328">
                  <c:v>3.40433347807208</c:v>
                </c:pt>
                <c:pt idx="329">
                  <c:v>3.8306758114016897</c:v>
                </c:pt>
                <c:pt idx="330">
                  <c:v>4.0663598320925276</c:v>
                </c:pt>
                <c:pt idx="331">
                  <c:v>3.7275518662319298</c:v>
                </c:pt>
                <c:pt idx="332">
                  <c:v>4.0331710296560548</c:v>
                </c:pt>
                <c:pt idx="333">
                  <c:v>4.3231710296560548</c:v>
                </c:pt>
                <c:pt idx="334">
                  <c:v>4.2398182281774073</c:v>
                </c:pt>
                <c:pt idx="335">
                  <c:v>4.1898182281774066</c:v>
                </c:pt>
                <c:pt idx="336">
                  <c:v>4.207796470116957</c:v>
                </c:pt>
                <c:pt idx="337">
                  <c:v>4.1237078654126869</c:v>
                </c:pt>
                <c:pt idx="338">
                  <c:v>4.0368077692934987</c:v>
                </c:pt>
                <c:pt idx="339">
                  <c:v>4.0570516717325225</c:v>
                </c:pt>
                <c:pt idx="340">
                  <c:v>4.1663787116185187</c:v>
                </c:pt>
                <c:pt idx="341">
                  <c:v>4.4082570554901146</c:v>
                </c:pt>
                <c:pt idx="342">
                  <c:v>4.4082570554901146</c:v>
                </c:pt>
                <c:pt idx="343">
                  <c:v>4.2617412803821173</c:v>
                </c:pt>
                <c:pt idx="344">
                  <c:v>4.4917412803821168</c:v>
                </c:pt>
                <c:pt idx="345">
                  <c:v>4.7211246874262747</c:v>
                </c:pt>
                <c:pt idx="346">
                  <c:v>4.5772818009225062</c:v>
                </c:pt>
                <c:pt idx="347">
                  <c:v>4.3142244297822927</c:v>
                </c:pt>
                <c:pt idx="348">
                  <c:v>4.3277203647416425</c:v>
                </c:pt>
                <c:pt idx="349">
                  <c:v>3.8565424957364938</c:v>
                </c:pt>
                <c:pt idx="350">
                  <c:v>4.0838941179859782</c:v>
                </c:pt>
                <c:pt idx="351">
                  <c:v>4.1145394154575836</c:v>
                </c:pt>
                <c:pt idx="352">
                  <c:v>3.9139952389377077</c:v>
                </c:pt>
                <c:pt idx="353">
                  <c:v>4.2212366182480521</c:v>
                </c:pt>
                <c:pt idx="354">
                  <c:v>4.322271101006673</c:v>
                </c:pt>
                <c:pt idx="355">
                  <c:v>4.2256217647893415</c:v>
                </c:pt>
                <c:pt idx="356">
                  <c:v>4.477503999960649</c:v>
                </c:pt>
                <c:pt idx="357">
                  <c:v>4.4176649428584325</c:v>
                </c:pt>
                <c:pt idx="358">
                  <c:v>4.7259151252514293</c:v>
                </c:pt>
                <c:pt idx="359">
                  <c:v>4.7459151252514298</c:v>
                </c:pt>
                <c:pt idx="360">
                  <c:v>4.6088540987948106</c:v>
                </c:pt>
                <c:pt idx="361">
                  <c:v>4.5788540987948103</c:v>
                </c:pt>
                <c:pt idx="362">
                  <c:v>4.8140609665048864</c:v>
                </c:pt>
                <c:pt idx="363">
                  <c:v>4.6436531108300754</c:v>
                </c:pt>
                <c:pt idx="364">
                  <c:v>4.4717940455891751</c:v>
                </c:pt>
                <c:pt idx="365">
                  <c:v>4.5110768562744248</c:v>
                </c:pt>
                <c:pt idx="366">
                  <c:v>4.6294135311113216</c:v>
                </c:pt>
                <c:pt idx="367">
                  <c:v>4.205350050648792</c:v>
                </c:pt>
                <c:pt idx="368">
                  <c:v>4.566747762836048</c:v>
                </c:pt>
                <c:pt idx="369">
                  <c:v>4.6775004601847332</c:v>
                </c:pt>
                <c:pt idx="370">
                  <c:v>5.0195694257019747</c:v>
                </c:pt>
                <c:pt idx="371">
                  <c:v>5.1512935636330095</c:v>
                </c:pt>
                <c:pt idx="372">
                  <c:v>5.0229843242545256</c:v>
                </c:pt>
                <c:pt idx="373">
                  <c:v>5.3617504305443537</c:v>
                </c:pt>
                <c:pt idx="374">
                  <c:v>5.3947071466589636</c:v>
                </c:pt>
                <c:pt idx="375">
                  <c:v>5.5783873509391197</c:v>
                </c:pt>
                <c:pt idx="376">
                  <c:v>5.5883873509391195</c:v>
                </c:pt>
                <c:pt idx="377">
                  <c:v>5.5658994939037214</c:v>
                </c:pt>
                <c:pt idx="378">
                  <c:v>5.5258994939037214</c:v>
                </c:pt>
                <c:pt idx="379">
                  <c:v>5.552511354853789</c:v>
                </c:pt>
                <c:pt idx="380">
                  <c:v>5.3733161047966975</c:v>
                </c:pt>
                <c:pt idx="381">
                  <c:v>5.3399356530365143</c:v>
                </c:pt>
                <c:pt idx="382">
                  <c:v>5.2592010421189759</c:v>
                </c:pt>
                <c:pt idx="383">
                  <c:v>4.1124241931747907</c:v>
                </c:pt>
                <c:pt idx="384">
                  <c:v>4.0171294597792802</c:v>
                </c:pt>
                <c:pt idx="385">
                  <c:v>3.8937716781237017</c:v>
                </c:pt>
                <c:pt idx="386">
                  <c:v>4.0257277846061239</c:v>
                </c:pt>
                <c:pt idx="387">
                  <c:v>3.6450017996839459</c:v>
                </c:pt>
                <c:pt idx="388">
                  <c:v>3.8750017996839463</c:v>
                </c:pt>
                <c:pt idx="389">
                  <c:v>3.6941140737495828</c:v>
                </c:pt>
                <c:pt idx="390">
                  <c:v>3.6941140737495828</c:v>
                </c:pt>
                <c:pt idx="391">
                  <c:v>3.9493644804958419</c:v>
                </c:pt>
                <c:pt idx="392">
                  <c:v>3.813092272229115</c:v>
                </c:pt>
                <c:pt idx="393">
                  <c:v>3.692707735403451</c:v>
                </c:pt>
                <c:pt idx="394">
                  <c:v>3.8004342162396876</c:v>
                </c:pt>
                <c:pt idx="395">
                  <c:v>3.5870833614454343</c:v>
                </c:pt>
                <c:pt idx="396">
                  <c:v>2.9070833614454341</c:v>
                </c:pt>
                <c:pt idx="397">
                  <c:v>3.4570833614454339</c:v>
                </c:pt>
                <c:pt idx="398">
                  <c:v>3.249514105794848</c:v>
                </c:pt>
                <c:pt idx="399">
                  <c:v>3.3966944339191185</c:v>
                </c:pt>
                <c:pt idx="400">
                  <c:v>3.6105899836041413</c:v>
                </c:pt>
                <c:pt idx="401">
                  <c:v>3.6722610682344921</c:v>
                </c:pt>
                <c:pt idx="402">
                  <c:v>3.7922610682344926</c:v>
                </c:pt>
                <c:pt idx="403">
                  <c:v>3.602706489369699</c:v>
                </c:pt>
                <c:pt idx="404">
                  <c:v>3.5427064893696989</c:v>
                </c:pt>
                <c:pt idx="405">
                  <c:v>3.7551950890168038</c:v>
                </c:pt>
                <c:pt idx="406">
                  <c:v>3.7336997704509214</c:v>
                </c:pt>
                <c:pt idx="407">
                  <c:v>3.7734235479350016</c:v>
                </c:pt>
                <c:pt idx="408">
                  <c:v>3.9580286582718194</c:v>
                </c:pt>
                <c:pt idx="409">
                  <c:v>3.9587305556730827</c:v>
                </c:pt>
                <c:pt idx="410">
                  <c:v>4.3174417932264246</c:v>
                </c:pt>
                <c:pt idx="411">
                  <c:v>4.1541432158917946</c:v>
                </c:pt>
                <c:pt idx="412">
                  <c:v>4.1641432158917953</c:v>
                </c:pt>
                <c:pt idx="413">
                  <c:v>4.007351967423098</c:v>
                </c:pt>
                <c:pt idx="414">
                  <c:v>3.9573519674230972</c:v>
                </c:pt>
                <c:pt idx="415">
                  <c:v>4.23051290145</c:v>
                </c:pt>
                <c:pt idx="416">
                  <c:v>4.0957953860355225</c:v>
                </c:pt>
                <c:pt idx="417">
                  <c:v>3.8476430971973636</c:v>
                </c:pt>
                <c:pt idx="418">
                  <c:v>3.764016500217108</c:v>
                </c:pt>
                <c:pt idx="419">
                  <c:v>3.9489587150528216</c:v>
                </c:pt>
                <c:pt idx="420">
                  <c:v>3.2913725081562699</c:v>
                </c:pt>
                <c:pt idx="421">
                  <c:v>3.8217173357424765</c:v>
                </c:pt>
                <c:pt idx="422">
                  <c:v>3.871207592325733</c:v>
                </c:pt>
                <c:pt idx="423">
                  <c:v>4.1517159823978709</c:v>
                </c:pt>
                <c:pt idx="424">
                  <c:v>4.1334282360048604</c:v>
                </c:pt>
                <c:pt idx="425">
                  <c:v>4.0934367476780125</c:v>
                </c:pt>
                <c:pt idx="426">
                  <c:v>4.1734367476780125</c:v>
                </c:pt>
                <c:pt idx="427">
                  <c:v>4.0928087522343102</c:v>
                </c:pt>
                <c:pt idx="428">
                  <c:v>3.9628087522343107</c:v>
                </c:pt>
                <c:pt idx="429">
                  <c:v>4.2061752363425624</c:v>
                </c:pt>
                <c:pt idx="430">
                  <c:v>4.0808534733829829</c:v>
                </c:pt>
                <c:pt idx="431">
                  <c:v>3.8527017252152551</c:v>
                </c:pt>
                <c:pt idx="432">
                  <c:v>3.8281198436821535</c:v>
                </c:pt>
                <c:pt idx="433">
                  <c:v>4.698399569371789</c:v>
                </c:pt>
                <c:pt idx="434">
                  <c:v>4.624935993081432</c:v>
                </c:pt>
                <c:pt idx="435">
                  <c:v>4.8536659527280683</c:v>
                </c:pt>
                <c:pt idx="436">
                  <c:v>4.8594818438071172</c:v>
                </c:pt>
                <c:pt idx="437">
                  <c:v>4.9621266638460284</c:v>
                </c:pt>
                <c:pt idx="438">
                  <c:v>5.0921266638460292</c:v>
                </c:pt>
                <c:pt idx="439">
                  <c:v>4.7636726351757375</c:v>
                </c:pt>
                <c:pt idx="440">
                  <c:v>4.6236726351757369</c:v>
                </c:pt>
                <c:pt idx="441">
                  <c:v>4.7001224850806382</c:v>
                </c:pt>
                <c:pt idx="442">
                  <c:v>4.6783567851491474</c:v>
                </c:pt>
                <c:pt idx="443">
                  <c:v>4.5672272645435967</c:v>
                </c:pt>
                <c:pt idx="444">
                  <c:v>4.6337429439861051</c:v>
                </c:pt>
                <c:pt idx="445">
                  <c:v>3.2194739382696511</c:v>
                </c:pt>
                <c:pt idx="446">
                  <c:v>3.0897149461948694</c:v>
                </c:pt>
                <c:pt idx="447">
                  <c:v>3.0006111037824184</c:v>
                </c:pt>
                <c:pt idx="448">
                  <c:v>3.1806111037824185</c:v>
                </c:pt>
                <c:pt idx="449">
                  <c:v>3.3296547109951242</c:v>
                </c:pt>
                <c:pt idx="450">
                  <c:v>3.3896547109951243</c:v>
                </c:pt>
                <c:pt idx="451">
                  <c:v>3.6487648532990269</c:v>
                </c:pt>
                <c:pt idx="452">
                  <c:v>3.611790201552052</c:v>
                </c:pt>
                <c:pt idx="453">
                  <c:v>3.7304762522549235</c:v>
                </c:pt>
                <c:pt idx="454">
                  <c:v>3.5904559270516718</c:v>
                </c:pt>
                <c:pt idx="455">
                  <c:v>4.2920873527996122</c:v>
                </c:pt>
                <c:pt idx="456">
                  <c:v>4.0236007040564319</c:v>
                </c:pt>
                <c:pt idx="457">
                  <c:v>4.4494732314842445</c:v>
                </c:pt>
                <c:pt idx="458">
                  <c:v>4.7519755072913812</c:v>
                </c:pt>
                <c:pt idx="459">
                  <c:v>5.4050789555672436</c:v>
                </c:pt>
                <c:pt idx="460">
                  <c:v>5.6826651624637954</c:v>
                </c:pt>
                <c:pt idx="461">
                  <c:v>5.4899335330708245</c:v>
                </c:pt>
                <c:pt idx="462">
                  <c:v>5.6867976949205348</c:v>
                </c:pt>
                <c:pt idx="463">
                  <c:v>5.483564612213768</c:v>
                </c:pt>
                <c:pt idx="464">
                  <c:v>5.5662136880892552</c:v>
                </c:pt>
                <c:pt idx="465">
                  <c:v>5.6362136880892546</c:v>
                </c:pt>
                <c:pt idx="466">
                  <c:v>5.4933747596790159</c:v>
                </c:pt>
                <c:pt idx="467">
                  <c:v>5.4333747596790154</c:v>
                </c:pt>
                <c:pt idx="468">
                  <c:v>5.5124316239517999</c:v>
                </c:pt>
                <c:pt idx="469">
                  <c:v>5.4136748301632638</c:v>
                </c:pt>
                <c:pt idx="470">
                  <c:v>5.4009188527512721</c:v>
                </c:pt>
                <c:pt idx="471">
                  <c:v>5.5062353452019108</c:v>
                </c:pt>
                <c:pt idx="472">
                  <c:v>4.3858564871892671</c:v>
                </c:pt>
                <c:pt idx="473">
                  <c:v>4.1614316483701295</c:v>
                </c:pt>
                <c:pt idx="474">
                  <c:v>4.4758564653908861</c:v>
                </c:pt>
                <c:pt idx="475">
                  <c:v>4.4899369358622891</c:v>
                </c:pt>
                <c:pt idx="476">
                  <c:v>4.6709714186209093</c:v>
                </c:pt>
                <c:pt idx="477">
                  <c:v>5.0968334875864265</c:v>
                </c:pt>
                <c:pt idx="478">
                  <c:v>4.4976580068648984</c:v>
                </c:pt>
                <c:pt idx="479">
                  <c:v>4.7920465910694396</c:v>
                </c:pt>
                <c:pt idx="480">
                  <c:v>5.0082038761740915</c:v>
                </c:pt>
                <c:pt idx="481">
                  <c:v>5.2782516631390726</c:v>
                </c:pt>
                <c:pt idx="482">
                  <c:v>5.2382516631390725</c:v>
                </c:pt>
                <c:pt idx="483">
                  <c:v>5.1946547665799372</c:v>
                </c:pt>
                <c:pt idx="484">
                  <c:v>5.1646547665799369</c:v>
                </c:pt>
                <c:pt idx="485">
                  <c:v>5.2364661623497764</c:v>
                </c:pt>
                <c:pt idx="486">
                  <c:v>5.1867835864191978</c:v>
                </c:pt>
                <c:pt idx="487">
                  <c:v>5.0810614910209031</c:v>
                </c:pt>
                <c:pt idx="488">
                  <c:v>5.0856404689535397</c:v>
                </c:pt>
                <c:pt idx="489">
                  <c:v>3.8506904038211029</c:v>
                </c:pt>
                <c:pt idx="490">
                  <c:v>4.0419987917709195</c:v>
                </c:pt>
                <c:pt idx="491">
                  <c:v>3.7256143170706557</c:v>
                </c:pt>
                <c:pt idx="492">
                  <c:v>3.3662872864286326</c:v>
                </c:pt>
                <c:pt idx="493">
                  <c:v>3.576287286428633</c:v>
                </c:pt>
                <c:pt idx="494">
                  <c:v>3.635576439429987</c:v>
                </c:pt>
                <c:pt idx="495">
                  <c:v>3.8555764394299867</c:v>
                </c:pt>
                <c:pt idx="496">
                  <c:v>4.152708362709622</c:v>
                </c:pt>
                <c:pt idx="497">
                  <c:v>3.9943324778043925</c:v>
                </c:pt>
                <c:pt idx="498">
                  <c:v>3.805453888353473</c:v>
                </c:pt>
                <c:pt idx="499">
                  <c:v>3.8611246200607905</c:v>
                </c:pt>
                <c:pt idx="500">
                  <c:v>3.6075848194161648</c:v>
                </c:pt>
                <c:pt idx="501">
                  <c:v>3.6760614731126626</c:v>
                </c:pt>
                <c:pt idx="502">
                  <c:v>3.8360614731126628</c:v>
                </c:pt>
                <c:pt idx="503">
                  <c:v>3.8644257190667988</c:v>
                </c:pt>
                <c:pt idx="504">
                  <c:v>3.8244257190667983</c:v>
                </c:pt>
                <c:pt idx="505">
                  <c:v>3.9952359461572451</c:v>
                </c:pt>
                <c:pt idx="506">
                  <c:v>3.9430523425947879</c:v>
                </c:pt>
                <c:pt idx="507">
                  <c:v>3.9045417694841307</c:v>
                </c:pt>
                <c:pt idx="508">
                  <c:v>4.0860138949196703</c:v>
                </c:pt>
                <c:pt idx="509">
                  <c:v>4.2322566294890862</c:v>
                </c:pt>
                <c:pt idx="510">
                  <c:v>3.8749146650402331</c:v>
                </c:pt>
                <c:pt idx="511">
                  <c:v>4.1997277184920421</c:v>
                </c:pt>
                <c:pt idx="512">
                  <c:v>4.2549331876703738</c:v>
                </c:pt>
                <c:pt idx="513">
                  <c:v>4.9856228428427878</c:v>
                </c:pt>
                <c:pt idx="514">
                  <c:v>5.1228642221531331</c:v>
                </c:pt>
                <c:pt idx="515">
                  <c:v>4.8714121355538049</c:v>
                </c:pt>
                <c:pt idx="516">
                  <c:v>5.0287861676183709</c:v>
                </c:pt>
                <c:pt idx="517">
                  <c:v>5.2721488987705758</c:v>
                </c:pt>
                <c:pt idx="518">
                  <c:v>5.4035946064554015</c:v>
                </c:pt>
                <c:pt idx="519">
                  <c:v>5.463594606455402</c:v>
                </c:pt>
                <c:pt idx="520">
                  <c:v>5.5126739440728016</c:v>
                </c:pt>
                <c:pt idx="521">
                  <c:v>5.3926739440728015</c:v>
                </c:pt>
                <c:pt idx="522">
                  <c:v>5.4539218530533011</c:v>
                </c:pt>
                <c:pt idx="523">
                  <c:v>5.434386799388081</c:v>
                </c:pt>
                <c:pt idx="524">
                  <c:v>5.3414206814017771</c:v>
                </c:pt>
                <c:pt idx="525">
                  <c:v>5.4383022145028228</c:v>
                </c:pt>
                <c:pt idx="526">
                  <c:v>3.5962679834799647</c:v>
                </c:pt>
                <c:pt idx="527">
                  <c:v>3.6602244788167053</c:v>
                </c:pt>
                <c:pt idx="528">
                  <c:v>3.6546816608217294</c:v>
                </c:pt>
                <c:pt idx="529">
                  <c:v>3.6130514193222698</c:v>
                </c:pt>
                <c:pt idx="530">
                  <c:v>3.8215154146765093</c:v>
                </c:pt>
                <c:pt idx="531">
                  <c:v>3.7775011048243448</c:v>
                </c:pt>
                <c:pt idx="532">
                  <c:v>3.0784343093870028</c:v>
                </c:pt>
                <c:pt idx="533">
                  <c:v>3.8045042865495651</c:v>
                </c:pt>
                <c:pt idx="534">
                  <c:v>3.7684601048573994</c:v>
                </c:pt>
                <c:pt idx="535">
                  <c:v>4.1329428634780889</c:v>
                </c:pt>
                <c:pt idx="536">
                  <c:v>4.3950118289953304</c:v>
                </c:pt>
                <c:pt idx="537">
                  <c:v>4.3099238703502811</c:v>
                </c:pt>
                <c:pt idx="538">
                  <c:v>4.5962692032265888</c:v>
                </c:pt>
                <c:pt idx="539">
                  <c:v>4.187476681381435</c:v>
                </c:pt>
                <c:pt idx="540">
                  <c:v>4.3099418443191784</c:v>
                </c:pt>
                <c:pt idx="541">
                  <c:v>4.3999418443191782</c:v>
                </c:pt>
                <c:pt idx="542">
                  <c:v>4.1233247882896045</c:v>
                </c:pt>
                <c:pt idx="543">
                  <c:v>4.0833247882896044</c:v>
                </c:pt>
                <c:pt idx="544">
                  <c:v>4.2235618468839808</c:v>
                </c:pt>
                <c:pt idx="545">
                  <c:v>4.0786374349177787</c:v>
                </c:pt>
                <c:pt idx="546">
                  <c:v>3.8806424811751379</c:v>
                </c:pt>
                <c:pt idx="547">
                  <c:v>3.8849804602692144</c:v>
                </c:pt>
                <c:pt idx="548">
                  <c:v>3.5063072774287272</c:v>
                </c:pt>
                <c:pt idx="549">
                  <c:v>3.2908624239768591</c:v>
                </c:pt>
                <c:pt idx="550">
                  <c:v>3.3075354137093433</c:v>
                </c:pt>
                <c:pt idx="551">
                  <c:v>3.6088631926160692</c:v>
                </c:pt>
                <c:pt idx="552">
                  <c:v>3.5557166094448633</c:v>
                </c:pt>
                <c:pt idx="553">
                  <c:v>4.005716609444864</c:v>
                </c:pt>
                <c:pt idx="554">
                  <c:v>3.8950172606516387</c:v>
                </c:pt>
                <c:pt idx="555">
                  <c:v>3.9050172606516376</c:v>
                </c:pt>
                <c:pt idx="556">
                  <c:v>4.1407997029624148</c:v>
                </c:pt>
                <c:pt idx="557">
                  <c:v>4.1253203697813241</c:v>
                </c:pt>
                <c:pt idx="558">
                  <c:v>3.9580021551952376</c:v>
                </c:pt>
                <c:pt idx="559">
                  <c:v>4.0295788102475028</c:v>
                </c:pt>
                <c:pt idx="560">
                  <c:v>2.9662744246634825</c:v>
                </c:pt>
                <c:pt idx="561">
                  <c:v>3.400748880385692</c:v>
                </c:pt>
                <c:pt idx="562">
                  <c:v>3.4107488803856922</c:v>
                </c:pt>
                <c:pt idx="563">
                  <c:v>3.2908902438364431</c:v>
                </c:pt>
                <c:pt idx="564">
                  <c:v>3.440890243836443</c:v>
                </c:pt>
                <c:pt idx="565">
                  <c:v>3.7658528919264542</c:v>
                </c:pt>
                <c:pt idx="566">
                  <c:v>3.7137368837053994</c:v>
                </c:pt>
                <c:pt idx="567">
                  <c:v>3.6928351055004254</c:v>
                </c:pt>
                <c:pt idx="568">
                  <c:v>3.7610377768128527</c:v>
                </c:pt>
                <c:pt idx="569">
                  <c:v>2.8738135306016543</c:v>
                </c:pt>
                <c:pt idx="570">
                  <c:v>2.9620191055145462</c:v>
                </c:pt>
                <c:pt idx="571">
                  <c:v>3.2283947784346902</c:v>
                </c:pt>
                <c:pt idx="572">
                  <c:v>3.1151751844434616</c:v>
                </c:pt>
                <c:pt idx="573">
                  <c:v>3.1665346955289522</c:v>
                </c:pt>
                <c:pt idx="574">
                  <c:v>3.5441152685832091</c:v>
                </c:pt>
                <c:pt idx="575">
                  <c:v>3.5537272578828203</c:v>
                </c:pt>
                <c:pt idx="576">
                  <c:v>3.7037272578828202</c:v>
                </c:pt>
                <c:pt idx="577">
                  <c:v>3.9378307739695622</c:v>
                </c:pt>
                <c:pt idx="578">
                  <c:v>3.9578307739695617</c:v>
                </c:pt>
                <c:pt idx="579">
                  <c:v>4.0548658801818949</c:v>
                </c:pt>
                <c:pt idx="580">
                  <c:v>3.9842963437580536</c:v>
                </c:pt>
                <c:pt idx="581">
                  <c:v>3.946097737486276</c:v>
                </c:pt>
                <c:pt idx="582">
                  <c:v>3.9094659140251844</c:v>
                </c:pt>
                <c:pt idx="583">
                  <c:v>5.6560452461843962</c:v>
                </c:pt>
                <c:pt idx="584">
                  <c:v>5.6743376426240619</c:v>
                </c:pt>
                <c:pt idx="585">
                  <c:v>5.7108545519914795</c:v>
                </c:pt>
                <c:pt idx="586">
                  <c:v>5.1912213965848863</c:v>
                </c:pt>
                <c:pt idx="587">
                  <c:v>5.4015662241710931</c:v>
                </c:pt>
                <c:pt idx="588">
                  <c:v>5.2301869138262651</c:v>
                </c:pt>
                <c:pt idx="589">
                  <c:v>4.7679838300646322</c:v>
                </c:pt>
                <c:pt idx="590">
                  <c:v>4.7604991378564154</c:v>
                </c:pt>
                <c:pt idx="591">
                  <c:v>5.2105198653508253</c:v>
                </c:pt>
                <c:pt idx="592">
                  <c:v>5.2087658527049117</c:v>
                </c:pt>
                <c:pt idx="593">
                  <c:v>5.358765852704912</c:v>
                </c:pt>
                <c:pt idx="594">
                  <c:v>5.3737030424145544</c:v>
                </c:pt>
                <c:pt idx="595">
                  <c:v>5.2637030424145532</c:v>
                </c:pt>
                <c:pt idx="596">
                  <c:v>5.3111033036487703</c:v>
                </c:pt>
                <c:pt idx="597">
                  <c:v>5.3161053589125293</c:v>
                </c:pt>
                <c:pt idx="598">
                  <c:v>5.2922572272292427</c:v>
                </c:pt>
                <c:pt idx="599">
                  <c:v>5.3705818497611819</c:v>
                </c:pt>
                <c:pt idx="600">
                  <c:v>2.9365061203383367</c:v>
                </c:pt>
                <c:pt idx="601">
                  <c:v>3.004919683022683</c:v>
                </c:pt>
                <c:pt idx="602">
                  <c:v>3.6550877848705312</c:v>
                </c:pt>
                <c:pt idx="603">
                  <c:v>3.82362053580413</c:v>
                </c:pt>
                <c:pt idx="604">
                  <c:v>4.5491377771834403</c:v>
                </c:pt>
                <c:pt idx="605">
                  <c:v>4.777068811666199</c:v>
                </c:pt>
                <c:pt idx="606">
                  <c:v>4.6021675356953304</c:v>
                </c:pt>
                <c:pt idx="607">
                  <c:v>4.5963026649351617</c:v>
                </c:pt>
                <c:pt idx="608">
                  <c:v>4.3051850059227652</c:v>
                </c:pt>
                <c:pt idx="609">
                  <c:v>4.4912857476542829</c:v>
                </c:pt>
                <c:pt idx="610">
                  <c:v>4.5512857476542825</c:v>
                </c:pt>
                <c:pt idx="611">
                  <c:v>4.379819941382924</c:v>
                </c:pt>
                <c:pt idx="612">
                  <c:v>4.1798199413829238</c:v>
                </c:pt>
                <c:pt idx="613">
                  <c:v>4.3837087793489626</c:v>
                </c:pt>
                <c:pt idx="614">
                  <c:v>4.4093950090817788</c:v>
                </c:pt>
                <c:pt idx="615">
                  <c:v>4.3154583275967378</c:v>
                </c:pt>
                <c:pt idx="616">
                  <c:v>4.3091923577941822</c:v>
                </c:pt>
                <c:pt idx="617">
                  <c:v>3.9870273452359637</c:v>
                </c:pt>
                <c:pt idx="618">
                  <c:v>3.2945458125169016</c:v>
                </c:pt>
                <c:pt idx="619">
                  <c:v>4.0649464594928482</c:v>
                </c:pt>
                <c:pt idx="620">
                  <c:v>4.6442279509740887</c:v>
                </c:pt>
                <c:pt idx="621">
                  <c:v>4.5325038130430544</c:v>
                </c:pt>
                <c:pt idx="622">
                  <c:v>5.1794003647671927</c:v>
                </c:pt>
                <c:pt idx="623">
                  <c:v>5.0195257294011704</c:v>
                </c:pt>
                <c:pt idx="624">
                  <c:v>5.1699177724655332</c:v>
                </c:pt>
                <c:pt idx="625">
                  <c:v>5.136056362183071</c:v>
                </c:pt>
                <c:pt idx="626">
                  <c:v>5.2487692148095304</c:v>
                </c:pt>
                <c:pt idx="627">
                  <c:v>5.3487692148095309</c:v>
                </c:pt>
                <c:pt idx="628">
                  <c:v>5.0506491713957447</c:v>
                </c:pt>
                <c:pt idx="629">
                  <c:v>5.0106491713957446</c:v>
                </c:pt>
                <c:pt idx="630">
                  <c:v>4.9333867455839711</c:v>
                </c:pt>
                <c:pt idx="631">
                  <c:v>4.7478375334350789</c:v>
                </c:pt>
                <c:pt idx="632">
                  <c:v>4.6977495243037559</c:v>
                </c:pt>
                <c:pt idx="633">
                  <c:v>4.7314893617021294</c:v>
                </c:pt>
                <c:pt idx="634">
                  <c:v>3.4439013388967314</c:v>
                </c:pt>
                <c:pt idx="635">
                  <c:v>3.5866963586038647</c:v>
                </c:pt>
                <c:pt idx="636">
                  <c:v>3.4193780026958858</c:v>
                </c:pt>
                <c:pt idx="637">
                  <c:v>3.3365356230291887</c:v>
                </c:pt>
                <c:pt idx="638">
                  <c:v>3.3303287264774646</c:v>
                </c:pt>
                <c:pt idx="639">
                  <c:v>3.8051563126843613</c:v>
                </c:pt>
                <c:pt idx="640">
                  <c:v>4.0372344286925381</c:v>
                </c:pt>
                <c:pt idx="641">
                  <c:v>3.9669676913945002</c:v>
                </c:pt>
                <c:pt idx="642">
                  <c:v>4.4175700079968161</c:v>
                </c:pt>
                <c:pt idx="643">
                  <c:v>4.3179070094559604</c:v>
                </c:pt>
                <c:pt idx="644">
                  <c:v>4.4779070094559605</c:v>
                </c:pt>
                <c:pt idx="645">
                  <c:v>4.3611999557905037</c:v>
                </c:pt>
                <c:pt idx="646">
                  <c:v>4.2911999557905034</c:v>
                </c:pt>
                <c:pt idx="647">
                  <c:v>4.4608928910090011</c:v>
                </c:pt>
                <c:pt idx="648">
                  <c:v>4.4081685247153271</c:v>
                </c:pt>
                <c:pt idx="649">
                  <c:v>4.2539182543801113</c:v>
                </c:pt>
                <c:pt idx="650">
                  <c:v>4.3281458966565349</c:v>
                </c:pt>
                <c:pt idx="651">
                  <c:v>4.3981785490108267</c:v>
                </c:pt>
                <c:pt idx="652">
                  <c:v>5.2923337524771945</c:v>
                </c:pt>
                <c:pt idx="653">
                  <c:v>4.6400202539751074</c:v>
                </c:pt>
                <c:pt idx="654">
                  <c:v>4.1860048250371857</c:v>
                </c:pt>
                <c:pt idx="655">
                  <c:v>3.6266944802095988</c:v>
                </c:pt>
                <c:pt idx="656">
                  <c:v>3.6739358595199438</c:v>
                </c:pt>
                <c:pt idx="657">
                  <c:v>3.3742851143767694</c:v>
                </c:pt>
                <c:pt idx="658">
                  <c:v>3.5343960861294152</c:v>
                </c:pt>
                <c:pt idx="659">
                  <c:v>4.2182156350015951</c:v>
                </c:pt>
                <c:pt idx="660">
                  <c:v>3.962375350468522</c:v>
                </c:pt>
                <c:pt idx="661">
                  <c:v>4.3023753504685223</c:v>
                </c:pt>
                <c:pt idx="662">
                  <c:v>4.2613062860140962</c:v>
                </c:pt>
                <c:pt idx="663">
                  <c:v>4.2013062860140957</c:v>
                </c:pt>
                <c:pt idx="664">
                  <c:v>4.4136594563433889</c:v>
                </c:pt>
                <c:pt idx="665">
                  <c:v>4.5022093535802012</c:v>
                </c:pt>
                <c:pt idx="666">
                  <c:v>4.3288944430911949</c:v>
                </c:pt>
                <c:pt idx="667">
                  <c:v>4.4011940946591404</c:v>
                </c:pt>
                <c:pt idx="668">
                  <c:v>4.0092534904832995</c:v>
                </c:pt>
                <c:pt idx="669">
                  <c:v>4.4213125857823004</c:v>
                </c:pt>
                <c:pt idx="670">
                  <c:v>4.9584747417584349</c:v>
                </c:pt>
                <c:pt idx="671">
                  <c:v>4.9308378312700674</c:v>
                </c:pt>
                <c:pt idx="672">
                  <c:v>5.6553205898907573</c:v>
                </c:pt>
                <c:pt idx="673">
                  <c:v>5.3673895554079989</c:v>
                </c:pt>
                <c:pt idx="674">
                  <c:v>4.7848788396339836</c:v>
                </c:pt>
                <c:pt idx="675">
                  <c:v>4.6566615936342641</c:v>
                </c:pt>
                <c:pt idx="676">
                  <c:v>4.7645140626446274</c:v>
                </c:pt>
                <c:pt idx="677">
                  <c:v>5.1282612051543559</c:v>
                </c:pt>
                <c:pt idx="678">
                  <c:v>5.1582612051543562</c:v>
                </c:pt>
                <c:pt idx="679">
                  <c:v>5.0509760711519069</c:v>
                </c:pt>
                <c:pt idx="680">
                  <c:v>4.9409760711519057</c:v>
                </c:pt>
                <c:pt idx="681">
                  <c:v>4.9642021991566718</c:v>
                </c:pt>
                <c:pt idx="682">
                  <c:v>4.8006890683048802</c:v>
                </c:pt>
                <c:pt idx="683">
                  <c:v>4.7110159336178672</c:v>
                </c:pt>
                <c:pt idx="684">
                  <c:v>4.8924880590534077</c:v>
                </c:pt>
                <c:pt idx="685">
                  <c:v>4.3089482312117342</c:v>
                </c:pt>
                <c:pt idx="686">
                  <c:v>4.060606084047734</c:v>
                </c:pt>
                <c:pt idx="687">
                  <c:v>4.0389940356466081</c:v>
                </c:pt>
                <c:pt idx="688">
                  <c:v>4.140678727740247</c:v>
                </c:pt>
                <c:pt idx="689">
                  <c:v>4.8258511415333505</c:v>
                </c:pt>
                <c:pt idx="690">
                  <c:v>4.8051614863609364</c:v>
                </c:pt>
                <c:pt idx="691">
                  <c:v>4.7965298311707318</c:v>
                </c:pt>
                <c:pt idx="692">
                  <c:v>4.8760127939490374</c:v>
                </c:pt>
                <c:pt idx="693">
                  <c:v>4.8541708918966089</c:v>
                </c:pt>
                <c:pt idx="694">
                  <c:v>5.1056612250678146</c:v>
                </c:pt>
                <c:pt idx="695">
                  <c:v>5.3056612250678148</c:v>
                </c:pt>
                <c:pt idx="696">
                  <c:v>5.2167931535425289</c:v>
                </c:pt>
                <c:pt idx="697">
                  <c:v>4.9167931535425273</c:v>
                </c:pt>
                <c:pt idx="698">
                  <c:v>4.9213300356892322</c:v>
                </c:pt>
                <c:pt idx="699">
                  <c:v>4.9705394442299955</c:v>
                </c:pt>
                <c:pt idx="700">
                  <c:v>5.0133135641386817</c:v>
                </c:pt>
                <c:pt idx="701">
                  <c:v>4.999817629179331</c:v>
                </c:pt>
                <c:pt idx="702">
                  <c:v>3.5764162164122277</c:v>
                </c:pt>
                <c:pt idx="703">
                  <c:v>3.4394518980702369</c:v>
                </c:pt>
                <c:pt idx="704">
                  <c:v>3.8937114107020347</c:v>
                </c:pt>
                <c:pt idx="705">
                  <c:v>3.943243680612762</c:v>
                </c:pt>
                <c:pt idx="706">
                  <c:v>4.3532436806127617</c:v>
                </c:pt>
                <c:pt idx="707">
                  <c:v>4.8332436806127621</c:v>
                </c:pt>
                <c:pt idx="708">
                  <c:v>4.3041610203226419</c:v>
                </c:pt>
                <c:pt idx="709">
                  <c:v>4.407606169349644</c:v>
                </c:pt>
                <c:pt idx="710">
                  <c:v>4.1228859905242015</c:v>
                </c:pt>
                <c:pt idx="711">
                  <c:v>4.4615507521973532</c:v>
                </c:pt>
                <c:pt idx="712">
                  <c:v>4.4915507521973534</c:v>
                </c:pt>
                <c:pt idx="713">
                  <c:v>4.3875813460205606</c:v>
                </c:pt>
                <c:pt idx="714">
                  <c:v>4.3075813460205596</c:v>
                </c:pt>
                <c:pt idx="715">
                  <c:v>4.4666092224613578</c:v>
                </c:pt>
                <c:pt idx="716">
                  <c:v>4.4449111178712686</c:v>
                </c:pt>
                <c:pt idx="717">
                  <c:v>4.381547186596487</c:v>
                </c:pt>
                <c:pt idx="718">
                  <c:v>4.4625227963525846</c:v>
                </c:pt>
                <c:pt idx="719">
                  <c:v>4.0779859491519259</c:v>
                </c:pt>
                <c:pt idx="720">
                  <c:v>4.6638913168734994</c:v>
                </c:pt>
                <c:pt idx="721">
                  <c:v>4.6794169883516661</c:v>
                </c:pt>
                <c:pt idx="722">
                  <c:v>5.0350560042564911</c:v>
                </c:pt>
                <c:pt idx="723">
                  <c:v>4.9658384164051643</c:v>
                </c:pt>
                <c:pt idx="724">
                  <c:v>4.6582522095086132</c:v>
                </c:pt>
                <c:pt idx="725">
                  <c:v>4.9885970370948201</c:v>
                </c:pt>
                <c:pt idx="726">
                  <c:v>4.8954759686924625</c:v>
                </c:pt>
                <c:pt idx="727">
                  <c:v>5.041790530180708</c:v>
                </c:pt>
                <c:pt idx="728">
                  <c:v>5.1928744562120013</c:v>
                </c:pt>
                <c:pt idx="729">
                  <c:v>5.3488061804337921</c:v>
                </c:pt>
                <c:pt idx="730">
                  <c:v>5.4888061804337918</c:v>
                </c:pt>
                <c:pt idx="731">
                  <c:v>5.4343428887232452</c:v>
                </c:pt>
                <c:pt idx="732">
                  <c:v>5.3143428887232451</c:v>
                </c:pt>
                <c:pt idx="733">
                  <c:v>5.4573901056622214</c:v>
                </c:pt>
                <c:pt idx="734">
                  <c:v>5.417441258893553</c:v>
                </c:pt>
                <c:pt idx="735">
                  <c:v>5.3343194278230248</c:v>
                </c:pt>
                <c:pt idx="736">
                  <c:v>5.362275293095963</c:v>
                </c:pt>
                <c:pt idx="737">
                  <c:v>4.4929221060682938</c:v>
                </c:pt>
                <c:pt idx="738">
                  <c:v>3.4956206521777666</c:v>
                </c:pt>
                <c:pt idx="739">
                  <c:v>4.3858699311963161</c:v>
                </c:pt>
                <c:pt idx="740">
                  <c:v>4.0211219509751501</c:v>
                </c:pt>
                <c:pt idx="741">
                  <c:v>3.3676736751130809</c:v>
                </c:pt>
                <c:pt idx="742">
                  <c:v>4.1314667785613572</c:v>
                </c:pt>
                <c:pt idx="743">
                  <c:v>4.009710036553539</c:v>
                </c:pt>
                <c:pt idx="744">
                  <c:v>4.5550871613373616</c:v>
                </c:pt>
                <c:pt idx="745">
                  <c:v>4.7201292259583729</c:v>
                </c:pt>
                <c:pt idx="746">
                  <c:v>4.3939179540712132</c:v>
                </c:pt>
                <c:pt idx="747">
                  <c:v>4.3039179540712134</c:v>
                </c:pt>
                <c:pt idx="748">
                  <c:v>4.3569039413049815</c:v>
                </c:pt>
                <c:pt idx="749">
                  <c:v>4.336903941304981</c:v>
                </c:pt>
                <c:pt idx="750">
                  <c:v>4.4656972225442395</c:v>
                </c:pt>
                <c:pt idx="751">
                  <c:v>4.2904900976298759</c:v>
                </c:pt>
                <c:pt idx="752">
                  <c:v>4.1450442247475019</c:v>
                </c:pt>
                <c:pt idx="753">
                  <c:v>4.2416847590099875</c:v>
                </c:pt>
                <c:pt idx="754">
                  <c:v>4.1875716200513367</c:v>
                </c:pt>
                <c:pt idx="755">
                  <c:v>4.2475716200513371</c:v>
                </c:pt>
                <c:pt idx="756">
                  <c:v>4.1672062565146168</c:v>
                </c:pt>
                <c:pt idx="757">
                  <c:v>4.0672062565146172</c:v>
                </c:pt>
                <c:pt idx="758">
                  <c:v>4.2465823879566758</c:v>
                </c:pt>
                <c:pt idx="759">
                  <c:v>4.1951423331496427</c:v>
                </c:pt>
                <c:pt idx="760">
                  <c:v>4.1291786782175253</c:v>
                </c:pt>
                <c:pt idx="761">
                  <c:v>4.3841554494138091</c:v>
                </c:pt>
                <c:pt idx="762">
                  <c:v>3.4480964425423757</c:v>
                </c:pt>
                <c:pt idx="763">
                  <c:v>3.654883680908561</c:v>
                </c:pt>
                <c:pt idx="764">
                  <c:v>3.619768347737355</c:v>
                </c:pt>
                <c:pt idx="765">
                  <c:v>3.7097683477373549</c:v>
                </c:pt>
                <c:pt idx="766">
                  <c:v>3.6573732822942979</c:v>
                </c:pt>
                <c:pt idx="767">
                  <c:v>3.8173732822942972</c:v>
                </c:pt>
                <c:pt idx="768">
                  <c:v>3.8716465814074756</c:v>
                </c:pt>
                <c:pt idx="769">
                  <c:v>3.7423366933051696</c:v>
                </c:pt>
                <c:pt idx="770">
                  <c:v>3.7820604707892498</c:v>
                </c:pt>
                <c:pt idx="771">
                  <c:v>3.7789274858879724</c:v>
                </c:pt>
                <c:pt idx="772">
                  <c:v>4.6029989016396415</c:v>
                </c:pt>
                <c:pt idx="773">
                  <c:v>4.5223751643318195</c:v>
                </c:pt>
                <c:pt idx="774">
                  <c:v>4.7167932674512407</c:v>
                </c:pt>
                <c:pt idx="775">
                  <c:v>4.6200982566411568</c:v>
                </c:pt>
                <c:pt idx="776">
                  <c:v>4.2814775669859841</c:v>
                </c:pt>
                <c:pt idx="777">
                  <c:v>4.9359603256066737</c:v>
                </c:pt>
                <c:pt idx="778">
                  <c:v>4.7684306091778037</c:v>
                </c:pt>
                <c:pt idx="779">
                  <c:v>4.9376740225427156</c:v>
                </c:pt>
                <c:pt idx="780">
                  <c:v>4.7533102753368626</c:v>
                </c:pt>
                <c:pt idx="781">
                  <c:v>5.1711511678465909</c:v>
                </c:pt>
                <c:pt idx="782">
                  <c:v>5.0611511678465906</c:v>
                </c:pt>
                <c:pt idx="783">
                  <c:v>5.420891222436202</c:v>
                </c:pt>
                <c:pt idx="784">
                  <c:v>5.2308912224362025</c:v>
                </c:pt>
                <c:pt idx="785">
                  <c:v>5.1141511504822166</c:v>
                </c:pt>
                <c:pt idx="786">
                  <c:v>4.9877478620602016</c:v>
                </c:pt>
                <c:pt idx="787">
                  <c:v>4.9603641062029382</c:v>
                </c:pt>
                <c:pt idx="788">
                  <c:v>5.0962874511506735</c:v>
                </c:pt>
                <c:pt idx="789">
                  <c:v>4.2141146422498288</c:v>
                </c:pt>
                <c:pt idx="790">
                  <c:v>4.4241146422498288</c:v>
                </c:pt>
                <c:pt idx="791">
                  <c:v>4.6847111519534543</c:v>
                </c:pt>
                <c:pt idx="792">
                  <c:v>4.534711151953454</c:v>
                </c:pt>
                <c:pt idx="793">
                  <c:v>4.6738309186758817</c:v>
                </c:pt>
                <c:pt idx="794">
                  <c:v>4.6610553991508752</c:v>
                </c:pt>
                <c:pt idx="795">
                  <c:v>4.5698224302694621</c:v>
                </c:pt>
                <c:pt idx="796">
                  <c:v>3.4782501502647887</c:v>
                </c:pt>
                <c:pt idx="797">
                  <c:v>3.4782501502647887</c:v>
                </c:pt>
                <c:pt idx="798">
                  <c:v>3.3871168785417769</c:v>
                </c:pt>
                <c:pt idx="799">
                  <c:v>3.3771168785417767</c:v>
                </c:pt>
                <c:pt idx="800">
                  <c:v>3.5779585568570456</c:v>
                </c:pt>
                <c:pt idx="801">
                  <c:v>3.5891793835298023</c:v>
                </c:pt>
                <c:pt idx="802">
                  <c:v>3.4161417768975784</c:v>
                </c:pt>
                <c:pt idx="803">
                  <c:v>3.4812114633087279</c:v>
                </c:pt>
                <c:pt idx="804">
                  <c:v>4.0938349072589766</c:v>
                </c:pt>
                <c:pt idx="805">
                  <c:v>4.0923857972635407</c:v>
                </c:pt>
                <c:pt idx="806">
                  <c:v>4.5265817292081376</c:v>
                </c:pt>
                <c:pt idx="807">
                  <c:v>4.307581119575949</c:v>
                </c:pt>
                <c:pt idx="808">
                  <c:v>4.4463936803736139</c:v>
                </c:pt>
                <c:pt idx="809">
                  <c:v>4.5963936803736152</c:v>
                </c:pt>
                <c:pt idx="810">
                  <c:v>4.4409155914398317</c:v>
                </c:pt>
                <c:pt idx="811">
                  <c:v>4.2209155914398311</c:v>
                </c:pt>
                <c:pt idx="812">
                  <c:v>4.227348484035903</c:v>
                </c:pt>
                <c:pt idx="813">
                  <c:v>4.2159248713389399</c:v>
                </c:pt>
                <c:pt idx="814">
                  <c:v>4.1903782535328613</c:v>
                </c:pt>
                <c:pt idx="815">
                  <c:v>4.3549804602692141</c:v>
                </c:pt>
                <c:pt idx="816">
                  <c:v>3.9825979228224764</c:v>
                </c:pt>
                <c:pt idx="817">
                  <c:v>3.9142425221256123</c:v>
                </c:pt>
                <c:pt idx="818">
                  <c:v>3.9079765523230567</c:v>
                </c:pt>
                <c:pt idx="819">
                  <c:v>3.4023842118254857</c:v>
                </c:pt>
                <c:pt idx="820">
                  <c:v>3.3226425990678505</c:v>
                </c:pt>
                <c:pt idx="821">
                  <c:v>3.3826425990678501</c:v>
                </c:pt>
                <c:pt idx="822">
                  <c:v>3.7596101051976887</c:v>
                </c:pt>
                <c:pt idx="823">
                  <c:v>3.4617174356384286</c:v>
                </c:pt>
                <c:pt idx="824">
                  <c:v>3.227014383854216</c:v>
                </c:pt>
                <c:pt idx="825">
                  <c:v>3.237377333912288</c:v>
                </c:pt>
                <c:pt idx="826">
                  <c:v>3.7482544507164572</c:v>
                </c:pt>
                <c:pt idx="827">
                  <c:v>4.1876433436469611</c:v>
                </c:pt>
                <c:pt idx="828">
                  <c:v>4.3000438754668577</c:v>
                </c:pt>
                <c:pt idx="829">
                  <c:v>4.3924295539175384</c:v>
                </c:pt>
                <c:pt idx="830">
                  <c:v>4.4099418481666737</c:v>
                </c:pt>
                <c:pt idx="831">
                  <c:v>4.4928014055596703</c:v>
                </c:pt>
                <c:pt idx="832">
                  <c:v>4.5528014055596708</c:v>
                </c:pt>
                <c:pt idx="833">
                  <c:v>4.5198411012333368</c:v>
                </c:pt>
                <c:pt idx="834">
                  <c:v>4.4098411012333365</c:v>
                </c:pt>
                <c:pt idx="835">
                  <c:v>4.4568350745141174</c:v>
                </c:pt>
                <c:pt idx="836">
                  <c:v>4.4551451909790645</c:v>
                </c:pt>
                <c:pt idx="837">
                  <c:v>4.3617284542254895</c:v>
                </c:pt>
                <c:pt idx="838">
                  <c:v>4.4135432045158502</c:v>
                </c:pt>
                <c:pt idx="839">
                  <c:v>4.8490163991155422</c:v>
                </c:pt>
                <c:pt idx="840">
                  <c:v>4.9007778297190772</c:v>
                </c:pt>
                <c:pt idx="841">
                  <c:v>4.9450841891548754</c:v>
                </c:pt>
                <c:pt idx="842">
                  <c:v>5.1050841891548764</c:v>
                </c:pt>
                <c:pt idx="843">
                  <c:v>4.886672929510353</c:v>
                </c:pt>
                <c:pt idx="844">
                  <c:v>4.7866729295103525</c:v>
                </c:pt>
                <c:pt idx="845">
                  <c:v>5.070465064985501</c:v>
                </c:pt>
                <c:pt idx="846">
                  <c:v>5.1057498331974207</c:v>
                </c:pt>
                <c:pt idx="847">
                  <c:v>4.9690390318036926</c:v>
                </c:pt>
                <c:pt idx="848">
                  <c:v>5.065197568389058</c:v>
                </c:pt>
                <c:pt idx="849">
                  <c:v>3.6828852036123063</c:v>
                </c:pt>
                <c:pt idx="850">
                  <c:v>3.9025928276395438</c:v>
                </c:pt>
                <c:pt idx="851">
                  <c:v>3.9625928276395439</c:v>
                </c:pt>
                <c:pt idx="852">
                  <c:v>3.7619092217163561</c:v>
                </c:pt>
                <c:pt idx="853">
                  <c:v>3.831909221716356</c:v>
                </c:pt>
                <c:pt idx="854">
                  <c:v>4.1294812902788811</c:v>
                </c:pt>
                <c:pt idx="855">
                  <c:v>4.1033894884976521</c:v>
                </c:pt>
                <c:pt idx="856">
                  <c:v>4.0062291496775151</c:v>
                </c:pt>
                <c:pt idx="857">
                  <c:v>4.0568389057750762</c:v>
                </c:pt>
                <c:pt idx="858">
                  <c:v>3.1506535054481573</c:v>
                </c:pt>
                <c:pt idx="859">
                  <c:v>3.6548912620017031</c:v>
                </c:pt>
                <c:pt idx="860">
                  <c:v>3.4326578597643489</c:v>
                </c:pt>
                <c:pt idx="861">
                  <c:v>3.4426578597643491</c:v>
                </c:pt>
                <c:pt idx="862">
                  <c:v>3.4106167671124545</c:v>
                </c:pt>
                <c:pt idx="863">
                  <c:v>3.3606167671124543</c:v>
                </c:pt>
                <c:pt idx="864">
                  <c:v>3.6406168816888655</c:v>
                </c:pt>
                <c:pt idx="865">
                  <c:v>3.5624090716865817</c:v>
                </c:pt>
                <c:pt idx="866">
                  <c:v>3.3287459093653036</c:v>
                </c:pt>
                <c:pt idx="867">
                  <c:v>3.4256274424663484</c:v>
                </c:pt>
                <c:pt idx="868">
                  <c:v>3.4054358024011124</c:v>
                </c:pt>
                <c:pt idx="869">
                  <c:v>3.6445362629982849</c:v>
                </c:pt>
                <c:pt idx="870">
                  <c:v>3.5561215564442774</c:v>
                </c:pt>
                <c:pt idx="871">
                  <c:v>3.55355649576904</c:v>
                </c:pt>
                <c:pt idx="872">
                  <c:v>3.4277551020408166</c:v>
                </c:pt>
                <c:pt idx="873">
                  <c:v>5.0675175152707403</c:v>
                </c:pt>
                <c:pt idx="874">
                  <c:v>4.9680068786389642</c:v>
                </c:pt>
                <c:pt idx="875">
                  <c:v>4.8252589602026923</c:v>
                </c:pt>
                <c:pt idx="876">
                  <c:v>4.965516850529478</c:v>
                </c:pt>
                <c:pt idx="877">
                  <c:v>4.5124134022536158</c:v>
                </c:pt>
                <c:pt idx="878">
                  <c:v>4.6448271953570641</c:v>
                </c:pt>
                <c:pt idx="879">
                  <c:v>4.580373302951374</c:v>
                </c:pt>
                <c:pt idx="880">
                  <c:v>4.7145671315352677</c:v>
                </c:pt>
                <c:pt idx="881">
                  <c:v>4.8440676395620903</c:v>
                </c:pt>
                <c:pt idx="882">
                  <c:v>4.9354867786671486</c:v>
                </c:pt>
                <c:pt idx="883">
                  <c:v>5.0554867786671496</c:v>
                </c:pt>
                <c:pt idx="884">
                  <c:v>5.1170739608546016</c:v>
                </c:pt>
                <c:pt idx="885">
                  <c:v>4.9870739608546018</c:v>
                </c:pt>
                <c:pt idx="886">
                  <c:v>4.9885298260210815</c:v>
                </c:pt>
                <c:pt idx="887">
                  <c:v>4.9385092733834925</c:v>
                </c:pt>
                <c:pt idx="888">
                  <c:v>5.0211804856867497</c:v>
                </c:pt>
                <c:pt idx="889">
                  <c:v>5.0370864090316969</c:v>
                </c:pt>
                <c:pt idx="890">
                  <c:v>3.0998072040096543</c:v>
                </c:pt>
                <c:pt idx="891">
                  <c:v>3.3806501221157301</c:v>
                </c:pt>
                <c:pt idx="892">
                  <c:v>3.0920448813569759</c:v>
                </c:pt>
                <c:pt idx="893">
                  <c:v>3.212044881356976</c:v>
                </c:pt>
                <c:pt idx="894">
                  <c:v>3.4277641639549259</c:v>
                </c:pt>
                <c:pt idx="895">
                  <c:v>3.4177641639549257</c:v>
                </c:pt>
                <c:pt idx="896">
                  <c:v>3.4509443468188774</c:v>
                </c:pt>
                <c:pt idx="897">
                  <c:v>3.385038888951784</c:v>
                </c:pt>
                <c:pt idx="898">
                  <c:v>3.360601486572834</c:v>
                </c:pt>
                <c:pt idx="899">
                  <c:v>3.4765219279201047</c:v>
                </c:pt>
                <c:pt idx="900">
                  <c:v>4.9402823101269249</c:v>
                </c:pt>
                <c:pt idx="901">
                  <c:v>4.3479661142317809</c:v>
                </c:pt>
                <c:pt idx="902">
                  <c:v>4.3336884512940381</c:v>
                </c:pt>
                <c:pt idx="903">
                  <c:v>4.5736884512940383</c:v>
                </c:pt>
                <c:pt idx="904">
                  <c:v>4.2352544101584018</c:v>
                </c:pt>
                <c:pt idx="905">
                  <c:v>4.2652544101584011</c:v>
                </c:pt>
                <c:pt idx="906">
                  <c:v>4.455397172366518</c:v>
                </c:pt>
                <c:pt idx="907">
                  <c:v>4.4128797026245676</c:v>
                </c:pt>
                <c:pt idx="908">
                  <c:v>4.2788379508523704</c:v>
                </c:pt>
                <c:pt idx="909">
                  <c:v>4.4116283108988288</c:v>
                </c:pt>
                <c:pt idx="910">
                  <c:v>3.3603767456917892</c:v>
                </c:pt>
                <c:pt idx="911">
                  <c:v>3.3175020868768565</c:v>
                </c:pt>
                <c:pt idx="912">
                  <c:v>3.1275020868768566</c:v>
                </c:pt>
                <c:pt idx="913">
                  <c:v>3.486559065726051</c:v>
                </c:pt>
                <c:pt idx="914">
                  <c:v>3.2483530826248863</c:v>
                </c:pt>
                <c:pt idx="915">
                  <c:v>3.1721985109560173</c:v>
                </c:pt>
                <c:pt idx="916">
                  <c:v>3.3717455492835433</c:v>
                </c:pt>
                <c:pt idx="917">
                  <c:v>4.3211604178844372</c:v>
                </c:pt>
                <c:pt idx="918">
                  <c:v>4.0328845558154711</c:v>
                </c:pt>
                <c:pt idx="919">
                  <c:v>4.545988004091333</c:v>
                </c:pt>
                <c:pt idx="920">
                  <c:v>4.3431441071215167</c:v>
                </c:pt>
                <c:pt idx="921">
                  <c:v>4.1642655489363287</c:v>
                </c:pt>
                <c:pt idx="922">
                  <c:v>4.1747341528786164</c:v>
                </c:pt>
                <c:pt idx="923">
                  <c:v>4.0944354539486554</c:v>
                </c:pt>
                <c:pt idx="924">
                  <c:v>4.2544354539486555</c:v>
                </c:pt>
                <c:pt idx="925">
                  <c:v>4.1857243812842952</c:v>
                </c:pt>
                <c:pt idx="926">
                  <c:v>4.2057243812842948</c:v>
                </c:pt>
                <c:pt idx="927">
                  <c:v>4.3789384787659049</c:v>
                </c:pt>
                <c:pt idx="928">
                  <c:v>4.3944178119469974</c:v>
                </c:pt>
                <c:pt idx="929">
                  <c:v>4.2601680822822123</c:v>
                </c:pt>
                <c:pt idx="930">
                  <c:v>4.3539166304819803</c:v>
                </c:pt>
                <c:pt idx="931">
                  <c:v>4.1273860974161245</c:v>
                </c:pt>
                <c:pt idx="932">
                  <c:v>4.2561609556030682</c:v>
                </c:pt>
                <c:pt idx="933">
                  <c:v>4.5466250794643743</c:v>
                </c:pt>
                <c:pt idx="934">
                  <c:v>4.3325016789947313</c:v>
                </c:pt>
                <c:pt idx="935">
                  <c:v>3.6545706445119732</c:v>
                </c:pt>
                <c:pt idx="936">
                  <c:v>4.246294782443008</c:v>
                </c:pt>
                <c:pt idx="937">
                  <c:v>4.1158118780713702</c:v>
                </c:pt>
                <c:pt idx="938">
                  <c:v>4.175242568441095</c:v>
                </c:pt>
                <c:pt idx="939">
                  <c:v>3.9944329768946609</c:v>
                </c:pt>
                <c:pt idx="940">
                  <c:v>4.0847295479063339</c:v>
                </c:pt>
                <c:pt idx="941">
                  <c:v>4.2347295479063334</c:v>
                </c:pt>
                <c:pt idx="942">
                  <c:v>4.2907029730820296</c:v>
                </c:pt>
                <c:pt idx="943">
                  <c:v>4.19070297308203</c:v>
                </c:pt>
                <c:pt idx="944">
                  <c:v>4.3550125929174994</c:v>
                </c:pt>
                <c:pt idx="945">
                  <c:v>4.2672062444361112</c:v>
                </c:pt>
                <c:pt idx="946">
                  <c:v>4.2421795713614987</c:v>
                </c:pt>
                <c:pt idx="947">
                  <c:v>4.3660529743812431</c:v>
                </c:pt>
                <c:pt idx="948">
                  <c:v>3.9482077514111422</c:v>
                </c:pt>
                <c:pt idx="949">
                  <c:v>3.8493835894503108</c:v>
                </c:pt>
                <c:pt idx="950">
                  <c:v>3.9631350412505428</c:v>
                </c:pt>
                <c:pt idx="951">
                  <c:v>3.6629310976771539</c:v>
                </c:pt>
                <c:pt idx="952">
                  <c:v>3.7329310976771541</c:v>
                </c:pt>
                <c:pt idx="953">
                  <c:v>3.6415023650587872</c:v>
                </c:pt>
                <c:pt idx="954">
                  <c:v>3.6215023650587868</c:v>
                </c:pt>
                <c:pt idx="955">
                  <c:v>3.6352145834872571</c:v>
                </c:pt>
                <c:pt idx="956">
                  <c:v>3.8432054489816623</c:v>
                </c:pt>
                <c:pt idx="957">
                  <c:v>3.8236555270785018</c:v>
                </c:pt>
                <c:pt idx="958">
                  <c:v>3.8986061658706044</c:v>
                </c:pt>
                <c:pt idx="959">
                  <c:v>3.93826788942728</c:v>
                </c:pt>
                <c:pt idx="960">
                  <c:v>4.0682678894272799</c:v>
                </c:pt>
                <c:pt idx="961">
                  <c:v>4.3259221665647027</c:v>
                </c:pt>
                <c:pt idx="962">
                  <c:v>4.4410370329725586</c:v>
                </c:pt>
                <c:pt idx="963">
                  <c:v>4.2267851406260482</c:v>
                </c:pt>
                <c:pt idx="964">
                  <c:v>4.153521493703864</c:v>
                </c:pt>
                <c:pt idx="965">
                  <c:v>3.8748308820467177</c:v>
                </c:pt>
                <c:pt idx="966">
                  <c:v>3.8550858171541456</c:v>
                </c:pt>
                <c:pt idx="967">
                  <c:v>4.2978689913057408</c:v>
                </c:pt>
                <c:pt idx="968">
                  <c:v>3.8686971771034058</c:v>
                </c:pt>
                <c:pt idx="969">
                  <c:v>4.0886971771034055</c:v>
                </c:pt>
                <c:pt idx="970">
                  <c:v>4.1156826055458824</c:v>
                </c:pt>
                <c:pt idx="971">
                  <c:v>4.0456826055458821</c:v>
                </c:pt>
                <c:pt idx="972">
                  <c:v>4.2068096364127685</c:v>
                </c:pt>
                <c:pt idx="973">
                  <c:v>4.1635486179153949</c:v>
                </c:pt>
                <c:pt idx="974">
                  <c:v>4.1172735368148299</c:v>
                </c:pt>
                <c:pt idx="975">
                  <c:v>4.1652323056882334</c:v>
                </c:pt>
                <c:pt idx="976">
                  <c:v>3.2555627665752009</c:v>
                </c:pt>
                <c:pt idx="977">
                  <c:v>3.2539472412754646</c:v>
                </c:pt>
                <c:pt idx="978">
                  <c:v>3.3410865895244917</c:v>
                </c:pt>
                <c:pt idx="979">
                  <c:v>3.1510865895244917</c:v>
                </c:pt>
                <c:pt idx="980">
                  <c:v>3.0727237942785162</c:v>
                </c:pt>
                <c:pt idx="981">
                  <c:v>3.1327237942785158</c:v>
                </c:pt>
                <c:pt idx="982">
                  <c:v>3.452201554997139</c:v>
                </c:pt>
                <c:pt idx="983">
                  <c:v>3.4271236833369425</c:v>
                </c:pt>
                <c:pt idx="984">
                  <c:v>3.282475059042818</c:v>
                </c:pt>
                <c:pt idx="985">
                  <c:v>3.2224663482414244</c:v>
                </c:pt>
                <c:pt idx="986">
                  <c:v>3.9498657049955739</c:v>
                </c:pt>
                <c:pt idx="987">
                  <c:v>4.0701793394470647</c:v>
                </c:pt>
                <c:pt idx="988">
                  <c:v>4.3358363197356233</c:v>
                </c:pt>
                <c:pt idx="989">
                  <c:v>3.8683919495994363</c:v>
                </c:pt>
                <c:pt idx="990">
                  <c:v>3.8483919495994372</c:v>
                </c:pt>
                <c:pt idx="991">
                  <c:v>3.8884104864259323</c:v>
                </c:pt>
                <c:pt idx="992">
                  <c:v>3.9584104864259317</c:v>
                </c:pt>
                <c:pt idx="993">
                  <c:v>4.2115617387461048</c:v>
                </c:pt>
                <c:pt idx="994">
                  <c:v>4.1785076168004549</c:v>
                </c:pt>
                <c:pt idx="995">
                  <c:v>3.9614480229040239</c:v>
                </c:pt>
                <c:pt idx="996">
                  <c:v>3.9045722970039081</c:v>
                </c:pt>
                <c:pt idx="997">
                  <c:v>3.4294992914566778</c:v>
                </c:pt>
                <c:pt idx="998">
                  <c:v>3.4280876449566455</c:v>
                </c:pt>
                <c:pt idx="999">
                  <c:v>3.3480876449566455</c:v>
                </c:pt>
                <c:pt idx="1000">
                  <c:v>3.560034527332502</c:v>
                </c:pt>
                <c:pt idx="1001">
                  <c:v>3.4377545547360189</c:v>
                </c:pt>
                <c:pt idx="1002">
                  <c:v>3.4340456156515544</c:v>
                </c:pt>
                <c:pt idx="1003">
                  <c:v>3.5282761615284417</c:v>
                </c:pt>
                <c:pt idx="1004">
                  <c:v>4.234712915034561</c:v>
                </c:pt>
                <c:pt idx="1005">
                  <c:v>4.4154417918584503</c:v>
                </c:pt>
                <c:pt idx="1006">
                  <c:v>4.9021080855305978</c:v>
                </c:pt>
                <c:pt idx="1007">
                  <c:v>4.8202909828399729</c:v>
                </c:pt>
                <c:pt idx="1008">
                  <c:v>5.5961530518054889</c:v>
                </c:pt>
                <c:pt idx="1009">
                  <c:v>5.2927047759434203</c:v>
                </c:pt>
                <c:pt idx="1010">
                  <c:v>4.843197155837454</c:v>
                </c:pt>
                <c:pt idx="1011">
                  <c:v>5.0316550029309219</c:v>
                </c:pt>
                <c:pt idx="1012">
                  <c:v>5.1076493130304943</c:v>
                </c:pt>
                <c:pt idx="1013">
                  <c:v>5.2429889287892495</c:v>
                </c:pt>
                <c:pt idx="1014">
                  <c:v>5.4529889287892495</c:v>
                </c:pt>
                <c:pt idx="1015">
                  <c:v>5.4047631448695439</c:v>
                </c:pt>
                <c:pt idx="1016">
                  <c:v>5.3447631448695434</c:v>
                </c:pt>
                <c:pt idx="1017">
                  <c:v>5.4082117802644891</c:v>
                </c:pt>
                <c:pt idx="1018">
                  <c:v>5.3764419698054793</c:v>
                </c:pt>
                <c:pt idx="1019">
                  <c:v>5.3431655069915891</c:v>
                </c:pt>
                <c:pt idx="1020">
                  <c:v>5.4598089448545384</c:v>
                </c:pt>
                <c:pt idx="1021">
                  <c:v>5.5813651246909046</c:v>
                </c:pt>
                <c:pt idx="1022">
                  <c:v>5.0337822372695378</c:v>
                </c:pt>
                <c:pt idx="1023">
                  <c:v>4.9388879557841374</c:v>
                </c:pt>
                <c:pt idx="1024">
                  <c:v>5.0029335908894979</c:v>
                </c:pt>
                <c:pt idx="1025">
                  <c:v>4.7567266943377735</c:v>
                </c:pt>
                <c:pt idx="1026">
                  <c:v>5.3115542805446703</c:v>
                </c:pt>
                <c:pt idx="1027">
                  <c:v>4.8916274057803184</c:v>
                </c:pt>
                <c:pt idx="1028">
                  <c:v>5.0704221800975064</c:v>
                </c:pt>
                <c:pt idx="1029">
                  <c:v>4.9398231148668614</c:v>
                </c:pt>
                <c:pt idx="1030">
                  <c:v>5.1239593624349551</c:v>
                </c:pt>
                <c:pt idx="1031">
                  <c:v>5.0939593624349557</c:v>
                </c:pt>
                <c:pt idx="1032">
                  <c:v>4.9907450229907377</c:v>
                </c:pt>
                <c:pt idx="1033">
                  <c:v>4.8707450229907368</c:v>
                </c:pt>
                <c:pt idx="1034">
                  <c:v>5.0923073869312496</c:v>
                </c:pt>
                <c:pt idx="1035">
                  <c:v>4.9752998509641335</c:v>
                </c:pt>
                <c:pt idx="1036">
                  <c:v>4.8673939876936769</c:v>
                </c:pt>
                <c:pt idx="1037">
                  <c:v>5.0647720364741646</c:v>
                </c:pt>
                <c:pt idx="1038">
                  <c:v>3.1372874890081812</c:v>
                </c:pt>
                <c:pt idx="1039">
                  <c:v>3.1328141494570541</c:v>
                </c:pt>
                <c:pt idx="1040">
                  <c:v>3.3187584805104482</c:v>
                </c:pt>
                <c:pt idx="1041">
                  <c:v>3.5076456985555611</c:v>
                </c:pt>
                <c:pt idx="1042">
                  <c:v>3.5824017175244323</c:v>
                </c:pt>
                <c:pt idx="1043">
                  <c:v>3.6624017175244323</c:v>
                </c:pt>
                <c:pt idx="1044">
                  <c:v>3.488309592183247</c:v>
                </c:pt>
                <c:pt idx="1045">
                  <c:v>3.3783095921832467</c:v>
                </c:pt>
                <c:pt idx="1046">
                  <c:v>3.6472045026990694</c:v>
                </c:pt>
                <c:pt idx="1047">
                  <c:v>3.6616699057591289</c:v>
                </c:pt>
                <c:pt idx="1048">
                  <c:v>3.5698823291641513</c:v>
                </c:pt>
                <c:pt idx="1049">
                  <c:v>3.759548415110725</c:v>
                </c:pt>
                <c:pt idx="1050">
                  <c:v>3.1298688514579873</c:v>
                </c:pt>
                <c:pt idx="1051">
                  <c:v>3.3277038682261892</c:v>
                </c:pt>
                <c:pt idx="1052">
                  <c:v>3.3754606729875754</c:v>
                </c:pt>
                <c:pt idx="1053">
                  <c:v>3.8680666473830225</c:v>
                </c:pt>
                <c:pt idx="1054">
                  <c:v>3.8516841692701829</c:v>
                </c:pt>
                <c:pt idx="1055">
                  <c:v>3.6016841692701829</c:v>
                </c:pt>
                <c:pt idx="1056">
                  <c:v>3.7477075095525874</c:v>
                </c:pt>
                <c:pt idx="1057">
                  <c:v>3.7977075095525872</c:v>
                </c:pt>
                <c:pt idx="1058">
                  <c:v>3.8630860127263538</c:v>
                </c:pt>
                <c:pt idx="1059">
                  <c:v>3.4777925667341179</c:v>
                </c:pt>
                <c:pt idx="1060">
                  <c:v>3.4141859945846531</c:v>
                </c:pt>
                <c:pt idx="1061">
                  <c:v>3.7065175857577075</c:v>
                </c:pt>
                <c:pt idx="1062">
                  <c:v>4.9599634732708857</c:v>
                </c:pt>
                <c:pt idx="1063">
                  <c:v>4.7449363531226254</c:v>
                </c:pt>
                <c:pt idx="1064">
                  <c:v>5.0775631670204007</c:v>
                </c:pt>
                <c:pt idx="1065">
                  <c:v>4.8100342280637554</c:v>
                </c:pt>
                <c:pt idx="1066">
                  <c:v>4.9393445728913417</c:v>
                </c:pt>
                <c:pt idx="1067">
                  <c:v>5.3821031935809964</c:v>
                </c:pt>
                <c:pt idx="1068">
                  <c:v>5.0667327552264636</c:v>
                </c:pt>
                <c:pt idx="1069">
                  <c:v>5.1245715521041406</c:v>
                </c:pt>
                <c:pt idx="1070">
                  <c:v>5.087349849198227</c:v>
                </c:pt>
                <c:pt idx="1071">
                  <c:v>5.1842415077585375</c:v>
                </c:pt>
                <c:pt idx="1072">
                  <c:v>5.3342415077585379</c:v>
                </c:pt>
                <c:pt idx="1073">
                  <c:v>5.2074231256742465</c:v>
                </c:pt>
                <c:pt idx="1074">
                  <c:v>5.1574231256742449</c:v>
                </c:pt>
                <c:pt idx="1075">
                  <c:v>5.2683735942917664</c:v>
                </c:pt>
                <c:pt idx="1076">
                  <c:v>5.1896926168996673</c:v>
                </c:pt>
                <c:pt idx="1077">
                  <c:v>5.1142313048727539</c:v>
                </c:pt>
                <c:pt idx="1078">
                  <c:v>5.2364177160225793</c:v>
                </c:pt>
                <c:pt idx="1079">
                  <c:v>4.4511248839644271</c:v>
                </c:pt>
                <c:pt idx="1080">
                  <c:v>4.5011248839644269</c:v>
                </c:pt>
                <c:pt idx="1081">
                  <c:v>4.6317803183236013</c:v>
                </c:pt>
                <c:pt idx="1082">
                  <c:v>4.6786238899152881</c:v>
                </c:pt>
                <c:pt idx="1083">
                  <c:v>4.587598898926462</c:v>
                </c:pt>
                <c:pt idx="1084">
                  <c:v>3.616334821936757</c:v>
                </c:pt>
                <c:pt idx="1085">
                  <c:v>3.6273203939749608</c:v>
                </c:pt>
                <c:pt idx="1086">
                  <c:v>3.6056407976714584</c:v>
                </c:pt>
                <c:pt idx="1087">
                  <c:v>3.7956407976714592</c:v>
                </c:pt>
                <c:pt idx="1088">
                  <c:v>3.8269924815675243</c:v>
                </c:pt>
                <c:pt idx="1089">
                  <c:v>3.6369924815675239</c:v>
                </c:pt>
                <c:pt idx="1090">
                  <c:v>3.7974762231748023</c:v>
                </c:pt>
                <c:pt idx="1091">
                  <c:v>3.5828610142229866</c:v>
                </c:pt>
                <c:pt idx="1092">
                  <c:v>3.5504511259615423</c:v>
                </c:pt>
                <c:pt idx="1093">
                  <c:v>3.5629830655666526</c:v>
                </c:pt>
                <c:pt idx="1094">
                  <c:v>3.8549562382647347</c:v>
                </c:pt>
                <c:pt idx="1095">
                  <c:v>4.0171620505799375</c:v>
                </c:pt>
                <c:pt idx="1096">
                  <c:v>3.8910114733242782</c:v>
                </c:pt>
                <c:pt idx="1097">
                  <c:v>4.1081380736087736</c:v>
                </c:pt>
                <c:pt idx="1098">
                  <c:v>4.0118427793480738</c:v>
                </c:pt>
                <c:pt idx="1099">
                  <c:v>4.2318427793480744</c:v>
                </c:pt>
                <c:pt idx="1100">
                  <c:v>4.2032487304753277</c:v>
                </c:pt>
                <c:pt idx="1101">
                  <c:v>4.1932487304753279</c:v>
                </c:pt>
                <c:pt idx="1102">
                  <c:v>4.3669029732398279</c:v>
                </c:pt>
                <c:pt idx="1103">
                  <c:v>4.4023905274759549</c:v>
                </c:pt>
                <c:pt idx="1104">
                  <c:v>4.2984015811825511</c:v>
                </c:pt>
                <c:pt idx="1105">
                  <c:v>4.4899956578376035</c:v>
                </c:pt>
                <c:pt idx="1106">
                  <c:v>3.1713531232330561</c:v>
                </c:pt>
                <c:pt idx="1107">
                  <c:v>3.3190363332026958</c:v>
                </c:pt>
                <c:pt idx="1108">
                  <c:v>3.1756262791385361</c:v>
                </c:pt>
                <c:pt idx="1109">
                  <c:v>3.5431259743224413</c:v>
                </c:pt>
                <c:pt idx="1110">
                  <c:v>3.4872431314236088</c:v>
                </c:pt>
                <c:pt idx="1111">
                  <c:v>3.497243131423609</c:v>
                </c:pt>
                <c:pt idx="1112">
                  <c:v>3.3448509673968725</c:v>
                </c:pt>
                <c:pt idx="1113">
                  <c:v>3.3748509673968723</c:v>
                </c:pt>
                <c:pt idx="1114">
                  <c:v>3.5659078775002206</c:v>
                </c:pt>
                <c:pt idx="1115">
                  <c:v>3.5869300286762886</c:v>
                </c:pt>
                <c:pt idx="1116">
                  <c:v>3.4943105405109631</c:v>
                </c:pt>
                <c:pt idx="1117">
                  <c:v>3.7056665219279203</c:v>
                </c:pt>
                <c:pt idx="1118">
                  <c:v>4.0951261392074478</c:v>
                </c:pt>
                <c:pt idx="1119">
                  <c:v>3.7841096687420461</c:v>
                </c:pt>
                <c:pt idx="1120">
                  <c:v>4.4295578979505681</c:v>
                </c:pt>
                <c:pt idx="1121">
                  <c:v>4.2892316558253789</c:v>
                </c:pt>
                <c:pt idx="1122">
                  <c:v>3.4244040696184821</c:v>
                </c:pt>
                <c:pt idx="1123">
                  <c:v>3.8537144144460682</c:v>
                </c:pt>
                <c:pt idx="1124">
                  <c:v>3.9136319625182217</c:v>
                </c:pt>
                <c:pt idx="1125">
                  <c:v>3.9898194264884324</c:v>
                </c:pt>
                <c:pt idx="1126">
                  <c:v>3.8120470225055016</c:v>
                </c:pt>
                <c:pt idx="1127">
                  <c:v>3.8768051693926617</c:v>
                </c:pt>
                <c:pt idx="1128">
                  <c:v>4.0268051693926612</c:v>
                </c:pt>
                <c:pt idx="1129">
                  <c:v>3.8982140219362362</c:v>
                </c:pt>
                <c:pt idx="1130">
                  <c:v>3.908214021936236</c:v>
                </c:pt>
                <c:pt idx="1131">
                  <c:v>4.1826953918118059</c:v>
                </c:pt>
                <c:pt idx="1132">
                  <c:v>4.1896577119762277</c:v>
                </c:pt>
                <c:pt idx="1133">
                  <c:v>4.1637991273312664</c:v>
                </c:pt>
                <c:pt idx="1134">
                  <c:v>4.289600521059489</c:v>
                </c:pt>
                <c:pt idx="1135">
                  <c:v>4.173049718099282</c:v>
                </c:pt>
                <c:pt idx="1136">
                  <c:v>4.2440470817807316</c:v>
                </c:pt>
                <c:pt idx="1137">
                  <c:v>4.4584512484685899</c:v>
                </c:pt>
                <c:pt idx="1138">
                  <c:v>4.2027471706359867</c:v>
                </c:pt>
                <c:pt idx="1139">
                  <c:v>4.0630919982221938</c:v>
                </c:pt>
                <c:pt idx="1140">
                  <c:v>4.1917126878773665</c:v>
                </c:pt>
                <c:pt idx="1141">
                  <c:v>3.7735184446292958</c:v>
                </c:pt>
                <c:pt idx="1142">
                  <c:v>3.7359553438082065</c:v>
                </c:pt>
                <c:pt idx="1143">
                  <c:v>3.8399305520992044</c:v>
                </c:pt>
                <c:pt idx="1144">
                  <c:v>3.9723935871186606</c:v>
                </c:pt>
                <c:pt idx="1145">
                  <c:v>4.082393587118661</c:v>
                </c:pt>
                <c:pt idx="1146">
                  <c:v>4.0237281848963908</c:v>
                </c:pt>
                <c:pt idx="1147">
                  <c:v>4.0537281848963902</c:v>
                </c:pt>
                <c:pt idx="1148">
                  <c:v>4.0774283155134992</c:v>
                </c:pt>
                <c:pt idx="1149">
                  <c:v>4.0391017569384822</c:v>
                </c:pt>
                <c:pt idx="1150">
                  <c:v>4.0317878677158463</c:v>
                </c:pt>
                <c:pt idx="1151">
                  <c:v>4.2397698653929661</c:v>
                </c:pt>
                <c:pt idx="1152">
                  <c:v>3.4802448094139589</c:v>
                </c:pt>
                <c:pt idx="1153">
                  <c:v>2.9604892300764316</c:v>
                </c:pt>
                <c:pt idx="1154">
                  <c:v>3.5711142841182513</c:v>
                </c:pt>
                <c:pt idx="1155">
                  <c:v>3.7529984196736002</c:v>
                </c:pt>
                <c:pt idx="1156">
                  <c:v>4.1161018679494621</c:v>
                </c:pt>
                <c:pt idx="1157">
                  <c:v>4.2736880748460138</c:v>
                </c:pt>
                <c:pt idx="1158">
                  <c:v>4.0014759124425057</c:v>
                </c:pt>
                <c:pt idx="1159">
                  <c:v>4.2245923529329783</c:v>
                </c:pt>
                <c:pt idx="1160">
                  <c:v>3.8625854437681748</c:v>
                </c:pt>
                <c:pt idx="1161">
                  <c:v>4.3783002419199262</c:v>
                </c:pt>
                <c:pt idx="1162">
                  <c:v>4.3383002419199261</c:v>
                </c:pt>
                <c:pt idx="1163">
                  <c:v>4.3015646039307152</c:v>
                </c:pt>
                <c:pt idx="1164">
                  <c:v>4.2315646039307149</c:v>
                </c:pt>
                <c:pt idx="1165">
                  <c:v>4.4817364112590221</c:v>
                </c:pt>
                <c:pt idx="1166">
                  <c:v>4.5833322093864481</c:v>
                </c:pt>
                <c:pt idx="1167">
                  <c:v>4.4108492104677888</c:v>
                </c:pt>
                <c:pt idx="1168">
                  <c:v>4.4614589665653499</c:v>
                </c:pt>
                <c:pt idx="1169">
                  <c:v>3.6929970495687625</c:v>
                </c:pt>
                <c:pt idx="1170">
                  <c:v>3.997839836235777</c:v>
                </c:pt>
                <c:pt idx="1171">
                  <c:v>4.3192202550408041</c:v>
                </c:pt>
                <c:pt idx="1172">
                  <c:v>4.2900568210547281</c:v>
                </c:pt>
                <c:pt idx="1173">
                  <c:v>4.679711993468521</c:v>
                </c:pt>
                <c:pt idx="1174">
                  <c:v>4.7910913038133485</c:v>
                </c:pt>
                <c:pt idx="1175">
                  <c:v>4.8103392648396825</c:v>
                </c:pt>
                <c:pt idx="1176">
                  <c:v>4.8553591299129879</c:v>
                </c:pt>
                <c:pt idx="1177">
                  <c:v>4.4054030234305657</c:v>
                </c:pt>
                <c:pt idx="1178">
                  <c:v>4.580628886757415</c:v>
                </c:pt>
                <c:pt idx="1179">
                  <c:v>4.620628886757415</c:v>
                </c:pt>
                <c:pt idx="1180">
                  <c:v>4.510684604696765</c:v>
                </c:pt>
                <c:pt idx="1181">
                  <c:v>4.4306846046967641</c:v>
                </c:pt>
                <c:pt idx="1182">
                  <c:v>4.5550764331071329</c:v>
                </c:pt>
                <c:pt idx="1183">
                  <c:v>4.4553733045389663</c:v>
                </c:pt>
                <c:pt idx="1184">
                  <c:v>4.3519043029770295</c:v>
                </c:pt>
                <c:pt idx="1185">
                  <c:v>4.4039600521059494</c:v>
                </c:pt>
                <c:pt idx="1186">
                  <c:v>4.2546617616800155</c:v>
                </c:pt>
                <c:pt idx="1187">
                  <c:v>4.5346617616800158</c:v>
                </c:pt>
                <c:pt idx="1188">
                  <c:v>4.6307193816589534</c:v>
                </c:pt>
                <c:pt idx="1189">
                  <c:v>4.7607193816589533</c:v>
                </c:pt>
                <c:pt idx="1190">
                  <c:v>5.0551765759118013</c:v>
                </c:pt>
                <c:pt idx="1191">
                  <c:v>5.1512971513856529</c:v>
                </c:pt>
                <c:pt idx="1192">
                  <c:v>5.1759425316571894</c:v>
                </c:pt>
                <c:pt idx="1193">
                  <c:v>5.3460877116804175</c:v>
                </c:pt>
                <c:pt idx="1194">
                  <c:v>3.8857815368752804</c:v>
                </c:pt>
                <c:pt idx="1195">
                  <c:v>3.6715337742892071</c:v>
                </c:pt>
                <c:pt idx="1196">
                  <c:v>3.5546832063818177</c:v>
                </c:pt>
                <c:pt idx="1197">
                  <c:v>4.0696480509256094</c:v>
                </c:pt>
                <c:pt idx="1198">
                  <c:v>4.0226755922680226</c:v>
                </c:pt>
                <c:pt idx="1199">
                  <c:v>4.1026755922680227</c:v>
                </c:pt>
                <c:pt idx="1200">
                  <c:v>4.003893166254139</c:v>
                </c:pt>
                <c:pt idx="1201">
                  <c:v>4.0638931662541378</c:v>
                </c:pt>
                <c:pt idx="1202">
                  <c:v>4.2828485158267693</c:v>
                </c:pt>
                <c:pt idx="1203">
                  <c:v>4.2428320737166985</c:v>
                </c:pt>
                <c:pt idx="1204">
                  <c:v>4.0365526672526828</c:v>
                </c:pt>
                <c:pt idx="1205">
                  <c:v>4.0864394268345636</c:v>
                </c:pt>
                <c:pt idx="1206">
                  <c:v>2.7851358841633171</c:v>
                </c:pt>
                <c:pt idx="1207">
                  <c:v>2.7851358841633171</c:v>
                </c:pt>
                <c:pt idx="1208">
                  <c:v>3.2510031218506832</c:v>
                </c:pt>
                <c:pt idx="1209">
                  <c:v>2.7888082610369791</c:v>
                </c:pt>
                <c:pt idx="1210">
                  <c:v>3.0743255024162899</c:v>
                </c:pt>
                <c:pt idx="1211">
                  <c:v>3.7422565368990486</c:v>
                </c:pt>
                <c:pt idx="1212">
                  <c:v>3.7167711024141004</c:v>
                </c:pt>
                <c:pt idx="1213">
                  <c:v>3.6254187583354507</c:v>
                </c:pt>
                <c:pt idx="1214">
                  <c:v>3.9759877483781247</c:v>
                </c:pt>
                <c:pt idx="1215">
                  <c:v>4.1270082371913546</c:v>
                </c:pt>
                <c:pt idx="1216">
                  <c:v>4.147008237191355</c:v>
                </c:pt>
                <c:pt idx="1217">
                  <c:v>4.2238608989721804</c:v>
                </c:pt>
                <c:pt idx="1218">
                  <c:v>4.2738608989721794</c:v>
                </c:pt>
                <c:pt idx="1219">
                  <c:v>4.3172321380014891</c:v>
                </c:pt>
                <c:pt idx="1220">
                  <c:v>4.3196655702919662</c:v>
                </c:pt>
                <c:pt idx="1221">
                  <c:v>4.1644793994401086</c:v>
                </c:pt>
                <c:pt idx="1222">
                  <c:v>4.2112331741207125</c:v>
                </c:pt>
                <c:pt idx="1223">
                  <c:v>4.0812785045553763</c:v>
                </c:pt>
                <c:pt idx="1224">
                  <c:v>4.1447464247764509</c:v>
                </c:pt>
                <c:pt idx="1225">
                  <c:v>4.2512679114198884</c:v>
                </c:pt>
                <c:pt idx="1226">
                  <c:v>4.555900082517768</c:v>
                </c:pt>
                <c:pt idx="1227">
                  <c:v>4.6559000825177677</c:v>
                </c:pt>
                <c:pt idx="1228">
                  <c:v>4.8671359609751121</c:v>
                </c:pt>
                <c:pt idx="1229">
                  <c:v>5.0061795782393279</c:v>
                </c:pt>
                <c:pt idx="1230">
                  <c:v>5.1096832427833618</c:v>
                </c:pt>
                <c:pt idx="1231">
                  <c:v>5.1629439861050814</c:v>
                </c:pt>
                <c:pt idx="1232">
                  <c:v>3.6576846702277321</c:v>
                </c:pt>
                <c:pt idx="1233">
                  <c:v>3.7076846702277315</c:v>
                </c:pt>
                <c:pt idx="1234">
                  <c:v>3.9820644681149426</c:v>
                </c:pt>
                <c:pt idx="1235">
                  <c:v>3.7653538035796608</c:v>
                </c:pt>
                <c:pt idx="1236">
                  <c:v>3.6645538516392548</c:v>
                </c:pt>
                <c:pt idx="1237">
                  <c:v>3.6939557099435523</c:v>
                </c:pt>
                <c:pt idx="1238">
                  <c:v>3.5889404564959504</c:v>
                </c:pt>
                <c:pt idx="1239">
                  <c:v>3.4157561443642703</c:v>
                </c:pt>
                <c:pt idx="1240">
                  <c:v>3.7516144858039588</c:v>
                </c:pt>
                <c:pt idx="1241">
                  <c:v>3.8116144858039585</c:v>
                </c:pt>
                <c:pt idx="1242">
                  <c:v>3.8250743710368238</c:v>
                </c:pt>
                <c:pt idx="1243">
                  <c:v>3.8750743710368232</c:v>
                </c:pt>
                <c:pt idx="1244">
                  <c:v>3.965845871300349</c:v>
                </c:pt>
                <c:pt idx="1245">
                  <c:v>3.9324537726476883</c:v>
                </c:pt>
                <c:pt idx="1246">
                  <c:v>3.8434738976026326</c:v>
                </c:pt>
                <c:pt idx="1247">
                  <c:v>3.8981806339557106</c:v>
                </c:pt>
                <c:pt idx="1248">
                  <c:v>4.1164654798089444</c:v>
                </c:pt>
                <c:pt idx="1249">
                  <c:v>2.8857794181502392</c:v>
                </c:pt>
                <c:pt idx="1250">
                  <c:v>5.7579686290226988</c:v>
                </c:pt>
                <c:pt idx="1251">
                  <c:v>5.7579686290226988</c:v>
                </c:pt>
                <c:pt idx="1252">
                  <c:v>5.7579686290226988</c:v>
                </c:pt>
                <c:pt idx="1253">
                  <c:v>5.7579686290226988</c:v>
                </c:pt>
                <c:pt idx="1254">
                  <c:v>5.6865893186778713</c:v>
                </c:pt>
                <c:pt idx="1255">
                  <c:v>5.5521065600571813</c:v>
                </c:pt>
                <c:pt idx="1256">
                  <c:v>5.2221190121834686</c:v>
                </c:pt>
                <c:pt idx="1257">
                  <c:v>5.2963794471896231</c:v>
                </c:pt>
                <c:pt idx="1258">
                  <c:v>5.2699494532859434</c:v>
                </c:pt>
                <c:pt idx="1259">
                  <c:v>5.5117927169046217</c:v>
                </c:pt>
                <c:pt idx="1260">
                  <c:v>5.5117927169046217</c:v>
                </c:pt>
                <c:pt idx="1261">
                  <c:v>5.450008560786932</c:v>
                </c:pt>
                <c:pt idx="1262">
                  <c:v>5.4600085607869318</c:v>
                </c:pt>
                <c:pt idx="1263">
                  <c:v>5.6258079031183321</c:v>
                </c:pt>
                <c:pt idx="1264">
                  <c:v>5.5217110773590266</c:v>
                </c:pt>
                <c:pt idx="1265">
                  <c:v>5.5603603023980739</c:v>
                </c:pt>
                <c:pt idx="1266">
                  <c:v>5.6222970039079465</c:v>
                </c:pt>
                <c:pt idx="1267">
                  <c:v>3.9288419790735505</c:v>
                </c:pt>
                <c:pt idx="1268">
                  <c:v>3.6103521999710768</c:v>
                </c:pt>
                <c:pt idx="1269">
                  <c:v>3.7296033042547672</c:v>
                </c:pt>
                <c:pt idx="1270">
                  <c:v>3.8571895111513186</c:v>
                </c:pt>
                <c:pt idx="1271">
                  <c:v>4.2968446835651122</c:v>
                </c:pt>
                <c:pt idx="1272">
                  <c:v>4.006046110350578</c:v>
                </c:pt>
                <c:pt idx="1273">
                  <c:v>4.2650220463460915</c:v>
                </c:pt>
                <c:pt idx="1274">
                  <c:v>4.3841831924546053</c:v>
                </c:pt>
                <c:pt idx="1275">
                  <c:v>4.4736729176491581</c:v>
                </c:pt>
                <c:pt idx="1276">
                  <c:v>4.5836729176491575</c:v>
                </c:pt>
                <c:pt idx="1277">
                  <c:v>4.4894537210190988</c:v>
                </c:pt>
                <c:pt idx="1278">
                  <c:v>4.3694537210190987</c:v>
                </c:pt>
                <c:pt idx="1279">
                  <c:v>4.4773570299858481</c:v>
                </c:pt>
                <c:pt idx="1280">
                  <c:v>4.3331761667750692</c:v>
                </c:pt>
                <c:pt idx="1281">
                  <c:v>4.1479371904444191</c:v>
                </c:pt>
                <c:pt idx="1282">
                  <c:v>4.1556491532783317</c:v>
                </c:pt>
                <c:pt idx="1283">
                  <c:v>4.592565485532929</c:v>
                </c:pt>
                <c:pt idx="1284">
                  <c:v>4.5954322031325949</c:v>
                </c:pt>
                <c:pt idx="1285">
                  <c:v>4.6661737156826488</c:v>
                </c:pt>
                <c:pt idx="1286">
                  <c:v>4.4531182391534871</c:v>
                </c:pt>
                <c:pt idx="1287">
                  <c:v>4.6014726287449275</c:v>
                </c:pt>
                <c:pt idx="1288">
                  <c:v>4.661472628744928</c:v>
                </c:pt>
                <c:pt idx="1289">
                  <c:v>4.5135780361252715</c:v>
                </c:pt>
                <c:pt idx="1290">
                  <c:v>4.4635780361252708</c:v>
                </c:pt>
                <c:pt idx="1291">
                  <c:v>4.7040666472300172</c:v>
                </c:pt>
                <c:pt idx="1292">
                  <c:v>4.4981712373190792</c:v>
                </c:pt>
                <c:pt idx="1293">
                  <c:v>4.2543864842252423</c:v>
                </c:pt>
                <c:pt idx="1294">
                  <c:v>4.3483760312635695</c:v>
                </c:pt>
                <c:pt idx="1295">
                  <c:v>3.5317306630865497</c:v>
                </c:pt>
                <c:pt idx="1296">
                  <c:v>3.282176644658422</c:v>
                </c:pt>
                <c:pt idx="1297">
                  <c:v>3.8152964216755167</c:v>
                </c:pt>
                <c:pt idx="1298">
                  <c:v>3.6019932427867318</c:v>
                </c:pt>
                <c:pt idx="1299">
                  <c:v>4.177855311752249</c:v>
                </c:pt>
                <c:pt idx="1300">
                  <c:v>4.4244070358901801</c:v>
                </c:pt>
                <c:pt idx="1301">
                  <c:v>4.4520346329770772</c:v>
                </c:pt>
                <c:pt idx="1302">
                  <c:v>4.3800363624069893</c:v>
                </c:pt>
                <c:pt idx="1303">
                  <c:v>4.4386476202814045</c:v>
                </c:pt>
                <c:pt idx="1304">
                  <c:v>4.4269308158066965</c:v>
                </c:pt>
                <c:pt idx="1305">
                  <c:v>4.3969308158066971</c:v>
                </c:pt>
                <c:pt idx="1306">
                  <c:v>4.4512627915637513</c:v>
                </c:pt>
                <c:pt idx="1307">
                  <c:v>4.3712627915637512</c:v>
                </c:pt>
                <c:pt idx="1308">
                  <c:v>4.4982954916714535</c:v>
                </c:pt>
                <c:pt idx="1309">
                  <c:v>4.3961589308128106</c:v>
                </c:pt>
                <c:pt idx="1310">
                  <c:v>4.2920659955731129</c:v>
                </c:pt>
                <c:pt idx="1311">
                  <c:v>4.3752105948762487</c:v>
                </c:pt>
                <c:pt idx="1312">
                  <c:v>3.7448487409504043</c:v>
                </c:pt>
                <c:pt idx="1313">
                  <c:v>4.1961317874905628</c:v>
                </c:pt>
                <c:pt idx="1314">
                  <c:v>4.3973474105355201</c:v>
                </c:pt>
                <c:pt idx="1315">
                  <c:v>4.5538958128154654</c:v>
                </c:pt>
                <c:pt idx="1316">
                  <c:v>4.4480337438499484</c:v>
                </c:pt>
                <c:pt idx="1317">
                  <c:v>5.0314820197120174</c:v>
                </c:pt>
                <c:pt idx="1318">
                  <c:v>4.8143675395262777</c:v>
                </c:pt>
                <c:pt idx="1319">
                  <c:v>4.8683522784758448</c:v>
                </c:pt>
                <c:pt idx="1320">
                  <c:v>4.4609814188944581</c:v>
                </c:pt>
                <c:pt idx="1321">
                  <c:v>4.7603913775520459</c:v>
                </c:pt>
                <c:pt idx="1322">
                  <c:v>4.7703913775520466</c:v>
                </c:pt>
                <c:pt idx="1323">
                  <c:v>4.6894350922246169</c:v>
                </c:pt>
                <c:pt idx="1324">
                  <c:v>4.6794350922246162</c:v>
                </c:pt>
                <c:pt idx="1325">
                  <c:v>4.7341146792912321</c:v>
                </c:pt>
                <c:pt idx="1326">
                  <c:v>4.5604622472291174</c:v>
                </c:pt>
                <c:pt idx="1327">
                  <c:v>4.488293918501495</c:v>
                </c:pt>
                <c:pt idx="1328">
                  <c:v>4.5962613981762912</c:v>
                </c:pt>
                <c:pt idx="1329">
                  <c:v>3.7655354280672784</c:v>
                </c:pt>
                <c:pt idx="1330">
                  <c:v>3.8629093192823283</c:v>
                </c:pt>
                <c:pt idx="1331">
                  <c:v>3.6540919922642709</c:v>
                </c:pt>
                <c:pt idx="1332">
                  <c:v>3.9377782348978818</c:v>
                </c:pt>
                <c:pt idx="1333">
                  <c:v>3.8137344605788157</c:v>
                </c:pt>
                <c:pt idx="1334">
                  <c:v>3.9537344605788163</c:v>
                </c:pt>
                <c:pt idx="1335">
                  <c:v>4.0184075676733162</c:v>
                </c:pt>
                <c:pt idx="1336">
                  <c:v>3.9784075676733153</c:v>
                </c:pt>
                <c:pt idx="1337">
                  <c:v>4.1813145430852181</c:v>
                </c:pt>
                <c:pt idx="1338">
                  <c:v>4.3311734149737777</c:v>
                </c:pt>
                <c:pt idx="1339">
                  <c:v>4.2866661459602007</c:v>
                </c:pt>
                <c:pt idx="1340">
                  <c:v>4.2020755536257068</c:v>
                </c:pt>
                <c:pt idx="1341">
                  <c:v>3.6329541001662728</c:v>
                </c:pt>
                <c:pt idx="1342">
                  <c:v>3.7124837168910121</c:v>
                </c:pt>
                <c:pt idx="1343">
                  <c:v>3.5010239786088544</c:v>
                </c:pt>
                <c:pt idx="1344">
                  <c:v>3.2667368826098158</c:v>
                </c:pt>
                <c:pt idx="1345">
                  <c:v>3.3255405992184106</c:v>
                </c:pt>
                <c:pt idx="1346">
                  <c:v>4.1192560804766245</c:v>
                </c:pt>
                <c:pt idx="1347">
                  <c:v>3.9491825245788399</c:v>
                </c:pt>
                <c:pt idx="1348">
                  <c:v>4.179236795281307</c:v>
                </c:pt>
                <c:pt idx="1349">
                  <c:v>4.3422786184097149</c:v>
                </c:pt>
                <c:pt idx="1350">
                  <c:v>5.0257268942717834</c:v>
                </c:pt>
                <c:pt idx="1351">
                  <c:v>5.2119337908235073</c:v>
                </c:pt>
                <c:pt idx="1352">
                  <c:v>5.147605907982638</c:v>
                </c:pt>
                <c:pt idx="1353">
                  <c:v>5.4938287785246818</c:v>
                </c:pt>
                <c:pt idx="1354">
                  <c:v>5.3276235356878585</c:v>
                </c:pt>
                <c:pt idx="1355">
                  <c:v>5.3826995327695721</c:v>
                </c:pt>
                <c:pt idx="1356">
                  <c:v>5.6126995327695726</c:v>
                </c:pt>
                <c:pt idx="1357">
                  <c:v>5.5416904309191128</c:v>
                </c:pt>
                <c:pt idx="1358">
                  <c:v>5.4616904309191119</c:v>
                </c:pt>
                <c:pt idx="1359">
                  <c:v>5.5883507004028301</c:v>
                </c:pt>
                <c:pt idx="1360">
                  <c:v>5.6051143450705627</c:v>
                </c:pt>
                <c:pt idx="1361">
                  <c:v>5.544072833596335</c:v>
                </c:pt>
                <c:pt idx="1362">
                  <c:v>5.4879201042118977</c:v>
                </c:pt>
                <c:pt idx="1363">
                  <c:v>5.0251364630988</c:v>
                </c:pt>
                <c:pt idx="1364">
                  <c:v>4.7143257820933453</c:v>
                </c:pt>
                <c:pt idx="1365">
                  <c:v>4.9193579528705804</c:v>
                </c:pt>
                <c:pt idx="1366">
                  <c:v>5.014799847376576</c:v>
                </c:pt>
                <c:pt idx="1367">
                  <c:v>5.2223860542731284</c:v>
                </c:pt>
                <c:pt idx="1368">
                  <c:v>5.1220412266869211</c:v>
                </c:pt>
                <c:pt idx="1369">
                  <c:v>5.1354612453403057</c:v>
                </c:pt>
                <c:pt idx="1370">
                  <c:v>5.2429000920754234</c:v>
                </c:pt>
                <c:pt idx="1371">
                  <c:v>5.3378929796998902</c:v>
                </c:pt>
                <c:pt idx="1372">
                  <c:v>5.4899307958477506</c:v>
                </c:pt>
                <c:pt idx="1373">
                  <c:v>5.6699307958477503</c:v>
                </c:pt>
                <c:pt idx="1374">
                  <c:v>5.6170761245674736</c:v>
                </c:pt>
                <c:pt idx="1375">
                  <c:v>5.5370761245674736</c:v>
                </c:pt>
                <c:pt idx="1376">
                  <c:v>5.67</c:v>
                </c:pt>
                <c:pt idx="1377">
                  <c:v>5.67</c:v>
                </c:pt>
                <c:pt idx="1378">
                  <c:v>5.67</c:v>
                </c:pt>
                <c:pt idx="1379">
                  <c:v>5.67</c:v>
                </c:pt>
                <c:pt idx="1380">
                  <c:v>3.7020943700744664</c:v>
                </c:pt>
                <c:pt idx="1381">
                  <c:v>3.3932705537769654</c:v>
                </c:pt>
                <c:pt idx="1382">
                  <c:v>3.4630802570843584</c:v>
                </c:pt>
                <c:pt idx="1383">
                  <c:v>3.5430802570843585</c:v>
                </c:pt>
                <c:pt idx="1384">
                  <c:v>3.608606917876553</c:v>
                </c:pt>
                <c:pt idx="1385">
                  <c:v>3.4686069178765528</c:v>
                </c:pt>
                <c:pt idx="1386">
                  <c:v>3.802474043612706</c:v>
                </c:pt>
                <c:pt idx="1387">
                  <c:v>3.6597126825713731</c:v>
                </c:pt>
                <c:pt idx="1388">
                  <c:v>3.5276120577966523</c:v>
                </c:pt>
                <c:pt idx="1389">
                  <c:v>3.6394355188884067</c:v>
                </c:pt>
                <c:pt idx="1390">
                  <c:v>5.0122261030959123</c:v>
                </c:pt>
                <c:pt idx="1391">
                  <c:v>4.7972940576781467</c:v>
                </c:pt>
                <c:pt idx="1392">
                  <c:v>4.7405200872701752</c:v>
                </c:pt>
                <c:pt idx="1393">
                  <c:v>4.1611702439905303</c:v>
                </c:pt>
                <c:pt idx="1394">
                  <c:v>4.2397909336457023</c:v>
                </c:pt>
                <c:pt idx="1395">
                  <c:v>4.4053081750250129</c:v>
                </c:pt>
                <c:pt idx="1396">
                  <c:v>4.4540738766105505</c:v>
                </c:pt>
                <c:pt idx="1397">
                  <c:v>4.5815091398422485</c:v>
                </c:pt>
                <c:pt idx="1398">
                  <c:v>4.524254923219611</c:v>
                </c:pt>
                <c:pt idx="1399">
                  <c:v>4.5557569903402326</c:v>
                </c:pt>
                <c:pt idx="1400">
                  <c:v>4.5857569903402329</c:v>
                </c:pt>
                <c:pt idx="1401">
                  <c:v>4.7273484171923039</c:v>
                </c:pt>
                <c:pt idx="1402">
                  <c:v>4.5573484171923031</c:v>
                </c:pt>
                <c:pt idx="1403">
                  <c:v>4.7053726615608724</c:v>
                </c:pt>
                <c:pt idx="1404">
                  <c:v>4.5815379961121403</c:v>
                </c:pt>
                <c:pt idx="1405">
                  <c:v>4.4693685860436547</c:v>
                </c:pt>
                <c:pt idx="1406">
                  <c:v>4.5185323491098561</c:v>
                </c:pt>
                <c:pt idx="1407">
                  <c:v>3.105745509024727</c:v>
                </c:pt>
                <c:pt idx="1408">
                  <c:v>3.2556098409467547</c:v>
                </c:pt>
                <c:pt idx="1409">
                  <c:v>3.1356098409467541</c:v>
                </c:pt>
                <c:pt idx="1410">
                  <c:v>3.494226674513059</c:v>
                </c:pt>
                <c:pt idx="1411">
                  <c:v>3.3380814358741007</c:v>
                </c:pt>
                <c:pt idx="1412">
                  <c:v>3.3231763535720464</c:v>
                </c:pt>
                <c:pt idx="1413">
                  <c:v>3.3214893617021279</c:v>
                </c:pt>
                <c:pt idx="1414">
                  <c:v>4.3944162787799099</c:v>
                </c:pt>
                <c:pt idx="1415">
                  <c:v>4.3684898108180903</c:v>
                </c:pt>
                <c:pt idx="1416">
                  <c:v>4.1620184321041007</c:v>
                </c:pt>
                <c:pt idx="1417">
                  <c:v>4.0002720390945496</c:v>
                </c:pt>
                <c:pt idx="1418">
                  <c:v>4.0408949719739269</c:v>
                </c:pt>
                <c:pt idx="1419">
                  <c:v>4.120894971973927</c:v>
                </c:pt>
                <c:pt idx="1420">
                  <c:v>3.9174865600157927</c:v>
                </c:pt>
                <c:pt idx="1421">
                  <c:v>3.8174865600157926</c:v>
                </c:pt>
                <c:pt idx="1422">
                  <c:v>4.0963693827202547</c:v>
                </c:pt>
                <c:pt idx="1423">
                  <c:v>4.0584483961936506</c:v>
                </c:pt>
                <c:pt idx="1424">
                  <c:v>3.9607681126420466</c:v>
                </c:pt>
                <c:pt idx="1425">
                  <c:v>4.0323447676943118</c:v>
                </c:pt>
                <c:pt idx="1426">
                  <c:v>3.7523805378845236</c:v>
                </c:pt>
                <c:pt idx="1427">
                  <c:v>3.9124618722271403</c:v>
                </c:pt>
                <c:pt idx="1428">
                  <c:v>4.2382459999540263</c:v>
                </c:pt>
                <c:pt idx="1429">
                  <c:v>3.8128244066821404</c:v>
                </c:pt>
                <c:pt idx="1430">
                  <c:v>3.8490313032338639</c:v>
                </c:pt>
                <c:pt idx="1431">
                  <c:v>3.8442037170269674</c:v>
                </c:pt>
                <c:pt idx="1432">
                  <c:v>3.3262098984410531</c:v>
                </c:pt>
                <c:pt idx="1433">
                  <c:v>3.7603779024296484</c:v>
                </c:pt>
                <c:pt idx="1434">
                  <c:v>3.8878751590848002</c:v>
                </c:pt>
                <c:pt idx="1435">
                  <c:v>3.9507740525672901</c:v>
                </c:pt>
                <c:pt idx="1436">
                  <c:v>4.1907740525672903</c:v>
                </c:pt>
                <c:pt idx="1437">
                  <c:v>4.2741268540459378</c:v>
                </c:pt>
                <c:pt idx="1438">
                  <c:v>4.1041268540459379</c:v>
                </c:pt>
                <c:pt idx="1439">
                  <c:v>4.3208814772041215</c:v>
                </c:pt>
                <c:pt idx="1440">
                  <c:v>4.3237204815430115</c:v>
                </c:pt>
                <c:pt idx="1441">
                  <c:v>4.2289518884876225</c:v>
                </c:pt>
                <c:pt idx="1442">
                  <c:v>4.45187581415545</c:v>
                </c:pt>
                <c:pt idx="1443">
                  <c:v>3.493641028322561</c:v>
                </c:pt>
                <c:pt idx="1444">
                  <c:v>3.8214634221449546</c:v>
                </c:pt>
                <c:pt idx="1445">
                  <c:v>3.4961642368336707</c:v>
                </c:pt>
                <c:pt idx="1446">
                  <c:v>3.3661642368336708</c:v>
                </c:pt>
                <c:pt idx="1447">
                  <c:v>3.3783109625316228</c:v>
                </c:pt>
                <c:pt idx="1448">
                  <c:v>3.3283109625316225</c:v>
                </c:pt>
                <c:pt idx="1449">
                  <c:v>3.746618267923588</c:v>
                </c:pt>
                <c:pt idx="1450">
                  <c:v>3.6116303711435007</c:v>
                </c:pt>
                <c:pt idx="1451">
                  <c:v>3.5292711256791254</c:v>
                </c:pt>
                <c:pt idx="1452">
                  <c:v>3.5719279201042125</c:v>
                </c:pt>
                <c:pt idx="1453">
                  <c:v>3.0312102737601547</c:v>
                </c:pt>
                <c:pt idx="1454">
                  <c:v>2.8624691811235752</c:v>
                </c:pt>
                <c:pt idx="1455">
                  <c:v>2.9475899540704353</c:v>
                </c:pt>
                <c:pt idx="1456">
                  <c:v>3.0103485747600907</c:v>
                </c:pt>
                <c:pt idx="1457">
                  <c:v>3.3493140920014697</c:v>
                </c:pt>
                <c:pt idx="1458">
                  <c:v>3.0780470013341157</c:v>
                </c:pt>
                <c:pt idx="1459">
                  <c:v>3.4006707490554753</c:v>
                </c:pt>
                <c:pt idx="1460">
                  <c:v>3.8570243357248515</c:v>
                </c:pt>
                <c:pt idx="1461">
                  <c:v>4.0255498707443076</c:v>
                </c:pt>
                <c:pt idx="1462">
                  <c:v>3.9855498707443076</c:v>
                </c:pt>
                <c:pt idx="1463">
                  <c:v>4.0206768883032495</c:v>
                </c:pt>
                <c:pt idx="1464">
                  <c:v>4.0606768883032487</c:v>
                </c:pt>
                <c:pt idx="1465">
                  <c:v>4.1333008599799612</c:v>
                </c:pt>
                <c:pt idx="1466">
                  <c:v>3.9847262995780426</c:v>
                </c:pt>
                <c:pt idx="1467">
                  <c:v>3.9566839470609212</c:v>
                </c:pt>
                <c:pt idx="1468">
                  <c:v>4.1567129830655665</c:v>
                </c:pt>
                <c:pt idx="1469">
                  <c:v>4.5548185683255626</c:v>
                </c:pt>
                <c:pt idx="1470">
                  <c:v>4.5414179117107762</c:v>
                </c:pt>
                <c:pt idx="1471">
                  <c:v>4.6514179117107766</c:v>
                </c:pt>
                <c:pt idx="1472">
                  <c:v>4.5056900323237272</c:v>
                </c:pt>
                <c:pt idx="1473">
                  <c:v>4.6156900323237267</c:v>
                </c:pt>
                <c:pt idx="1474">
                  <c:v>5.0341666243629577</c:v>
                </c:pt>
                <c:pt idx="1475">
                  <c:v>4.9453463457605364</c:v>
                </c:pt>
                <c:pt idx="1476">
                  <c:v>4.827076250842838</c:v>
                </c:pt>
                <c:pt idx="1477">
                  <c:v>5.0451801997394714</c:v>
                </c:pt>
                <c:pt idx="1478">
                  <c:v>4.4503834199167747</c:v>
                </c:pt>
                <c:pt idx="1479">
                  <c:v>4.7244396232004275</c:v>
                </c:pt>
                <c:pt idx="1480">
                  <c:v>5.1417531471339597</c:v>
                </c:pt>
                <c:pt idx="1481">
                  <c:v>4.951575660038821</c:v>
                </c:pt>
                <c:pt idx="1482">
                  <c:v>5.3305411772801996</c:v>
                </c:pt>
                <c:pt idx="1483">
                  <c:v>5.254679108314682</c:v>
                </c:pt>
                <c:pt idx="1484">
                  <c:v>4.9964855099974557</c:v>
                </c:pt>
                <c:pt idx="1485">
                  <c:v>5.0302224808464358</c:v>
                </c:pt>
                <c:pt idx="1486">
                  <c:v>5.2104504832849639</c:v>
                </c:pt>
                <c:pt idx="1487">
                  <c:v>5.3641721515729026</c:v>
                </c:pt>
                <c:pt idx="1488">
                  <c:v>5.4341721515729029</c:v>
                </c:pt>
                <c:pt idx="1489">
                  <c:v>5.4154924571887548</c:v>
                </c:pt>
                <c:pt idx="1490">
                  <c:v>5.2354924571887542</c:v>
                </c:pt>
                <c:pt idx="1491">
                  <c:v>5.2842131542716411</c:v>
                </c:pt>
                <c:pt idx="1492">
                  <c:v>5.2982053899418853</c:v>
                </c:pt>
                <c:pt idx="1493">
                  <c:v>5.3244106044078228</c:v>
                </c:pt>
                <c:pt idx="1494">
                  <c:v>5.411893182805037</c:v>
                </c:pt>
                <c:pt idx="1495">
                  <c:v>4.9237256848633821</c:v>
                </c:pt>
                <c:pt idx="1496">
                  <c:v>5.0032976093759247</c:v>
                </c:pt>
                <c:pt idx="1497">
                  <c:v>5.0390241094496755</c:v>
                </c:pt>
                <c:pt idx="1498">
                  <c:v>5.1719000055487356</c:v>
                </c:pt>
                <c:pt idx="1499">
                  <c:v>5.7119000055487357</c:v>
                </c:pt>
                <c:pt idx="1500">
                  <c:v>5.6319000055487365</c:v>
                </c:pt>
                <c:pt idx="1501">
                  <c:v>5.7107819931263766</c:v>
                </c:pt>
                <c:pt idx="1502">
                  <c:v>5.5175205376007703</c:v>
                </c:pt>
                <c:pt idx="1503">
                  <c:v>5.6894124294926627</c:v>
                </c:pt>
                <c:pt idx="1504">
                  <c:v>5.6894124294926627</c:v>
                </c:pt>
                <c:pt idx="1505">
                  <c:v>5.4894124294926634</c:v>
                </c:pt>
                <c:pt idx="1506">
                  <c:v>5.6791639822876938</c:v>
                </c:pt>
                <c:pt idx="1507">
                  <c:v>5.6791639822876938</c:v>
                </c:pt>
                <c:pt idx="1508">
                  <c:v>5.6693792140757733</c:v>
                </c:pt>
                <c:pt idx="1509">
                  <c:v>5.4750426075446024</c:v>
                </c:pt>
                <c:pt idx="1510">
                  <c:v>5.3623879157267478</c:v>
                </c:pt>
                <c:pt idx="1511">
                  <c:v>5.4291445940078162</c:v>
                </c:pt>
                <c:pt idx="1512">
                  <c:v>4.2165173313110831</c:v>
                </c:pt>
                <c:pt idx="1513">
                  <c:v>4.2362063258142886</c:v>
                </c:pt>
                <c:pt idx="1514">
                  <c:v>4.1257791877870851</c:v>
                </c:pt>
                <c:pt idx="1515">
                  <c:v>3.8669074137574162</c:v>
                </c:pt>
                <c:pt idx="1516">
                  <c:v>3.9949503369091679</c:v>
                </c:pt>
                <c:pt idx="1517">
                  <c:v>4.0449503369091682</c:v>
                </c:pt>
                <c:pt idx="1518">
                  <c:v>4.0030933767337942</c:v>
                </c:pt>
                <c:pt idx="1519">
                  <c:v>4.0030933767337933</c:v>
                </c:pt>
                <c:pt idx="1520">
                  <c:v>4.2736134390633609</c:v>
                </c:pt>
                <c:pt idx="1521">
                  <c:v>4.3148465973186712</c:v>
                </c:pt>
                <c:pt idx="1522">
                  <c:v>4.2098177615623324</c:v>
                </c:pt>
                <c:pt idx="1523">
                  <c:v>4.1469170646982203</c:v>
                </c:pt>
                <c:pt idx="1524">
                  <c:v>3.4304302392931882</c:v>
                </c:pt>
                <c:pt idx="1525">
                  <c:v>3.6073634438558457</c:v>
                </c:pt>
                <c:pt idx="1526">
                  <c:v>4.2288509799049177</c:v>
                </c:pt>
                <c:pt idx="1527">
                  <c:v>3.7752000938918218</c:v>
                </c:pt>
                <c:pt idx="1528">
                  <c:v>3.2020966456159599</c:v>
                </c:pt>
                <c:pt idx="1529">
                  <c:v>3.8145104387194082</c:v>
                </c:pt>
                <c:pt idx="1530">
                  <c:v>3.4948556751609776</c:v>
                </c:pt>
                <c:pt idx="1531">
                  <c:v>3.4624033902880367</c:v>
                </c:pt>
                <c:pt idx="1532">
                  <c:v>3.7648297263985833</c:v>
                </c:pt>
                <c:pt idx="1533">
                  <c:v>3.8112058207565602</c:v>
                </c:pt>
                <c:pt idx="1534">
                  <c:v>3.8312058207565598</c:v>
                </c:pt>
                <c:pt idx="1535">
                  <c:v>3.6861016921485947</c:v>
                </c:pt>
                <c:pt idx="1536">
                  <c:v>3.5461016921485946</c:v>
                </c:pt>
                <c:pt idx="1537">
                  <c:v>3.7007619730899544</c:v>
                </c:pt>
                <c:pt idx="1538">
                  <c:v>3.5841600091712511</c:v>
                </c:pt>
                <c:pt idx="1539">
                  <c:v>3.4813842672512703</c:v>
                </c:pt>
                <c:pt idx="1540">
                  <c:v>3.5054841511072521</c:v>
                </c:pt>
                <c:pt idx="1541">
                  <c:v>3.3531590730726997</c:v>
                </c:pt>
                <c:pt idx="1542">
                  <c:v>4.5079470511202757</c:v>
                </c:pt>
                <c:pt idx="1543">
                  <c:v>3.8851938158535413</c:v>
                </c:pt>
                <c:pt idx="1544">
                  <c:v>3.1434696779225066</c:v>
                </c:pt>
                <c:pt idx="1545">
                  <c:v>3.7703662296466445</c:v>
                </c:pt>
                <c:pt idx="1546">
                  <c:v>3.6657152860632101</c:v>
                </c:pt>
                <c:pt idx="1547">
                  <c:v>3.9132686880543921</c:v>
                </c:pt>
                <c:pt idx="1548">
                  <c:v>3.9835763490988954</c:v>
                </c:pt>
                <c:pt idx="1549">
                  <c:v>3.9520742819782728</c:v>
                </c:pt>
                <c:pt idx="1550">
                  <c:v>3.9720742819782728</c:v>
                </c:pt>
                <c:pt idx="1551">
                  <c:v>4.0706269050735466</c:v>
                </c:pt>
                <c:pt idx="1552">
                  <c:v>4.060626905073546</c:v>
                </c:pt>
                <c:pt idx="1553">
                  <c:v>4.2013041089508132</c:v>
                </c:pt>
                <c:pt idx="1554">
                  <c:v>4.3519741249361976</c:v>
                </c:pt>
                <c:pt idx="1555">
                  <c:v>4.1970999209232218</c:v>
                </c:pt>
                <c:pt idx="1556">
                  <c:v>4.124559270516718</c:v>
                </c:pt>
                <c:pt idx="1557">
                  <c:v>3.0379354694654199</c:v>
                </c:pt>
                <c:pt idx="1558">
                  <c:v>3.0333564915327837</c:v>
                </c:pt>
                <c:pt idx="1559">
                  <c:v>3.3317971061331608</c:v>
                </c:pt>
                <c:pt idx="1560">
                  <c:v>3.3301228277261461</c:v>
                </c:pt>
                <c:pt idx="1561">
                  <c:v>3.460122827726146</c:v>
                </c:pt>
                <c:pt idx="1562">
                  <c:v>3.7059270395550148</c:v>
                </c:pt>
                <c:pt idx="1563">
                  <c:v>3.6411707024917583</c:v>
                </c:pt>
                <c:pt idx="1564">
                  <c:v>3.629593266471093</c:v>
                </c:pt>
                <c:pt idx="1565">
                  <c:v>3.8276943117672602</c:v>
                </c:pt>
              </c:numCache>
            </c:numRef>
          </c:xVal>
          <c:yVal>
            <c:numRef>
              <c:f>Sheet1!$B$2:$B$1567</c:f>
              <c:numCache>
                <c:formatCode>General</c:formatCode>
                <c:ptCount val="1566"/>
                <c:pt idx="0">
                  <c:v>5.9979040590258297</c:v>
                </c:pt>
                <c:pt idx="1">
                  <c:v>6.7471221256187137</c:v>
                </c:pt>
                <c:pt idx="2">
                  <c:v>7.1863193103054614</c:v>
                </c:pt>
                <c:pt idx="3">
                  <c:v>8.2431825135615782</c:v>
                </c:pt>
                <c:pt idx="4">
                  <c:v>8.6866951036797975</c:v>
                </c:pt>
                <c:pt idx="5">
                  <c:v>8.7793768458117452</c:v>
                </c:pt>
                <c:pt idx="6">
                  <c:v>9.0407391518563998</c:v>
                </c:pt>
                <c:pt idx="7">
                  <c:v>9.443269952496383</c:v>
                </c:pt>
                <c:pt idx="8">
                  <c:v>6.0824030072548343</c:v>
                </c:pt>
                <c:pt idx="9">
                  <c:v>6.4885579351965932</c:v>
                </c:pt>
                <c:pt idx="10">
                  <c:v>6.9421878858715624</c:v>
                </c:pt>
                <c:pt idx="11">
                  <c:v>7.1937425026886048</c:v>
                </c:pt>
                <c:pt idx="12">
                  <c:v>7.4962335227493666</c:v>
                </c:pt>
                <c:pt idx="13">
                  <c:v>7.7078966532808346</c:v>
                </c:pt>
                <c:pt idx="14">
                  <c:v>7.8182733565226536</c:v>
                </c:pt>
                <c:pt idx="15">
                  <c:v>8.057593895997325</c:v>
                </c:pt>
                <c:pt idx="16">
                  <c:v>8.2702878095554535</c:v>
                </c:pt>
                <c:pt idx="17">
                  <c:v>8.5153506492136106</c:v>
                </c:pt>
                <c:pt idx="18">
                  <c:v>8.2850064046082075</c:v>
                </c:pt>
                <c:pt idx="19">
                  <c:v>9.0205258734023896</c:v>
                </c:pt>
                <c:pt idx="20">
                  <c:v>9.3893226510094063</c:v>
                </c:pt>
                <c:pt idx="21">
                  <c:v>9.102319871044914</c:v>
                </c:pt>
                <c:pt idx="22">
                  <c:v>9.1287695001888451</c:v>
                </c:pt>
                <c:pt idx="23">
                  <c:v>8.8354729075367633</c:v>
                </c:pt>
                <c:pt idx="24">
                  <c:v>7.9254301834603487</c:v>
                </c:pt>
                <c:pt idx="25">
                  <c:v>8.7279736112145443</c:v>
                </c:pt>
                <c:pt idx="26">
                  <c:v>9.6971954625890273</c:v>
                </c:pt>
                <c:pt idx="27">
                  <c:v>10.842746125790045</c:v>
                </c:pt>
                <c:pt idx="28">
                  <c:v>12.033898137904554</c:v>
                </c:pt>
                <c:pt idx="29">
                  <c:v>4.1657853160708935</c:v>
                </c:pt>
                <c:pt idx="30">
                  <c:v>4.8871714251145857</c:v>
                </c:pt>
                <c:pt idx="31">
                  <c:v>5.7452108005236884</c:v>
                </c:pt>
                <c:pt idx="32">
                  <c:v>6.3035733980887318</c:v>
                </c:pt>
                <c:pt idx="33">
                  <c:v>5.4763483127524024</c:v>
                </c:pt>
                <c:pt idx="34">
                  <c:v>5.6748521244925669</c:v>
                </c:pt>
                <c:pt idx="35">
                  <c:v>6.0690353912430153</c:v>
                </c:pt>
                <c:pt idx="36">
                  <c:v>6.6452160356803622</c:v>
                </c:pt>
                <c:pt idx="37">
                  <c:v>21.975060372745016</c:v>
                </c:pt>
                <c:pt idx="38">
                  <c:v>22.923987072549028</c:v>
                </c:pt>
                <c:pt idx="39">
                  <c:v>24.232631079014897</c:v>
                </c:pt>
                <c:pt idx="40">
                  <c:v>25.320707374824888</c:v>
                </c:pt>
                <c:pt idx="41">
                  <c:v>26.272442749639492</c:v>
                </c:pt>
                <c:pt idx="42">
                  <c:v>27.375188814226874</c:v>
                </c:pt>
                <c:pt idx="43">
                  <c:v>28.744706398207118</c:v>
                </c:pt>
                <c:pt idx="44">
                  <c:v>29.793177482227389</c:v>
                </c:pt>
                <c:pt idx="45">
                  <c:v>31.32901473620619</c:v>
                </c:pt>
                <c:pt idx="46">
                  <c:v>32.525560277174662</c:v>
                </c:pt>
                <c:pt idx="47">
                  <c:v>34.145632933416863</c:v>
                </c:pt>
                <c:pt idx="48">
                  <c:v>36.213773682218942</c:v>
                </c:pt>
                <c:pt idx="49">
                  <c:v>37.15950338800063</c:v>
                </c:pt>
                <c:pt idx="50">
                  <c:v>40.082211148614419</c:v>
                </c:pt>
                <c:pt idx="51">
                  <c:v>39.092527734558004</c:v>
                </c:pt>
                <c:pt idx="52">
                  <c:v>42.119148494756757</c:v>
                </c:pt>
                <c:pt idx="53">
                  <c:v>44.59783278009067</c:v>
                </c:pt>
                <c:pt idx="54">
                  <c:v>24.362877478717589</c:v>
                </c:pt>
                <c:pt idx="55">
                  <c:v>25.001019872199059</c:v>
                </c:pt>
                <c:pt idx="56">
                  <c:v>26.210926485825286</c:v>
                </c:pt>
                <c:pt idx="57">
                  <c:v>27.186277246281342</c:v>
                </c:pt>
                <c:pt idx="58">
                  <c:v>28.90477812363876</c:v>
                </c:pt>
                <c:pt idx="59">
                  <c:v>29.035217026012425</c:v>
                </c:pt>
                <c:pt idx="60">
                  <c:v>30.46398526536079</c:v>
                </c:pt>
                <c:pt idx="61">
                  <c:v>31.318340963774549</c:v>
                </c:pt>
                <c:pt idx="62">
                  <c:v>32.845419494969022</c:v>
                </c:pt>
                <c:pt idx="63">
                  <c:v>33.626386832180536</c:v>
                </c:pt>
                <c:pt idx="64">
                  <c:v>36.534886751323235</c:v>
                </c:pt>
                <c:pt idx="65">
                  <c:v>38.053311457030119</c:v>
                </c:pt>
                <c:pt idx="66">
                  <c:v>39.78291984009185</c:v>
                </c:pt>
                <c:pt idx="67">
                  <c:v>38.887517004109156</c:v>
                </c:pt>
                <c:pt idx="68">
                  <c:v>40.401193610014303</c:v>
                </c:pt>
                <c:pt idx="69">
                  <c:v>42.172456247784368</c:v>
                </c:pt>
                <c:pt idx="70">
                  <c:v>44.207740066630961</c:v>
                </c:pt>
                <c:pt idx="71">
                  <c:v>4.4961439362615918</c:v>
                </c:pt>
                <c:pt idx="72">
                  <c:v>6.1741959773636479</c:v>
                </c:pt>
                <c:pt idx="73">
                  <c:v>7.8550325060741883</c:v>
                </c:pt>
                <c:pt idx="74">
                  <c:v>8.7109858577308987</c:v>
                </c:pt>
                <c:pt idx="75">
                  <c:v>9.4074338971591374</c:v>
                </c:pt>
                <c:pt idx="76">
                  <c:v>9.8915513506439403</c:v>
                </c:pt>
                <c:pt idx="77">
                  <c:v>10.070935296901926</c:v>
                </c:pt>
                <c:pt idx="78">
                  <c:v>10.623891492148443</c:v>
                </c:pt>
                <c:pt idx="79">
                  <c:v>22.261778283162208</c:v>
                </c:pt>
                <c:pt idx="80">
                  <c:v>23.130685968025105</c:v>
                </c:pt>
                <c:pt idx="81">
                  <c:v>23.563318092340481</c:v>
                </c:pt>
                <c:pt idx="82">
                  <c:v>24.197294897457247</c:v>
                </c:pt>
                <c:pt idx="83">
                  <c:v>24.319152480599506</c:v>
                </c:pt>
                <c:pt idx="84">
                  <c:v>23.690712566506846</c:v>
                </c:pt>
                <c:pt idx="85">
                  <c:v>23.848518606243861</c:v>
                </c:pt>
                <c:pt idx="86">
                  <c:v>24.073804591326557</c:v>
                </c:pt>
                <c:pt idx="87">
                  <c:v>24.996058648307613</c:v>
                </c:pt>
                <c:pt idx="88">
                  <c:v>0.89092522032243826</c:v>
                </c:pt>
                <c:pt idx="89">
                  <c:v>0.92965943070030077</c:v>
                </c:pt>
                <c:pt idx="90">
                  <c:v>0.98348773319739957</c:v>
                </c:pt>
                <c:pt idx="91">
                  <c:v>1.0589517595392202</c:v>
                </c:pt>
                <c:pt idx="92">
                  <c:v>1.143870726798996</c:v>
                </c:pt>
                <c:pt idx="93">
                  <c:v>1.2439831451911858</c:v>
                </c:pt>
                <c:pt idx="94">
                  <c:v>1.3475522564016376</c:v>
                </c:pt>
                <c:pt idx="95">
                  <c:v>1.4476609805086296</c:v>
                </c:pt>
                <c:pt idx="96">
                  <c:v>1.5283915030249606</c:v>
                </c:pt>
                <c:pt idx="97">
                  <c:v>1.6252048793102638</c:v>
                </c:pt>
                <c:pt idx="98">
                  <c:v>1.7509965615225289</c:v>
                </c:pt>
                <c:pt idx="99">
                  <c:v>1.8830486934992836</c:v>
                </c:pt>
                <c:pt idx="100">
                  <c:v>18.870116172715555</c:v>
                </c:pt>
                <c:pt idx="101">
                  <c:v>19.414318470093257</c:v>
                </c:pt>
                <c:pt idx="102">
                  <c:v>19.782190056398733</c:v>
                </c:pt>
                <c:pt idx="103">
                  <c:v>18.805451219306718</c:v>
                </c:pt>
                <c:pt idx="104">
                  <c:v>22.814422152506044</c:v>
                </c:pt>
                <c:pt idx="105">
                  <c:v>23.831210597836147</c:v>
                </c:pt>
                <c:pt idx="106">
                  <c:v>24.370876169088799</c:v>
                </c:pt>
                <c:pt idx="107">
                  <c:v>25.35505766305274</c:v>
                </c:pt>
                <c:pt idx="108">
                  <c:v>27.650124361851763</c:v>
                </c:pt>
                <c:pt idx="109">
                  <c:v>28.519184594043328</c:v>
                </c:pt>
                <c:pt idx="110">
                  <c:v>30.04638245490079</c:v>
                </c:pt>
                <c:pt idx="111">
                  <c:v>30.294737422122768</c:v>
                </c:pt>
                <c:pt idx="112">
                  <c:v>31.177139835634115</c:v>
                </c:pt>
                <c:pt idx="113">
                  <c:v>32.189351330962701</c:v>
                </c:pt>
                <c:pt idx="114">
                  <c:v>34.192734005369665</c:v>
                </c:pt>
                <c:pt idx="115">
                  <c:v>35.635774276157512</c:v>
                </c:pt>
                <c:pt idx="116">
                  <c:v>37.024826160236451</c:v>
                </c:pt>
                <c:pt idx="117">
                  <c:v>36.568698045153603</c:v>
                </c:pt>
                <c:pt idx="118">
                  <c:v>37.828082083917209</c:v>
                </c:pt>
                <c:pt idx="119">
                  <c:v>38.64406368119726</c:v>
                </c:pt>
                <c:pt idx="120">
                  <c:v>39.78828399113366</c:v>
                </c:pt>
                <c:pt idx="121">
                  <c:v>1.2793939167118875</c:v>
                </c:pt>
                <c:pt idx="122">
                  <c:v>1.3278157404321016</c:v>
                </c:pt>
                <c:pt idx="123">
                  <c:v>1.3862099881359842</c:v>
                </c:pt>
                <c:pt idx="124">
                  <c:v>1.4438922778257564</c:v>
                </c:pt>
                <c:pt idx="125">
                  <c:v>1.4521350049413899</c:v>
                </c:pt>
                <c:pt idx="126">
                  <c:v>1.4664362582802413</c:v>
                </c:pt>
                <c:pt idx="127">
                  <c:v>1.5077063251932945</c:v>
                </c:pt>
                <c:pt idx="128">
                  <c:v>1.5828396353884955</c:v>
                </c:pt>
                <c:pt idx="129">
                  <c:v>3.0161235271393982</c:v>
                </c:pt>
                <c:pt idx="130">
                  <c:v>3.0943866533874269</c:v>
                </c:pt>
                <c:pt idx="131">
                  <c:v>3.1533137880960145</c:v>
                </c:pt>
                <c:pt idx="132">
                  <c:v>3.2194462320034747</c:v>
                </c:pt>
                <c:pt idx="133">
                  <c:v>3.3114472636669712</c:v>
                </c:pt>
                <c:pt idx="134">
                  <c:v>3.4806866699872341</c:v>
                </c:pt>
                <c:pt idx="135">
                  <c:v>3.6881463665049794</c:v>
                </c:pt>
                <c:pt idx="136">
                  <c:v>3.9215543979526859</c:v>
                </c:pt>
                <c:pt idx="137">
                  <c:v>4.1500699975408057</c:v>
                </c:pt>
                <c:pt idx="138">
                  <c:v>4.4304738801381083</c:v>
                </c:pt>
                <c:pt idx="139">
                  <c:v>4.5401681124528768</c:v>
                </c:pt>
                <c:pt idx="140">
                  <c:v>4.712980952132364</c:v>
                </c:pt>
                <c:pt idx="141">
                  <c:v>4.981943889953536</c:v>
                </c:pt>
                <c:pt idx="142">
                  <c:v>5.2764709408414969</c:v>
                </c:pt>
                <c:pt idx="143">
                  <c:v>5.6859524223655873</c:v>
                </c:pt>
                <c:pt idx="144">
                  <c:v>6.1793804859068677</c:v>
                </c:pt>
                <c:pt idx="145">
                  <c:v>6.9901759411537965</c:v>
                </c:pt>
                <c:pt idx="146">
                  <c:v>7.7160997054319118</c:v>
                </c:pt>
                <c:pt idx="147">
                  <c:v>8.4918187190676253</c:v>
                </c:pt>
                <c:pt idx="148">
                  <c:v>8.3525639041424071</c:v>
                </c:pt>
                <c:pt idx="149">
                  <c:v>8.507700576501481</c:v>
                </c:pt>
                <c:pt idx="150">
                  <c:v>8.9461106744463148</c:v>
                </c:pt>
                <c:pt idx="151">
                  <c:v>9.2351396565030122</c:v>
                </c:pt>
                <c:pt idx="152">
                  <c:v>9.6386567411826825</c:v>
                </c:pt>
                <c:pt idx="153">
                  <c:v>10.324424473799542</c:v>
                </c:pt>
                <c:pt idx="154">
                  <c:v>11.114956386890078</c:v>
                </c:pt>
                <c:pt idx="155">
                  <c:v>11.541403747812348</c:v>
                </c:pt>
                <c:pt idx="156">
                  <c:v>12.392532540171883</c:v>
                </c:pt>
                <c:pt idx="157">
                  <c:v>13.745154804351209</c:v>
                </c:pt>
                <c:pt idx="158">
                  <c:v>14.429248854913004</c:v>
                </c:pt>
                <c:pt idx="159">
                  <c:v>13.242629410850791</c:v>
                </c:pt>
                <c:pt idx="160">
                  <c:v>14.44266927762755</c:v>
                </c:pt>
                <c:pt idx="161">
                  <c:v>15.509234598163715</c:v>
                </c:pt>
                <c:pt idx="162">
                  <c:v>16.321399396878952</c:v>
                </c:pt>
                <c:pt idx="163">
                  <c:v>6.4253945517563622</c:v>
                </c:pt>
                <c:pt idx="164">
                  <c:v>6.6675580381844872</c:v>
                </c:pt>
                <c:pt idx="165">
                  <c:v>6.6619819589248461</c:v>
                </c:pt>
                <c:pt idx="166">
                  <c:v>6.6771051180986678</c:v>
                </c:pt>
                <c:pt idx="167">
                  <c:v>7.0134235112823227</c:v>
                </c:pt>
                <c:pt idx="168">
                  <c:v>7.165585174220003</c:v>
                </c:pt>
                <c:pt idx="169">
                  <c:v>7.3742791463175923</c:v>
                </c:pt>
                <c:pt idx="170">
                  <c:v>7.517105618315183</c:v>
                </c:pt>
                <c:pt idx="171">
                  <c:v>8.0698157538210413</c:v>
                </c:pt>
                <c:pt idx="172">
                  <c:v>8.5023244297967437</c:v>
                </c:pt>
                <c:pt idx="173">
                  <c:v>9.0271593944996944</c:v>
                </c:pt>
                <c:pt idx="174">
                  <c:v>9.7584500396578679</c:v>
                </c:pt>
                <c:pt idx="175">
                  <c:v>10.393097319374037</c:v>
                </c:pt>
                <c:pt idx="176">
                  <c:v>10.356843718538149</c:v>
                </c:pt>
                <c:pt idx="177">
                  <c:v>11.186673906563696</c:v>
                </c:pt>
                <c:pt idx="178">
                  <c:v>11.634050870440628</c:v>
                </c:pt>
                <c:pt idx="179">
                  <c:v>11.908921039410432</c:v>
                </c:pt>
                <c:pt idx="180">
                  <c:v>50.396631359606822</c:v>
                </c:pt>
                <c:pt idx="181">
                  <c:v>49.133789913560648</c:v>
                </c:pt>
                <c:pt idx="182">
                  <c:v>50.298372862352508</c:v>
                </c:pt>
                <c:pt idx="183">
                  <c:v>51.735327396045825</c:v>
                </c:pt>
                <c:pt idx="184">
                  <c:v>53.34791392771816</c:v>
                </c:pt>
                <c:pt idx="185">
                  <c:v>5.6646777031140898</c:v>
                </c:pt>
                <c:pt idx="186">
                  <c:v>6.2250672434818819</c:v>
                </c:pt>
                <c:pt idx="187">
                  <c:v>6.7601901837273228</c:v>
                </c:pt>
                <c:pt idx="188">
                  <c:v>7.5795502699120858</c:v>
                </c:pt>
                <c:pt idx="189">
                  <c:v>8.2125034811116251</c:v>
                </c:pt>
                <c:pt idx="190">
                  <c:v>8.869834798085984</c:v>
                </c:pt>
                <c:pt idx="191">
                  <c:v>9.8094085003235261</c:v>
                </c:pt>
                <c:pt idx="192">
                  <c:v>11.063457961094109</c:v>
                </c:pt>
                <c:pt idx="193">
                  <c:v>12.343891045622643</c:v>
                </c:pt>
                <c:pt idx="194">
                  <c:v>13.915460327519726</c:v>
                </c:pt>
                <c:pt idx="195">
                  <c:v>13.616980430440758</c:v>
                </c:pt>
                <c:pt idx="196">
                  <c:v>13.892238015606853</c:v>
                </c:pt>
                <c:pt idx="197">
                  <c:v>15.091113034494452</c:v>
                </c:pt>
                <c:pt idx="198">
                  <c:v>15.93262318957415</c:v>
                </c:pt>
                <c:pt idx="199">
                  <c:v>1.1474479373426776</c:v>
                </c:pt>
                <c:pt idx="200">
                  <c:v>1.1878171490683476</c:v>
                </c:pt>
                <c:pt idx="201">
                  <c:v>1.2472992694550951</c:v>
                </c:pt>
                <c:pt idx="202">
                  <c:v>1.2582118217614344</c:v>
                </c:pt>
                <c:pt idx="203">
                  <c:v>1.3368395865866889</c:v>
                </c:pt>
                <c:pt idx="204">
                  <c:v>1.3822866336365218</c:v>
                </c:pt>
                <c:pt idx="205">
                  <c:v>1.5129720088600638</c:v>
                </c:pt>
                <c:pt idx="206">
                  <c:v>0.47657652122653538</c:v>
                </c:pt>
                <c:pt idx="207">
                  <c:v>0.49623247491141126</c:v>
                </c:pt>
                <c:pt idx="208">
                  <c:v>0.51452527346065513</c:v>
                </c:pt>
                <c:pt idx="209">
                  <c:v>0.51885665945151227</c:v>
                </c:pt>
                <c:pt idx="210">
                  <c:v>0.52761358523142265</c:v>
                </c:pt>
                <c:pt idx="211">
                  <c:v>0.54332292475946498</c:v>
                </c:pt>
                <c:pt idx="212">
                  <c:v>0.56027245834634487</c:v>
                </c:pt>
                <c:pt idx="213">
                  <c:v>1.5081382377870252</c:v>
                </c:pt>
                <c:pt idx="214">
                  <c:v>1.6992040546065703</c:v>
                </c:pt>
                <c:pt idx="215">
                  <c:v>1.9000827632206776</c:v>
                </c:pt>
                <c:pt idx="216">
                  <c:v>2.0433364678200667</c:v>
                </c:pt>
                <c:pt idx="217">
                  <c:v>2.0333694782750382</c:v>
                </c:pt>
                <c:pt idx="218">
                  <c:v>2.1498967228296344</c:v>
                </c:pt>
                <c:pt idx="219">
                  <c:v>2.3120801763919809</c:v>
                </c:pt>
                <c:pt idx="220">
                  <c:v>2.4943934830661867</c:v>
                </c:pt>
                <c:pt idx="221">
                  <c:v>1.9217857645611021</c:v>
                </c:pt>
                <c:pt idx="222">
                  <c:v>1.9955303347815532</c:v>
                </c:pt>
                <c:pt idx="223">
                  <c:v>2.0688667407081796</c:v>
                </c:pt>
                <c:pt idx="224">
                  <c:v>2.1136540109897064</c:v>
                </c:pt>
                <c:pt idx="225">
                  <c:v>2.1193033457122161</c:v>
                </c:pt>
                <c:pt idx="226">
                  <c:v>2.1625478603182064</c:v>
                </c:pt>
                <c:pt idx="227">
                  <c:v>2.241301702133971</c:v>
                </c:pt>
                <c:pt idx="228">
                  <c:v>2.3419633675571769</c:v>
                </c:pt>
                <c:pt idx="229">
                  <c:v>23.253085592008965</c:v>
                </c:pt>
                <c:pt idx="230">
                  <c:v>24.406247594803851</c:v>
                </c:pt>
                <c:pt idx="231">
                  <c:v>25.47204329756185</c:v>
                </c:pt>
                <c:pt idx="232">
                  <c:v>27.050516231345679</c:v>
                </c:pt>
                <c:pt idx="233">
                  <c:v>28.407364818724524</c:v>
                </c:pt>
                <c:pt idx="234">
                  <c:v>29.272595849045889</c:v>
                </c:pt>
                <c:pt idx="235">
                  <c:v>29.90336459637404</c:v>
                </c:pt>
                <c:pt idx="236">
                  <c:v>31.231052202804189</c:v>
                </c:pt>
                <c:pt idx="237">
                  <c:v>32.780763747589049</c:v>
                </c:pt>
                <c:pt idx="238">
                  <c:v>35.03342292942321</c:v>
                </c:pt>
                <c:pt idx="239">
                  <c:v>36.862948210113522</c:v>
                </c:pt>
                <c:pt idx="240">
                  <c:v>38.352390416941255</c:v>
                </c:pt>
                <c:pt idx="241">
                  <c:v>38.987001092659412</c:v>
                </c:pt>
                <c:pt idx="242">
                  <c:v>37.800585850004083</c:v>
                </c:pt>
                <c:pt idx="243">
                  <c:v>39.074777987502266</c:v>
                </c:pt>
                <c:pt idx="244">
                  <c:v>41.39190461097548</c:v>
                </c:pt>
                <c:pt idx="245">
                  <c:v>42.533402395427537</c:v>
                </c:pt>
                <c:pt idx="246">
                  <c:v>3.9220242653949162</c:v>
                </c:pt>
                <c:pt idx="247">
                  <c:v>4.182232446282355</c:v>
                </c:pt>
                <c:pt idx="248">
                  <c:v>4.4301211937455411</c:v>
                </c:pt>
                <c:pt idx="249">
                  <c:v>0.86700001869406107</c:v>
                </c:pt>
                <c:pt idx="250">
                  <c:v>1.1475371723856429</c:v>
                </c:pt>
                <c:pt idx="251">
                  <c:v>1.3425916746089606</c:v>
                </c:pt>
                <c:pt idx="252">
                  <c:v>1.342763965986904</c:v>
                </c:pt>
                <c:pt idx="253">
                  <c:v>1.3407582979560713</c:v>
                </c:pt>
                <c:pt idx="254">
                  <c:v>1.3233165632534594</c:v>
                </c:pt>
                <c:pt idx="255">
                  <c:v>1.2794112390583892</c:v>
                </c:pt>
                <c:pt idx="256">
                  <c:v>1.4213932333322703</c:v>
                </c:pt>
                <c:pt idx="257">
                  <c:v>1.4309983113265492</c:v>
                </c:pt>
                <c:pt idx="258">
                  <c:v>1.4928717662202109</c:v>
                </c:pt>
                <c:pt idx="259">
                  <c:v>7.9879663594156618</c:v>
                </c:pt>
                <c:pt idx="260">
                  <c:v>8.5399625366396776</c:v>
                </c:pt>
                <c:pt idx="261">
                  <c:v>8.7927493899713678</c:v>
                </c:pt>
                <c:pt idx="262">
                  <c:v>8.7372684676619468</c:v>
                </c:pt>
                <c:pt idx="263">
                  <c:v>9.7129662572551041</c:v>
                </c:pt>
                <c:pt idx="264">
                  <c:v>10.144387587112323</c:v>
                </c:pt>
                <c:pt idx="265">
                  <c:v>10.412512425860204</c:v>
                </c:pt>
                <c:pt idx="266">
                  <c:v>10.930819827800841</c:v>
                </c:pt>
                <c:pt idx="267">
                  <c:v>11.790451547096028</c:v>
                </c:pt>
                <c:pt idx="268">
                  <c:v>12.773418370606342</c:v>
                </c:pt>
                <c:pt idx="269">
                  <c:v>15.517035851816614</c:v>
                </c:pt>
                <c:pt idx="270">
                  <c:v>16.769102358205977</c:v>
                </c:pt>
                <c:pt idx="271">
                  <c:v>16.434754523221599</c:v>
                </c:pt>
                <c:pt idx="272">
                  <c:v>16.168082059951427</c:v>
                </c:pt>
                <c:pt idx="273">
                  <c:v>18.586051201401691</c:v>
                </c:pt>
                <c:pt idx="274">
                  <c:v>20.984198985314979</c:v>
                </c:pt>
                <c:pt idx="275">
                  <c:v>22.352054404706216</c:v>
                </c:pt>
                <c:pt idx="276">
                  <c:v>1.6666175959318579</c:v>
                </c:pt>
                <c:pt idx="277">
                  <c:v>1.8378237242476814</c:v>
                </c:pt>
                <c:pt idx="278">
                  <c:v>1.9898212169598233</c:v>
                </c:pt>
                <c:pt idx="279">
                  <c:v>2.153712772148892</c:v>
                </c:pt>
                <c:pt idx="280">
                  <c:v>2.3664195453090158</c:v>
                </c:pt>
                <c:pt idx="281">
                  <c:v>2.6019652260596855</c:v>
                </c:pt>
                <c:pt idx="282">
                  <c:v>2.8655781388620469</c:v>
                </c:pt>
                <c:pt idx="283">
                  <c:v>3.1985501101167464</c:v>
                </c:pt>
                <c:pt idx="284">
                  <c:v>3.5991710353607353</c:v>
                </c:pt>
                <c:pt idx="285">
                  <c:v>4.1145728335605023</c:v>
                </c:pt>
                <c:pt idx="286">
                  <c:v>4.7600630179952974</c:v>
                </c:pt>
                <c:pt idx="287">
                  <c:v>5.5644498560179363</c:v>
                </c:pt>
                <c:pt idx="288">
                  <c:v>6.2016411247689573</c:v>
                </c:pt>
                <c:pt idx="289">
                  <c:v>6.7978170381144194</c:v>
                </c:pt>
                <c:pt idx="290">
                  <c:v>7.5685414793271919</c:v>
                </c:pt>
                <c:pt idx="291">
                  <c:v>8.4080312323072839</c:v>
                </c:pt>
                <c:pt idx="292">
                  <c:v>9.2330111720637635</c:v>
                </c:pt>
                <c:pt idx="293">
                  <c:v>5.624525659280688</c:v>
                </c:pt>
                <c:pt idx="294">
                  <c:v>5.8255357651285564</c:v>
                </c:pt>
                <c:pt idx="295">
                  <c:v>5.8383366009936459</c:v>
                </c:pt>
                <c:pt idx="296">
                  <c:v>5.5785602029377293</c:v>
                </c:pt>
                <c:pt idx="297">
                  <c:v>5.852149644351357</c:v>
                </c:pt>
                <c:pt idx="298">
                  <c:v>5.9861195320460538</c:v>
                </c:pt>
                <c:pt idx="299">
                  <c:v>6.1361550905402353</c:v>
                </c:pt>
                <c:pt idx="300">
                  <c:v>6.4089417356219398</c:v>
                </c:pt>
                <c:pt idx="301">
                  <c:v>6.8335349111139037</c:v>
                </c:pt>
                <c:pt idx="302">
                  <c:v>7.2802882056749842</c:v>
                </c:pt>
                <c:pt idx="303">
                  <c:v>7.8982506278743063</c:v>
                </c:pt>
                <c:pt idx="304">
                  <c:v>8.5597801334970036</c:v>
                </c:pt>
                <c:pt idx="305">
                  <c:v>8.9280323578556615</c:v>
                </c:pt>
                <c:pt idx="306">
                  <c:v>9.0254167418211111</c:v>
                </c:pt>
                <c:pt idx="307">
                  <c:v>9.3779223232039985</c:v>
                </c:pt>
                <c:pt idx="308">
                  <c:v>10.076347108883658</c:v>
                </c:pt>
                <c:pt idx="309">
                  <c:v>10.582546488737252</c:v>
                </c:pt>
                <c:pt idx="310">
                  <c:v>7.0808828449204979</c:v>
                </c:pt>
                <c:pt idx="311">
                  <c:v>7.1997221088075598</c:v>
                </c:pt>
                <c:pt idx="312">
                  <c:v>7.2866260101692903</c:v>
                </c:pt>
                <c:pt idx="313">
                  <c:v>7.4702984767803882</c:v>
                </c:pt>
                <c:pt idx="314">
                  <c:v>7.9657530407388677</c:v>
                </c:pt>
                <c:pt idx="315">
                  <c:v>8.3873478078542618</c:v>
                </c:pt>
                <c:pt idx="316">
                  <c:v>9.0191077955876633</c:v>
                </c:pt>
                <c:pt idx="317">
                  <c:v>9.9606102550650171</c:v>
                </c:pt>
                <c:pt idx="318">
                  <c:v>10.887381410969136</c:v>
                </c:pt>
                <c:pt idx="319">
                  <c:v>11.256867573442928</c:v>
                </c:pt>
                <c:pt idx="320">
                  <c:v>11.073252393983815</c:v>
                </c:pt>
                <c:pt idx="321">
                  <c:v>11.605804171190004</c:v>
                </c:pt>
                <c:pt idx="322">
                  <c:v>12.201293641767426</c:v>
                </c:pt>
                <c:pt idx="323">
                  <c:v>12.945852372885026</c:v>
                </c:pt>
                <c:pt idx="324">
                  <c:v>1.8706818604122186</c:v>
                </c:pt>
                <c:pt idx="325">
                  <c:v>1.9219666872165224</c:v>
                </c:pt>
                <c:pt idx="326">
                  <c:v>1.9548761810695006</c:v>
                </c:pt>
                <c:pt idx="327">
                  <c:v>1.8615096989786397</c:v>
                </c:pt>
                <c:pt idx="328">
                  <c:v>2.0391721822011912</c:v>
                </c:pt>
                <c:pt idx="329">
                  <c:v>12.572555488935288</c:v>
                </c:pt>
                <c:pt idx="330">
                  <c:v>13.421743002923371</c:v>
                </c:pt>
                <c:pt idx="331">
                  <c:v>14.44040314207289</c:v>
                </c:pt>
                <c:pt idx="332">
                  <c:v>15.331916759107216</c:v>
                </c:pt>
                <c:pt idx="333">
                  <c:v>16.794762194374211</c:v>
                </c:pt>
                <c:pt idx="334">
                  <c:v>18.68676713523292</c:v>
                </c:pt>
                <c:pt idx="335">
                  <c:v>20.215292100286142</c:v>
                </c:pt>
                <c:pt idx="336">
                  <c:v>19.157883536876234</c:v>
                </c:pt>
                <c:pt idx="337">
                  <c:v>18.54637634711144</c:v>
                </c:pt>
                <c:pt idx="338">
                  <c:v>19.816712080179876</c:v>
                </c:pt>
                <c:pt idx="339">
                  <c:v>20.53201602022078</c:v>
                </c:pt>
                <c:pt idx="340">
                  <c:v>23.2076304521342</c:v>
                </c:pt>
                <c:pt idx="341">
                  <c:v>24.408105648803801</c:v>
                </c:pt>
                <c:pt idx="342">
                  <c:v>26.291975298610801</c:v>
                </c:pt>
                <c:pt idx="343">
                  <c:v>28.485262250976202</c:v>
                </c:pt>
                <c:pt idx="344">
                  <c:v>31.8156706440964</c:v>
                </c:pt>
                <c:pt idx="345">
                  <c:v>31.5027259256387</c:v>
                </c:pt>
                <c:pt idx="346">
                  <c:v>30.796883031267697</c:v>
                </c:pt>
                <c:pt idx="347">
                  <c:v>30.888728148737599</c:v>
                </c:pt>
                <c:pt idx="348">
                  <c:v>30.596722184205301</c:v>
                </c:pt>
                <c:pt idx="349">
                  <c:v>14.272638240223699</c:v>
                </c:pt>
                <c:pt idx="350">
                  <c:v>14.376816095750392</c:v>
                </c:pt>
                <c:pt idx="351">
                  <c:v>14.412646543615503</c:v>
                </c:pt>
                <c:pt idx="352">
                  <c:v>14.780237119573917</c:v>
                </c:pt>
                <c:pt idx="353">
                  <c:v>15.546373835706794</c:v>
                </c:pt>
                <c:pt idx="354">
                  <c:v>16.818927519041466</c:v>
                </c:pt>
                <c:pt idx="355">
                  <c:v>17.571131342558058</c:v>
                </c:pt>
                <c:pt idx="356">
                  <c:v>18.764892365827446</c:v>
                </c:pt>
                <c:pt idx="357">
                  <c:v>20.063215845804635</c:v>
                </c:pt>
                <c:pt idx="358">
                  <c:v>21.264413927322124</c:v>
                </c:pt>
                <c:pt idx="359">
                  <c:v>23.231317506902339</c:v>
                </c:pt>
                <c:pt idx="360">
                  <c:v>25.415140444079263</c:v>
                </c:pt>
                <c:pt idx="361">
                  <c:v>25.885363940499591</c:v>
                </c:pt>
                <c:pt idx="362">
                  <c:v>25.645142160357718</c:v>
                </c:pt>
                <c:pt idx="363">
                  <c:v>25.299921146919875</c:v>
                </c:pt>
                <c:pt idx="364">
                  <c:v>26.209136559630153</c:v>
                </c:pt>
                <c:pt idx="365">
                  <c:v>26.590226531358553</c:v>
                </c:pt>
                <c:pt idx="366">
                  <c:v>24.037244025801403</c:v>
                </c:pt>
                <c:pt idx="367">
                  <c:v>25.233180435215939</c:v>
                </c:pt>
                <c:pt idx="368">
                  <c:v>26.123750499812449</c:v>
                </c:pt>
                <c:pt idx="369">
                  <c:v>26.921740717836741</c:v>
                </c:pt>
                <c:pt idx="370">
                  <c:v>28.81778866411069</c:v>
                </c:pt>
                <c:pt idx="371">
                  <c:v>29.433101542390677</c:v>
                </c:pt>
                <c:pt idx="372">
                  <c:v>30.75672714064692</c:v>
                </c:pt>
                <c:pt idx="373">
                  <c:v>30.438128350401815</c:v>
                </c:pt>
                <c:pt idx="374">
                  <c:v>32.280234346400057</c:v>
                </c:pt>
                <c:pt idx="375">
                  <c:v>33.193237289851311</c:v>
                </c:pt>
                <c:pt idx="376">
                  <c:v>35.9992651286517</c:v>
                </c:pt>
                <c:pt idx="377">
                  <c:v>37.692612174555236</c:v>
                </c:pt>
                <c:pt idx="378">
                  <c:v>39.829583671752872</c:v>
                </c:pt>
                <c:pt idx="379">
                  <c:v>38.26795688922121</c:v>
                </c:pt>
                <c:pt idx="380">
                  <c:v>40.587874669428864</c:v>
                </c:pt>
                <c:pt idx="381">
                  <c:v>40.932968832335398</c:v>
                </c:pt>
                <c:pt idx="382">
                  <c:v>42.086101364664543</c:v>
                </c:pt>
                <c:pt idx="383">
                  <c:v>5.2175747851452252</c:v>
                </c:pt>
                <c:pt idx="384">
                  <c:v>5.5238580682985425</c:v>
                </c:pt>
                <c:pt idx="385">
                  <c:v>5.5415456083766985</c:v>
                </c:pt>
                <c:pt idx="386">
                  <c:v>5.6867867917676502</c:v>
                </c:pt>
                <c:pt idx="387">
                  <c:v>6.3263568999038036</c:v>
                </c:pt>
                <c:pt idx="388">
                  <c:v>7.1236976667179803</c:v>
                </c:pt>
                <c:pt idx="389">
                  <c:v>7.839171079580991</c:v>
                </c:pt>
                <c:pt idx="390">
                  <c:v>8.3167057120840102</c:v>
                </c:pt>
                <c:pt idx="391">
                  <c:v>8.5618590321931052</c:v>
                </c:pt>
                <c:pt idx="392">
                  <c:v>9.2252235392694892</c:v>
                </c:pt>
                <c:pt idx="393">
                  <c:v>9.7169659011411014</c:v>
                </c:pt>
                <c:pt idx="394">
                  <c:v>10.203612408576253</c:v>
                </c:pt>
                <c:pt idx="395">
                  <c:v>5.4179019308621967</c:v>
                </c:pt>
                <c:pt idx="396">
                  <c:v>5.4856921630299027</c:v>
                </c:pt>
                <c:pt idx="397">
                  <c:v>5.7222078144894528</c:v>
                </c:pt>
                <c:pt idx="398">
                  <c:v>5.9376049211959288</c:v>
                </c:pt>
                <c:pt idx="399">
                  <c:v>6.1106272652848022</c:v>
                </c:pt>
                <c:pt idx="400">
                  <c:v>6.6730107614990102</c:v>
                </c:pt>
                <c:pt idx="401">
                  <c:v>7.1286201920987287</c:v>
                </c:pt>
                <c:pt idx="402">
                  <c:v>7.5476532820827495</c:v>
                </c:pt>
                <c:pt idx="403">
                  <c:v>7.8003405682833531</c:v>
                </c:pt>
                <c:pt idx="404">
                  <c:v>8.3371031171176515</c:v>
                </c:pt>
                <c:pt idx="405">
                  <c:v>8.3181538597180129</c:v>
                </c:pt>
                <c:pt idx="406">
                  <c:v>8.5368220625200735</c:v>
                </c:pt>
                <c:pt idx="407">
                  <c:v>9.2501772110882303</c:v>
                </c:pt>
                <c:pt idx="408">
                  <c:v>9.7960261236901776</c:v>
                </c:pt>
                <c:pt idx="409">
                  <c:v>4.154579830625071</c:v>
                </c:pt>
                <c:pt idx="410">
                  <c:v>4.3731838718232705</c:v>
                </c:pt>
                <c:pt idx="411">
                  <c:v>4.6423682230719603</c:v>
                </c:pt>
                <c:pt idx="412">
                  <c:v>5.0350019338559742</c:v>
                </c:pt>
                <c:pt idx="413">
                  <c:v>5.4555964550020155</c:v>
                </c:pt>
                <c:pt idx="414">
                  <c:v>5.8753737206377838</c:v>
                </c:pt>
                <c:pt idx="415">
                  <c:v>6.1010624331834551</c:v>
                </c:pt>
                <c:pt idx="416">
                  <c:v>6.3918489112852033</c:v>
                </c:pt>
                <c:pt idx="417">
                  <c:v>6.533579771822807</c:v>
                </c:pt>
                <c:pt idx="418">
                  <c:v>6.7235585438732821</c:v>
                </c:pt>
                <c:pt idx="419">
                  <c:v>4.4041449919591971</c:v>
                </c:pt>
                <c:pt idx="420">
                  <c:v>4.5731773093339472</c:v>
                </c:pt>
                <c:pt idx="421">
                  <c:v>4.7357296594252647</c:v>
                </c:pt>
                <c:pt idx="422">
                  <c:v>4.9063956099667543</c:v>
                </c:pt>
                <c:pt idx="423">
                  <c:v>5.107074207659668</c:v>
                </c:pt>
                <c:pt idx="424">
                  <c:v>5.3293208016177225</c:v>
                </c:pt>
                <c:pt idx="425">
                  <c:v>5.6815058787093182</c:v>
                </c:pt>
                <c:pt idx="426">
                  <c:v>6.0700735916872812</c:v>
                </c:pt>
                <c:pt idx="427">
                  <c:v>6.4580689723557425</c:v>
                </c:pt>
                <c:pt idx="428">
                  <c:v>6.6536671360935422</c:v>
                </c:pt>
                <c:pt idx="429">
                  <c:v>6.4685104924772103</c:v>
                </c:pt>
                <c:pt idx="430">
                  <c:v>6.6074122898365308</c:v>
                </c:pt>
                <c:pt idx="431">
                  <c:v>6.8556323508779506</c:v>
                </c:pt>
                <c:pt idx="432">
                  <c:v>7.1063439628298459</c:v>
                </c:pt>
                <c:pt idx="433">
                  <c:v>10.717718603077842</c:v>
                </c:pt>
                <c:pt idx="434">
                  <c:v>11.989187123329982</c:v>
                </c:pt>
                <c:pt idx="435">
                  <c:v>13.400358053596685</c:v>
                </c:pt>
                <c:pt idx="436">
                  <c:v>14.77272296538046</c:v>
                </c:pt>
                <c:pt idx="437">
                  <c:v>16.547960636300527</c:v>
                </c:pt>
                <c:pt idx="438">
                  <c:v>19.13765213865948</c:v>
                </c:pt>
                <c:pt idx="439">
                  <c:v>21.58270189106457</c:v>
                </c:pt>
                <c:pt idx="440">
                  <c:v>22.065172677045059</c:v>
                </c:pt>
                <c:pt idx="441">
                  <c:v>19.470233284316784</c:v>
                </c:pt>
                <c:pt idx="442">
                  <c:v>20.092475493370568</c:v>
                </c:pt>
                <c:pt idx="443">
                  <c:v>21.996473617264257</c:v>
                </c:pt>
                <c:pt idx="444">
                  <c:v>23.064821584521681</c:v>
                </c:pt>
                <c:pt idx="445">
                  <c:v>0.48640834251226467</c:v>
                </c:pt>
                <c:pt idx="446">
                  <c:v>0.55203358553252591</c:v>
                </c:pt>
                <c:pt idx="447">
                  <c:v>0.62017368418995911</c:v>
                </c:pt>
                <c:pt idx="448">
                  <c:v>0.69029726692306204</c:v>
                </c:pt>
                <c:pt idx="449">
                  <c:v>0.77052245569784261</c:v>
                </c:pt>
                <c:pt idx="450">
                  <c:v>0.84950070760885432</c:v>
                </c:pt>
                <c:pt idx="451">
                  <c:v>0.90803738240407139</c:v>
                </c:pt>
                <c:pt idx="452">
                  <c:v>0.9854079292185276</c:v>
                </c:pt>
                <c:pt idx="453">
                  <c:v>1.052072289593049</c:v>
                </c:pt>
                <c:pt idx="454">
                  <c:v>1.138726680205163</c:v>
                </c:pt>
                <c:pt idx="455">
                  <c:v>19.250655996814935</c:v>
                </c:pt>
                <c:pt idx="456">
                  <c:v>20.926527111101692</c:v>
                </c:pt>
                <c:pt idx="457">
                  <c:v>22.557105970099489</c:v>
                </c:pt>
                <c:pt idx="458">
                  <c:v>23.61337826726356</c:v>
                </c:pt>
                <c:pt idx="459">
                  <c:v>25.670208893253754</c:v>
                </c:pt>
                <c:pt idx="460">
                  <c:v>26.540242778556138</c:v>
                </c:pt>
                <c:pt idx="461">
                  <c:v>27.531353234627471</c:v>
                </c:pt>
                <c:pt idx="462">
                  <c:v>27.626523605053642</c:v>
                </c:pt>
                <c:pt idx="463">
                  <c:v>29.862454915424408</c:v>
                </c:pt>
                <c:pt idx="464">
                  <c:v>30.707945880471868</c:v>
                </c:pt>
                <c:pt idx="465">
                  <c:v>33.096810987958996</c:v>
                </c:pt>
                <c:pt idx="466">
                  <c:v>36.147906743176996</c:v>
                </c:pt>
                <c:pt idx="467">
                  <c:v>38.080470098339376</c:v>
                </c:pt>
                <c:pt idx="468">
                  <c:v>35.540692097224394</c:v>
                </c:pt>
                <c:pt idx="469">
                  <c:v>36.029724851539726</c:v>
                </c:pt>
                <c:pt idx="470">
                  <c:v>37.479362796788081</c:v>
                </c:pt>
                <c:pt idx="471">
                  <c:v>38.654645326177445</c:v>
                </c:pt>
                <c:pt idx="472">
                  <c:v>20.7433923307232</c:v>
                </c:pt>
                <c:pt idx="473">
                  <c:v>21.632217955373999</c:v>
                </c:pt>
                <c:pt idx="474">
                  <c:v>22.689629247826268</c:v>
                </c:pt>
                <c:pt idx="475">
                  <c:v>23.541508767744286</c:v>
                </c:pt>
                <c:pt idx="476">
                  <c:v>25.167977646997929</c:v>
                </c:pt>
                <c:pt idx="477">
                  <c:v>26.537044525591085</c:v>
                </c:pt>
                <c:pt idx="478">
                  <c:v>27.586713342601307</c:v>
                </c:pt>
                <c:pt idx="479">
                  <c:v>27.203552163686847</c:v>
                </c:pt>
                <c:pt idx="480">
                  <c:v>28.08962212351652</c:v>
                </c:pt>
                <c:pt idx="481">
                  <c:v>29.45252232464334</c:v>
                </c:pt>
                <c:pt idx="482">
                  <c:v>31.27400357959521</c:v>
                </c:pt>
                <c:pt idx="483">
                  <c:v>33.00671780608355</c:v>
                </c:pt>
                <c:pt idx="484">
                  <c:v>34.04070274792867</c:v>
                </c:pt>
                <c:pt idx="485">
                  <c:v>33.66612732406827</c:v>
                </c:pt>
                <c:pt idx="486">
                  <c:v>34.275760910627262</c:v>
                </c:pt>
                <c:pt idx="487">
                  <c:v>35.365702127835533</c:v>
                </c:pt>
                <c:pt idx="488">
                  <c:v>36.104092394915298</c:v>
                </c:pt>
                <c:pt idx="489">
                  <c:v>16.085524686042493</c:v>
                </c:pt>
                <c:pt idx="490">
                  <c:v>1.5530637926671482</c:v>
                </c:pt>
                <c:pt idx="491">
                  <c:v>1.6560183972663365</c:v>
                </c:pt>
                <c:pt idx="492">
                  <c:v>1.642236235871648</c:v>
                </c:pt>
                <c:pt idx="493">
                  <c:v>1.6613327381213945</c:v>
                </c:pt>
                <c:pt idx="494">
                  <c:v>1.7170320269668387</c:v>
                </c:pt>
                <c:pt idx="495">
                  <c:v>1.7985188797499627</c:v>
                </c:pt>
                <c:pt idx="496">
                  <c:v>1.8716272761053947</c:v>
                </c:pt>
                <c:pt idx="497">
                  <c:v>1.9575622346147521</c:v>
                </c:pt>
                <c:pt idx="498">
                  <c:v>1.8534303216272461</c:v>
                </c:pt>
                <c:pt idx="499">
                  <c:v>1.9481204401791985</c:v>
                </c:pt>
                <c:pt idx="500">
                  <c:v>3.2202407631688401</c:v>
                </c:pt>
                <c:pt idx="501">
                  <c:v>3.6104859835910537</c:v>
                </c:pt>
                <c:pt idx="502">
                  <c:v>4.0427446145629746</c:v>
                </c:pt>
                <c:pt idx="503">
                  <c:v>4.6836758814526327</c:v>
                </c:pt>
                <c:pt idx="504">
                  <c:v>4.9031669754607456</c:v>
                </c:pt>
                <c:pt idx="505">
                  <c:v>4.7302591265111618</c:v>
                </c:pt>
                <c:pt idx="506">
                  <c:v>5.045351020644401</c:v>
                </c:pt>
                <c:pt idx="507">
                  <c:v>5.4733720642899861</c:v>
                </c:pt>
                <c:pt idx="508">
                  <c:v>5.90153226589229</c:v>
                </c:pt>
                <c:pt idx="509">
                  <c:v>23.027380463041617</c:v>
                </c:pt>
                <c:pt idx="510">
                  <c:v>23.523037675579367</c:v>
                </c:pt>
                <c:pt idx="511">
                  <c:v>24.165591875265779</c:v>
                </c:pt>
                <c:pt idx="512">
                  <c:v>24.990182443901553</c:v>
                </c:pt>
                <c:pt idx="513">
                  <c:v>25.756725759868004</c:v>
                </c:pt>
                <c:pt idx="514">
                  <c:v>26.71368886531716</c:v>
                </c:pt>
                <c:pt idx="515">
                  <c:v>27.44366099979678</c:v>
                </c:pt>
                <c:pt idx="516">
                  <c:v>28.359735217119635</c:v>
                </c:pt>
                <c:pt idx="517">
                  <c:v>29.678556134088595</c:v>
                </c:pt>
                <c:pt idx="518">
                  <c:v>31.114530586824053</c:v>
                </c:pt>
                <c:pt idx="519">
                  <c:v>33.503252776570129</c:v>
                </c:pt>
                <c:pt idx="520">
                  <c:v>35.538260986093789</c:v>
                </c:pt>
                <c:pt idx="521">
                  <c:v>37.119221198576199</c:v>
                </c:pt>
                <c:pt idx="522">
                  <c:v>35.630748102581414</c:v>
                </c:pt>
                <c:pt idx="523">
                  <c:v>37.651592894048164</c:v>
                </c:pt>
                <c:pt idx="524">
                  <c:v>39.456423081644594</c:v>
                </c:pt>
                <c:pt idx="525">
                  <c:v>40.901355603417528</c:v>
                </c:pt>
                <c:pt idx="526">
                  <c:v>1.5083466320330037</c:v>
                </c:pt>
                <c:pt idx="527">
                  <c:v>1.5435380824499607</c:v>
                </c:pt>
                <c:pt idx="528">
                  <c:v>1.6496100120869182</c:v>
                </c:pt>
                <c:pt idx="529">
                  <c:v>1.893988369330921</c:v>
                </c:pt>
                <c:pt idx="530">
                  <c:v>2.0471900023439837</c:v>
                </c:pt>
                <c:pt idx="531">
                  <c:v>15.033368892374202</c:v>
                </c:pt>
                <c:pt idx="532">
                  <c:v>15.880430336260732</c:v>
                </c:pt>
                <c:pt idx="533">
                  <c:v>16.350244716468385</c:v>
                </c:pt>
                <c:pt idx="534">
                  <c:v>16.877262952900615</c:v>
                </c:pt>
                <c:pt idx="535">
                  <c:v>18.2456556185235</c:v>
                </c:pt>
                <c:pt idx="536">
                  <c:v>19.751282402508465</c:v>
                </c:pt>
                <c:pt idx="537">
                  <c:v>21.401587504627962</c:v>
                </c:pt>
                <c:pt idx="538">
                  <c:v>22.505901427744927</c:v>
                </c:pt>
                <c:pt idx="539">
                  <c:v>23.860683795672088</c:v>
                </c:pt>
                <c:pt idx="540">
                  <c:v>24.348402243361573</c:v>
                </c:pt>
                <c:pt idx="541">
                  <c:v>26.733169097490734</c:v>
                </c:pt>
                <c:pt idx="542">
                  <c:v>27.743009830436556</c:v>
                </c:pt>
                <c:pt idx="543">
                  <c:v>29.60369868876078</c:v>
                </c:pt>
                <c:pt idx="544">
                  <c:v>29.20083222879823</c:v>
                </c:pt>
                <c:pt idx="545">
                  <c:v>27.539139060681354</c:v>
                </c:pt>
                <c:pt idx="546">
                  <c:v>25.858750642437219</c:v>
                </c:pt>
                <c:pt idx="547">
                  <c:v>25.331361281711779</c:v>
                </c:pt>
                <c:pt idx="548">
                  <c:v>3.5988954480993596</c:v>
                </c:pt>
                <c:pt idx="549">
                  <c:v>3.7061702968128416</c:v>
                </c:pt>
                <c:pt idx="550">
                  <c:v>3.784451403904157</c:v>
                </c:pt>
                <c:pt idx="551">
                  <c:v>3.9145250140868595</c:v>
                </c:pt>
                <c:pt idx="552">
                  <c:v>4.0738347000395976</c:v>
                </c:pt>
                <c:pt idx="553">
                  <c:v>4.3235746951600742</c:v>
                </c:pt>
                <c:pt idx="554">
                  <c:v>4.6148385792383806</c:v>
                </c:pt>
                <c:pt idx="555">
                  <c:v>4.753729211365231</c:v>
                </c:pt>
                <c:pt idx="556">
                  <c:v>4.7033336858500956</c:v>
                </c:pt>
                <c:pt idx="557">
                  <c:v>4.7824768777009794</c:v>
                </c:pt>
                <c:pt idx="558">
                  <c:v>4.9649396423756782</c:v>
                </c:pt>
                <c:pt idx="559">
                  <c:v>5.1021903670075135</c:v>
                </c:pt>
                <c:pt idx="560">
                  <c:v>1.0687571326018526</c:v>
                </c:pt>
                <c:pt idx="561">
                  <c:v>2.4877125086764935</c:v>
                </c:pt>
                <c:pt idx="562">
                  <c:v>2.6837029313024101</c:v>
                </c:pt>
                <c:pt idx="563">
                  <c:v>2.6435652713143227</c:v>
                </c:pt>
                <c:pt idx="564">
                  <c:v>2.7364938245747088</c:v>
                </c:pt>
                <c:pt idx="565">
                  <c:v>2.8327444536139907</c:v>
                </c:pt>
                <c:pt idx="566">
                  <c:v>2.9767836637257217</c:v>
                </c:pt>
                <c:pt idx="567">
                  <c:v>3.1861350852677948</c:v>
                </c:pt>
                <c:pt idx="568">
                  <c:v>3.3992491817652928</c:v>
                </c:pt>
                <c:pt idx="569">
                  <c:v>1.183093096761223</c:v>
                </c:pt>
                <c:pt idx="570">
                  <c:v>1.2279906442763291</c:v>
                </c:pt>
                <c:pt idx="571">
                  <c:v>2.6292773403972323</c:v>
                </c:pt>
                <c:pt idx="572">
                  <c:v>2.7164825597461131</c:v>
                </c:pt>
                <c:pt idx="573">
                  <c:v>2.8419139425698581</c:v>
                </c:pt>
                <c:pt idx="574">
                  <c:v>3.042287131981511</c:v>
                </c:pt>
                <c:pt idx="575">
                  <c:v>3.2675569992656479</c:v>
                </c:pt>
                <c:pt idx="576">
                  <c:v>3.5236748377817255</c:v>
                </c:pt>
                <c:pt idx="577">
                  <c:v>3.7745776241175357</c:v>
                </c:pt>
                <c:pt idx="578">
                  <c:v>3.9422590527512051</c:v>
                </c:pt>
                <c:pt idx="579">
                  <c:v>3.8035973801371368</c:v>
                </c:pt>
                <c:pt idx="580">
                  <c:v>3.9188846758757419</c:v>
                </c:pt>
                <c:pt idx="581">
                  <c:v>4.0726985522394328</c:v>
                </c:pt>
                <c:pt idx="582">
                  <c:v>4.2431696432335491</c:v>
                </c:pt>
                <c:pt idx="583">
                  <c:v>23.79320257067619</c:v>
                </c:pt>
                <c:pt idx="584">
                  <c:v>25.277312051166255</c:v>
                </c:pt>
                <c:pt idx="585">
                  <c:v>23.924021498030729</c:v>
                </c:pt>
                <c:pt idx="586">
                  <c:v>24.646767725359965</c:v>
                </c:pt>
                <c:pt idx="587">
                  <c:v>26.871763430706633</c:v>
                </c:pt>
                <c:pt idx="588">
                  <c:v>27.43219542178436</c:v>
                </c:pt>
                <c:pt idx="589">
                  <c:v>28.21429337370143</c:v>
                </c:pt>
                <c:pt idx="590">
                  <c:v>29.747763746117222</c:v>
                </c:pt>
                <c:pt idx="591">
                  <c:v>32.986679702487123</c:v>
                </c:pt>
                <c:pt idx="592">
                  <c:v>36.440073101359992</c:v>
                </c:pt>
                <c:pt idx="593">
                  <c:v>40.003232293368193</c:v>
                </c:pt>
                <c:pt idx="594">
                  <c:v>43.448960425211773</c:v>
                </c:pt>
                <c:pt idx="595">
                  <c:v>45.084242756609697</c:v>
                </c:pt>
                <c:pt idx="596">
                  <c:v>44.266639268502942</c:v>
                </c:pt>
                <c:pt idx="597">
                  <c:v>47.555631119707641</c:v>
                </c:pt>
                <c:pt idx="598">
                  <c:v>50.582174761008716</c:v>
                </c:pt>
                <c:pt idx="599">
                  <c:v>51.945571128358601</c:v>
                </c:pt>
                <c:pt idx="600">
                  <c:v>9.2871141813199181</c:v>
                </c:pt>
                <c:pt idx="601">
                  <c:v>9.9240379410787742</c:v>
                </c:pt>
                <c:pt idx="602">
                  <c:v>10.630562028162565</c:v>
                </c:pt>
                <c:pt idx="603">
                  <c:v>11.059376949938505</c:v>
                </c:pt>
                <c:pt idx="604">
                  <c:v>11.88173957398547</c:v>
                </c:pt>
                <c:pt idx="605">
                  <c:v>13.398586423650261</c:v>
                </c:pt>
                <c:pt idx="606">
                  <c:v>14.669370350427148</c:v>
                </c:pt>
                <c:pt idx="607">
                  <c:v>15.349467940403791</c:v>
                </c:pt>
                <c:pt idx="608">
                  <c:v>16.187543975366591</c:v>
                </c:pt>
                <c:pt idx="609">
                  <c:v>16.974559812255134</c:v>
                </c:pt>
                <c:pt idx="610">
                  <c:v>18.274717151589179</c:v>
                </c:pt>
                <c:pt idx="611">
                  <c:v>18.923352215824373</c:v>
                </c:pt>
                <c:pt idx="612">
                  <c:v>20.431742319420103</c:v>
                </c:pt>
                <c:pt idx="613">
                  <c:v>20.248510244804805</c:v>
                </c:pt>
                <c:pt idx="614">
                  <c:v>20.625070264587883</c:v>
                </c:pt>
                <c:pt idx="615">
                  <c:v>21.454947066051371</c:v>
                </c:pt>
                <c:pt idx="616">
                  <c:v>22.118622255986175</c:v>
                </c:pt>
                <c:pt idx="617">
                  <c:v>24.155241382276976</c:v>
                </c:pt>
                <c:pt idx="618">
                  <c:v>26.047253766312004</c:v>
                </c:pt>
                <c:pt idx="619">
                  <c:v>27.789238782442862</c:v>
                </c:pt>
                <c:pt idx="620">
                  <c:v>28.61142056099062</c:v>
                </c:pt>
                <c:pt idx="621">
                  <c:v>28.839461995277425</c:v>
                </c:pt>
                <c:pt idx="622">
                  <c:v>30.458655176645294</c:v>
                </c:pt>
                <c:pt idx="623">
                  <c:v>31.087664293587583</c:v>
                </c:pt>
                <c:pt idx="624">
                  <c:v>30.761776333389488</c:v>
                </c:pt>
                <c:pt idx="625">
                  <c:v>33.789786636034108</c:v>
                </c:pt>
                <c:pt idx="626">
                  <c:v>34.889187540166397</c:v>
                </c:pt>
                <c:pt idx="627">
                  <c:v>35.849008010350396</c:v>
                </c:pt>
                <c:pt idx="628">
                  <c:v>37.131281470582458</c:v>
                </c:pt>
                <c:pt idx="629">
                  <c:v>39.718266803227664</c:v>
                </c:pt>
                <c:pt idx="630">
                  <c:v>37.416226592449249</c:v>
                </c:pt>
                <c:pt idx="631">
                  <c:v>35.491395047481738</c:v>
                </c:pt>
                <c:pt idx="632">
                  <c:v>36.609358181844627</c:v>
                </c:pt>
                <c:pt idx="633">
                  <c:v>37.851550469444824</c:v>
                </c:pt>
                <c:pt idx="634">
                  <c:v>1.2393299885950753</c:v>
                </c:pt>
                <c:pt idx="635">
                  <c:v>1.2914051631313812</c:v>
                </c:pt>
                <c:pt idx="636">
                  <c:v>1.3666826904355125</c:v>
                </c:pt>
                <c:pt idx="637">
                  <c:v>1.4787427010992678</c:v>
                </c:pt>
                <c:pt idx="638">
                  <c:v>1.5447983191460175</c:v>
                </c:pt>
                <c:pt idx="639">
                  <c:v>1.6309540875537316</c:v>
                </c:pt>
                <c:pt idx="640">
                  <c:v>1.6946845293263693</c:v>
                </c:pt>
                <c:pt idx="641">
                  <c:v>1.8386750298461643</c:v>
                </c:pt>
                <c:pt idx="642">
                  <c:v>2.0078278363378499</c:v>
                </c:pt>
                <c:pt idx="643">
                  <c:v>2.2338628549436912</c:v>
                </c:pt>
                <c:pt idx="644">
                  <c:v>2.4839654703788434</c:v>
                </c:pt>
                <c:pt idx="645">
                  <c:v>2.7682284754610111</c:v>
                </c:pt>
                <c:pt idx="646">
                  <c:v>2.9005801702151639</c:v>
                </c:pt>
                <c:pt idx="647">
                  <c:v>3.1329227254371008</c:v>
                </c:pt>
                <c:pt idx="648">
                  <c:v>3.4645800683644881</c:v>
                </c:pt>
                <c:pt idx="649">
                  <c:v>3.7144307867452602</c:v>
                </c:pt>
                <c:pt idx="650">
                  <c:v>3.8760133919882902</c:v>
                </c:pt>
                <c:pt idx="651">
                  <c:v>2.4446515738030379</c:v>
                </c:pt>
                <c:pt idx="652">
                  <c:v>2.570384461955892</c:v>
                </c:pt>
                <c:pt idx="653">
                  <c:v>2.231546328631103</c:v>
                </c:pt>
                <c:pt idx="654">
                  <c:v>2.2494250298738869</c:v>
                </c:pt>
                <c:pt idx="655">
                  <c:v>2.3766379747647943</c:v>
                </c:pt>
                <c:pt idx="656">
                  <c:v>2.483045084337876</c:v>
                </c:pt>
                <c:pt idx="657">
                  <c:v>2.59928484826046</c:v>
                </c:pt>
                <c:pt idx="658">
                  <c:v>2.7412987285266457</c:v>
                </c:pt>
                <c:pt idx="659">
                  <c:v>2.9180452315228207</c:v>
                </c:pt>
                <c:pt idx="660">
                  <c:v>3.1412870651197133</c:v>
                </c:pt>
                <c:pt idx="661">
                  <c:v>3.3724899149221952</c:v>
                </c:pt>
                <c:pt idx="662">
                  <c:v>3.6383155159296963</c:v>
                </c:pt>
                <c:pt idx="663">
                  <c:v>3.8873603339150398</c:v>
                </c:pt>
                <c:pt idx="664">
                  <c:v>4.0470123844936534</c:v>
                </c:pt>
                <c:pt idx="665">
                  <c:v>4.2981528509001574</c:v>
                </c:pt>
                <c:pt idx="666">
                  <c:v>4.6148129676339495</c:v>
                </c:pt>
                <c:pt idx="667">
                  <c:v>4.9559494253532996</c:v>
                </c:pt>
                <c:pt idx="668">
                  <c:v>19.544245021216774</c:v>
                </c:pt>
                <c:pt idx="669">
                  <c:v>21.713675509014543</c:v>
                </c:pt>
                <c:pt idx="670">
                  <c:v>24.020351530880575</c:v>
                </c:pt>
                <c:pt idx="671">
                  <c:v>25.973107618481638</c:v>
                </c:pt>
                <c:pt idx="672">
                  <c:v>28.899135392419179</c:v>
                </c:pt>
                <c:pt idx="673">
                  <c:v>30.64281760851215</c:v>
                </c:pt>
                <c:pt idx="674">
                  <c:v>33.156388700359074</c:v>
                </c:pt>
                <c:pt idx="675">
                  <c:v>34.747289613495617</c:v>
                </c:pt>
                <c:pt idx="676">
                  <c:v>36.67925495821067</c:v>
                </c:pt>
                <c:pt idx="677">
                  <c:v>38.795406340933653</c:v>
                </c:pt>
                <c:pt idx="678">
                  <c:v>42.33840231137615</c:v>
                </c:pt>
                <c:pt idx="679">
                  <c:v>45.193527239122908</c:v>
                </c:pt>
                <c:pt idx="680">
                  <c:v>42.47782718103835</c:v>
                </c:pt>
                <c:pt idx="681">
                  <c:v>40.321165326193359</c:v>
                </c:pt>
                <c:pt idx="682">
                  <c:v>41.013021227972885</c:v>
                </c:pt>
                <c:pt idx="683">
                  <c:v>41.531638559946082</c:v>
                </c:pt>
                <c:pt idx="684">
                  <c:v>43.591511262562626</c:v>
                </c:pt>
                <c:pt idx="685">
                  <c:v>19.783361731781561</c:v>
                </c:pt>
                <c:pt idx="686">
                  <c:v>20.290304990193235</c:v>
                </c:pt>
                <c:pt idx="687">
                  <c:v>20.89096736784558</c:v>
                </c:pt>
                <c:pt idx="688">
                  <c:v>21.366794661320561</c:v>
                </c:pt>
                <c:pt idx="689">
                  <c:v>23.51969663496093</c:v>
                </c:pt>
                <c:pt idx="690">
                  <c:v>23.435517111873555</c:v>
                </c:pt>
                <c:pt idx="691">
                  <c:v>23.527695693302483</c:v>
                </c:pt>
                <c:pt idx="692">
                  <c:v>22.26059646565232</c:v>
                </c:pt>
                <c:pt idx="693">
                  <c:v>23.570624664386447</c:v>
                </c:pt>
                <c:pt idx="694">
                  <c:v>23.33995407300295</c:v>
                </c:pt>
                <c:pt idx="695">
                  <c:v>23.957447114481955</c:v>
                </c:pt>
                <c:pt idx="696">
                  <c:v>25.705450033127271</c:v>
                </c:pt>
                <c:pt idx="697">
                  <c:v>25.599560810272493</c:v>
                </c:pt>
                <c:pt idx="698">
                  <c:v>25.932758277937808</c:v>
                </c:pt>
                <c:pt idx="699">
                  <c:v>28.818399244467983</c:v>
                </c:pt>
                <c:pt idx="700">
                  <c:v>30.622386659046786</c:v>
                </c:pt>
                <c:pt idx="701">
                  <c:v>31.868528039402104</c:v>
                </c:pt>
                <c:pt idx="702">
                  <c:v>21.910274508447909</c:v>
                </c:pt>
                <c:pt idx="703">
                  <c:v>22.679024755975274</c:v>
                </c:pt>
                <c:pt idx="704">
                  <c:v>23.862942443466483</c:v>
                </c:pt>
                <c:pt idx="705">
                  <c:v>24.344712464143498</c:v>
                </c:pt>
                <c:pt idx="706">
                  <c:v>25.753556543524329</c:v>
                </c:pt>
                <c:pt idx="707">
                  <c:v>27.286428612574266</c:v>
                </c:pt>
                <c:pt idx="708">
                  <c:v>26.94152991066116</c:v>
                </c:pt>
                <c:pt idx="709">
                  <c:v>27.281995745752216</c:v>
                </c:pt>
                <c:pt idx="710">
                  <c:v>27.527971908804563</c:v>
                </c:pt>
                <c:pt idx="711">
                  <c:v>28.279870528074799</c:v>
                </c:pt>
                <c:pt idx="712">
                  <c:v>30.359078487233329</c:v>
                </c:pt>
                <c:pt idx="713">
                  <c:v>32.03927161044161</c:v>
                </c:pt>
                <c:pt idx="714">
                  <c:v>33.372092796093774</c:v>
                </c:pt>
                <c:pt idx="715">
                  <c:v>32.216398882445908</c:v>
                </c:pt>
                <c:pt idx="716">
                  <c:v>32.084854094526712</c:v>
                </c:pt>
                <c:pt idx="717">
                  <c:v>32.648393066107921</c:v>
                </c:pt>
                <c:pt idx="718">
                  <c:v>33.110516704595376</c:v>
                </c:pt>
                <c:pt idx="719">
                  <c:v>7.0826066604389402</c:v>
                </c:pt>
                <c:pt idx="720">
                  <c:v>23.877652477517621</c:v>
                </c:pt>
                <c:pt idx="721">
                  <c:v>24.624294754169814</c:v>
                </c:pt>
                <c:pt idx="722">
                  <c:v>24.342246182077819</c:v>
                </c:pt>
                <c:pt idx="723">
                  <c:v>24.603229186909537</c:v>
                </c:pt>
                <c:pt idx="724">
                  <c:v>25.908674907934373</c:v>
                </c:pt>
                <c:pt idx="725">
                  <c:v>26.531886139328151</c:v>
                </c:pt>
                <c:pt idx="726">
                  <c:v>27.241103123366383</c:v>
                </c:pt>
                <c:pt idx="727">
                  <c:v>27.934430594635458</c:v>
                </c:pt>
                <c:pt idx="728">
                  <c:v>29.38789162037887</c:v>
                </c:pt>
                <c:pt idx="729">
                  <c:v>30.441348130789386</c:v>
                </c:pt>
                <c:pt idx="730">
                  <c:v>31.763074381633878</c:v>
                </c:pt>
                <c:pt idx="731">
                  <c:v>33.396557971249102</c:v>
                </c:pt>
                <c:pt idx="732">
                  <c:v>33.589328863799047</c:v>
                </c:pt>
                <c:pt idx="733">
                  <c:v>31.745500219705661</c:v>
                </c:pt>
                <c:pt idx="734">
                  <c:v>33.667944769481871</c:v>
                </c:pt>
                <c:pt idx="735">
                  <c:v>33.838089982267398</c:v>
                </c:pt>
                <c:pt idx="736">
                  <c:v>35.177554237650781</c:v>
                </c:pt>
                <c:pt idx="737">
                  <c:v>2.8750850372387071</c:v>
                </c:pt>
                <c:pt idx="738">
                  <c:v>2.9364608886759878</c:v>
                </c:pt>
                <c:pt idx="739">
                  <c:v>2.9753303181819803</c:v>
                </c:pt>
                <c:pt idx="740">
                  <c:v>3.0653184193318301</c:v>
                </c:pt>
                <c:pt idx="741">
                  <c:v>3.1856250630268561</c:v>
                </c:pt>
                <c:pt idx="742">
                  <c:v>3.3458141095445217</c:v>
                </c:pt>
                <c:pt idx="743">
                  <c:v>3.5104840042020005</c:v>
                </c:pt>
                <c:pt idx="744">
                  <c:v>3.6430784612892722</c:v>
                </c:pt>
                <c:pt idx="745">
                  <c:v>3.9692289445085471</c:v>
                </c:pt>
                <c:pt idx="746">
                  <c:v>4.3348779695466186</c:v>
                </c:pt>
                <c:pt idx="747">
                  <c:v>4.7282978303387431</c:v>
                </c:pt>
                <c:pt idx="748">
                  <c:v>5.1469406877905763</c:v>
                </c:pt>
                <c:pt idx="749">
                  <c:v>5.519364327387045</c:v>
                </c:pt>
                <c:pt idx="750">
                  <c:v>5.7450968084040319</c:v>
                </c:pt>
                <c:pt idx="751">
                  <c:v>5.8272098968976378</c:v>
                </c:pt>
                <c:pt idx="752">
                  <c:v>5.9716245501198149</c:v>
                </c:pt>
                <c:pt idx="753">
                  <c:v>6.1476768838995088</c:v>
                </c:pt>
                <c:pt idx="754">
                  <c:v>8.6990980807597058</c:v>
                </c:pt>
                <c:pt idx="755">
                  <c:v>9.8359760194024712</c:v>
                </c:pt>
                <c:pt idx="756">
                  <c:v>10.896556698380293</c:v>
                </c:pt>
                <c:pt idx="757">
                  <c:v>11.36573299816885</c:v>
                </c:pt>
                <c:pt idx="758">
                  <c:v>11.300771331519137</c:v>
                </c:pt>
                <c:pt idx="759">
                  <c:v>12.120676624889635</c:v>
                </c:pt>
                <c:pt idx="760">
                  <c:v>13.120669859633473</c:v>
                </c:pt>
                <c:pt idx="761">
                  <c:v>13.916626516606883</c:v>
                </c:pt>
                <c:pt idx="762">
                  <c:v>1.1961088053425759</c:v>
                </c:pt>
                <c:pt idx="763">
                  <c:v>1.2580143127556371</c:v>
                </c:pt>
                <c:pt idx="764">
                  <c:v>1.3399584929086348</c:v>
                </c:pt>
                <c:pt idx="765">
                  <c:v>1.4318665982046008</c:v>
                </c:pt>
                <c:pt idx="766">
                  <c:v>1.5348756143220665</c:v>
                </c:pt>
                <c:pt idx="767">
                  <c:v>1.5508314022607219</c:v>
                </c:pt>
                <c:pt idx="768">
                  <c:v>1.5648191329497059</c:v>
                </c:pt>
                <c:pt idx="769">
                  <c:v>1.6332957504388195</c:v>
                </c:pt>
                <c:pt idx="770">
                  <c:v>1.6947514450967156</c:v>
                </c:pt>
                <c:pt idx="771">
                  <c:v>1.7655442335212588</c:v>
                </c:pt>
                <c:pt idx="772">
                  <c:v>13.481458940312194</c:v>
                </c:pt>
                <c:pt idx="773">
                  <c:v>14.329449320788159</c:v>
                </c:pt>
                <c:pt idx="774">
                  <c:v>13.511972066405288</c:v>
                </c:pt>
                <c:pt idx="775">
                  <c:v>15.046515400114867</c:v>
                </c:pt>
                <c:pt idx="776">
                  <c:v>17.197153682436298</c:v>
                </c:pt>
                <c:pt idx="777">
                  <c:v>18.151082500660319</c:v>
                </c:pt>
                <c:pt idx="778">
                  <c:v>19.655668101943487</c:v>
                </c:pt>
                <c:pt idx="779">
                  <c:v>20.180005630824823</c:v>
                </c:pt>
                <c:pt idx="780">
                  <c:v>21.624350547437452</c:v>
                </c:pt>
                <c:pt idx="781">
                  <c:v>22.783270052644099</c:v>
                </c:pt>
                <c:pt idx="782">
                  <c:v>24.246503459105622</c:v>
                </c:pt>
                <c:pt idx="783">
                  <c:v>26.10136500294885</c:v>
                </c:pt>
                <c:pt idx="784">
                  <c:v>26.688741609939477</c:v>
                </c:pt>
                <c:pt idx="785">
                  <c:v>26.679788474081143</c:v>
                </c:pt>
                <c:pt idx="786">
                  <c:v>28.61283148372549</c:v>
                </c:pt>
                <c:pt idx="787">
                  <c:v>29.786169054754136</c:v>
                </c:pt>
                <c:pt idx="788">
                  <c:v>30.800549964346022</c:v>
                </c:pt>
                <c:pt idx="789">
                  <c:v>48.096467798435555</c:v>
                </c:pt>
                <c:pt idx="790">
                  <c:v>49.612671744638043</c:v>
                </c:pt>
                <c:pt idx="791">
                  <c:v>50.416385059428926</c:v>
                </c:pt>
                <c:pt idx="792">
                  <c:v>51.143736412308392</c:v>
                </c:pt>
                <c:pt idx="793">
                  <c:v>46.397069657710944</c:v>
                </c:pt>
                <c:pt idx="794">
                  <c:v>43.732273545356193</c:v>
                </c:pt>
                <c:pt idx="795">
                  <c:v>45.455259438880141</c:v>
                </c:pt>
                <c:pt idx="796">
                  <c:v>1.7213409249908793</c:v>
                </c:pt>
                <c:pt idx="797">
                  <c:v>1.812416062554034</c:v>
                </c:pt>
                <c:pt idx="798">
                  <c:v>2.0050696869816846</c:v>
                </c:pt>
                <c:pt idx="799">
                  <c:v>2.2005821526522555</c:v>
                </c:pt>
                <c:pt idx="800">
                  <c:v>2.2565882729668716</c:v>
                </c:pt>
                <c:pt idx="801">
                  <c:v>2.2490031749816546</c:v>
                </c:pt>
                <c:pt idx="802">
                  <c:v>2.4042229645147715</c:v>
                </c:pt>
                <c:pt idx="803">
                  <c:v>2.4094198479883184</c:v>
                </c:pt>
                <c:pt idx="804">
                  <c:v>8.9184110057341002</c:v>
                </c:pt>
                <c:pt idx="805">
                  <c:v>9.8673383431938166</c:v>
                </c:pt>
                <c:pt idx="806">
                  <c:v>10.623017422953463</c:v>
                </c:pt>
                <c:pt idx="807">
                  <c:v>11.731066909649241</c:v>
                </c:pt>
                <c:pt idx="808">
                  <c:v>13.040472108807737</c:v>
                </c:pt>
                <c:pt idx="809">
                  <c:v>14.973085448465987</c:v>
                </c:pt>
                <c:pt idx="810">
                  <c:v>17.147095167194315</c:v>
                </c:pt>
                <c:pt idx="811">
                  <c:v>18.090353006166353</c:v>
                </c:pt>
                <c:pt idx="812">
                  <c:v>15.927672977268969</c:v>
                </c:pt>
                <c:pt idx="813">
                  <c:v>15.973160692841683</c:v>
                </c:pt>
                <c:pt idx="814">
                  <c:v>19.061183730663835</c:v>
                </c:pt>
                <c:pt idx="815">
                  <c:v>20.968566587591301</c:v>
                </c:pt>
                <c:pt idx="816">
                  <c:v>13.638972097167663</c:v>
                </c:pt>
                <c:pt idx="817">
                  <c:v>14.210702895019825</c:v>
                </c:pt>
                <c:pt idx="818">
                  <c:v>14.609929864936976</c:v>
                </c:pt>
                <c:pt idx="819">
                  <c:v>1.3835625905249902</c:v>
                </c:pt>
                <c:pt idx="820">
                  <c:v>1.4793440645102538</c:v>
                </c:pt>
                <c:pt idx="821">
                  <c:v>1.585444109775793</c:v>
                </c:pt>
                <c:pt idx="822">
                  <c:v>1.6421572400397495</c:v>
                </c:pt>
                <c:pt idx="823">
                  <c:v>1.7780534847677538</c:v>
                </c:pt>
                <c:pt idx="824">
                  <c:v>1.8646323369365816</c:v>
                </c:pt>
                <c:pt idx="825">
                  <c:v>1.9630593598259922</c:v>
                </c:pt>
                <c:pt idx="826">
                  <c:v>0.65472510798708838</c:v>
                </c:pt>
                <c:pt idx="827">
                  <c:v>9.5545366291142262</c:v>
                </c:pt>
                <c:pt idx="828">
                  <c:v>10.566975688950633</c:v>
                </c:pt>
                <c:pt idx="829">
                  <c:v>12.032941410115946</c:v>
                </c:pt>
                <c:pt idx="830">
                  <c:v>12.967634451378318</c:v>
                </c:pt>
                <c:pt idx="831">
                  <c:v>14.197273850460602</c:v>
                </c:pt>
                <c:pt idx="832">
                  <c:v>16.031921041633392</c:v>
                </c:pt>
                <c:pt idx="833">
                  <c:v>18.158171866670667</c:v>
                </c:pt>
                <c:pt idx="834">
                  <c:v>19.559070000130617</c:v>
                </c:pt>
                <c:pt idx="835">
                  <c:v>16.947629055700432</c:v>
                </c:pt>
                <c:pt idx="836">
                  <c:v>18.288869765741122</c:v>
                </c:pt>
                <c:pt idx="837">
                  <c:v>21.563091810650498</c:v>
                </c:pt>
                <c:pt idx="838">
                  <c:v>23.398968602173355</c:v>
                </c:pt>
                <c:pt idx="839">
                  <c:v>60.705468023429603</c:v>
                </c:pt>
                <c:pt idx="840">
                  <c:v>64.928699603317511</c:v>
                </c:pt>
                <c:pt idx="841">
                  <c:v>68.290308217377842</c:v>
                </c:pt>
                <c:pt idx="842">
                  <c:v>78.382599857006213</c:v>
                </c:pt>
                <c:pt idx="843">
                  <c:v>84.49354924510061</c:v>
                </c:pt>
                <c:pt idx="844">
                  <c:v>84.392599618947855</c:v>
                </c:pt>
                <c:pt idx="845">
                  <c:v>79.351877070582944</c:v>
                </c:pt>
                <c:pt idx="846">
                  <c:v>84.76372951764634</c:v>
                </c:pt>
                <c:pt idx="847">
                  <c:v>88.780617987172988</c:v>
                </c:pt>
                <c:pt idx="848">
                  <c:v>91.387894220916792</c:v>
                </c:pt>
                <c:pt idx="849">
                  <c:v>6.8425722974822349</c:v>
                </c:pt>
                <c:pt idx="850">
                  <c:v>7.676841629464171</c:v>
                </c:pt>
                <c:pt idx="851">
                  <c:v>8.5473888254210451</c:v>
                </c:pt>
                <c:pt idx="852">
                  <c:v>9.2626966799624775</c:v>
                </c:pt>
                <c:pt idx="853">
                  <c:v>10.487023641732987</c:v>
                </c:pt>
                <c:pt idx="854">
                  <c:v>10.919675323590775</c:v>
                </c:pt>
                <c:pt idx="855">
                  <c:v>11.102884573561244</c:v>
                </c:pt>
                <c:pt idx="856">
                  <c:v>11.293232508894134</c:v>
                </c:pt>
                <c:pt idx="857">
                  <c:v>11.654156609756658</c:v>
                </c:pt>
                <c:pt idx="858">
                  <c:v>0.77033972149877428</c:v>
                </c:pt>
                <c:pt idx="859">
                  <c:v>0.80931866245358353</c:v>
                </c:pt>
                <c:pt idx="860">
                  <c:v>0.84946741511146506</c:v>
                </c:pt>
                <c:pt idx="861">
                  <c:v>0.8947064792821946</c:v>
                </c:pt>
                <c:pt idx="862">
                  <c:v>0.95058628624923869</c:v>
                </c:pt>
                <c:pt idx="863">
                  <c:v>1.0118365194591266</c:v>
                </c:pt>
                <c:pt idx="864">
                  <c:v>0.9514368275453835</c:v>
                </c:pt>
                <c:pt idx="865">
                  <c:v>0.94240994769967024</c:v>
                </c:pt>
                <c:pt idx="866">
                  <c:v>0.95330979628168766</c:v>
                </c:pt>
                <c:pt idx="867">
                  <c:v>0.97834183469857638</c:v>
                </c:pt>
                <c:pt idx="868">
                  <c:v>0.76870460847433308</c:v>
                </c:pt>
                <c:pt idx="869">
                  <c:v>0.82028418785707624</c:v>
                </c:pt>
                <c:pt idx="870">
                  <c:v>0.8595924056695472</c:v>
                </c:pt>
                <c:pt idx="871">
                  <c:v>0.88974368699776696</c:v>
                </c:pt>
                <c:pt idx="872">
                  <c:v>0.90175972635247648</c:v>
                </c:pt>
                <c:pt idx="873">
                  <c:v>8.4317933030547021</c:v>
                </c:pt>
                <c:pt idx="874">
                  <c:v>8.9927251005703503</c:v>
                </c:pt>
                <c:pt idx="875">
                  <c:v>8.2403994060711003</c:v>
                </c:pt>
                <c:pt idx="876">
                  <c:v>8.6647217348995973</c:v>
                </c:pt>
                <c:pt idx="877">
                  <c:v>9.4205199641510156</c:v>
                </c:pt>
                <c:pt idx="878">
                  <c:v>9.4795698447085819</c:v>
                </c:pt>
                <c:pt idx="879">
                  <c:v>9.9498839967362045</c:v>
                </c:pt>
                <c:pt idx="880">
                  <c:v>10.541653295049791</c:v>
                </c:pt>
                <c:pt idx="881">
                  <c:v>11.356747467143329</c:v>
                </c:pt>
                <c:pt idx="882">
                  <c:v>12.13058663730957</c:v>
                </c:pt>
                <c:pt idx="883">
                  <c:v>12.978371121338753</c:v>
                </c:pt>
                <c:pt idx="884">
                  <c:v>13.938127550667742</c:v>
                </c:pt>
                <c:pt idx="885">
                  <c:v>14.667467684131017</c:v>
                </c:pt>
                <c:pt idx="886">
                  <c:v>14.31655107893406</c:v>
                </c:pt>
                <c:pt idx="887">
                  <c:v>15.279018543633487</c:v>
                </c:pt>
                <c:pt idx="888">
                  <c:v>16.121948672678791</c:v>
                </c:pt>
                <c:pt idx="889">
                  <c:v>17.142619025203892</c:v>
                </c:pt>
                <c:pt idx="890">
                  <c:v>0.90219797785970801</c:v>
                </c:pt>
                <c:pt idx="891">
                  <c:v>0.91890742281233073</c:v>
                </c:pt>
                <c:pt idx="892">
                  <c:v>0.97606602883396842</c:v>
                </c:pt>
                <c:pt idx="893">
                  <c:v>1.0598762346660637</c:v>
                </c:pt>
                <c:pt idx="894">
                  <c:v>1.1017178230496196</c:v>
                </c:pt>
                <c:pt idx="895">
                  <c:v>1.1450121294169251</c:v>
                </c:pt>
                <c:pt idx="896">
                  <c:v>1.1691000858054637</c:v>
                </c:pt>
                <c:pt idx="897">
                  <c:v>1.2154373670801117</c:v>
                </c:pt>
                <c:pt idx="898">
                  <c:v>1.2370822095536456</c:v>
                </c:pt>
                <c:pt idx="899">
                  <c:v>1.2144810370068395</c:v>
                </c:pt>
                <c:pt idx="900">
                  <c:v>19.694089016642273</c:v>
                </c:pt>
                <c:pt idx="901">
                  <c:v>19.940533277378069</c:v>
                </c:pt>
                <c:pt idx="902">
                  <c:v>21.018587795734788</c:v>
                </c:pt>
                <c:pt idx="903">
                  <c:v>22.192891808940225</c:v>
                </c:pt>
                <c:pt idx="904">
                  <c:v>23.484348101133079</c:v>
                </c:pt>
                <c:pt idx="905">
                  <c:v>25.303186584672115</c:v>
                </c:pt>
                <c:pt idx="906">
                  <c:v>25.598974052132935</c:v>
                </c:pt>
                <c:pt idx="907">
                  <c:v>26.672206034904026</c:v>
                </c:pt>
                <c:pt idx="908">
                  <c:v>28.254784403780736</c:v>
                </c:pt>
                <c:pt idx="909">
                  <c:v>29.01345674806457</c:v>
                </c:pt>
                <c:pt idx="910">
                  <c:v>2.2240323351046358</c:v>
                </c:pt>
                <c:pt idx="911">
                  <c:v>2.2609824541297434</c:v>
                </c:pt>
                <c:pt idx="912">
                  <c:v>2.3273554567534589</c:v>
                </c:pt>
                <c:pt idx="913">
                  <c:v>2.2577048381134142</c:v>
                </c:pt>
                <c:pt idx="914">
                  <c:v>2.3420287950080882</c:v>
                </c:pt>
                <c:pt idx="915">
                  <c:v>2.4237617370060356</c:v>
                </c:pt>
                <c:pt idx="916">
                  <c:v>2.6031809935538237</c:v>
                </c:pt>
                <c:pt idx="917">
                  <c:v>7.3626845111668908</c:v>
                </c:pt>
                <c:pt idx="918">
                  <c:v>8.120779863533528</c:v>
                </c:pt>
                <c:pt idx="919">
                  <c:v>8.4262667415570895</c:v>
                </c:pt>
                <c:pt idx="920">
                  <c:v>8.6695353547311687</c:v>
                </c:pt>
                <c:pt idx="921">
                  <c:v>9.0812054562495348</c:v>
                </c:pt>
                <c:pt idx="922">
                  <c:v>9.7883218736743078</c:v>
                </c:pt>
                <c:pt idx="923">
                  <c:v>10.15750696105022</c:v>
                </c:pt>
                <c:pt idx="924">
                  <c:v>10.816928762310869</c:v>
                </c:pt>
                <c:pt idx="925">
                  <c:v>11.712427636872587</c:v>
                </c:pt>
                <c:pt idx="926">
                  <c:v>12.550589018697483</c:v>
                </c:pt>
                <c:pt idx="927">
                  <c:v>12.978709280184333</c:v>
                </c:pt>
                <c:pt idx="928">
                  <c:v>14.097688971363675</c:v>
                </c:pt>
                <c:pt idx="929">
                  <c:v>14.880655277265591</c:v>
                </c:pt>
                <c:pt idx="930">
                  <c:v>15.648843237873962</c:v>
                </c:pt>
                <c:pt idx="931">
                  <c:v>6.9168982914522319</c:v>
                </c:pt>
                <c:pt idx="932">
                  <c:v>7.380701436201166</c:v>
                </c:pt>
                <c:pt idx="933">
                  <c:v>7.6984282666715398</c:v>
                </c:pt>
                <c:pt idx="934">
                  <c:v>7.9811524623332266</c:v>
                </c:pt>
                <c:pt idx="935">
                  <c:v>8.677650391877874</c:v>
                </c:pt>
                <c:pt idx="936">
                  <c:v>8.7415325107045714</c:v>
                </c:pt>
                <c:pt idx="937">
                  <c:v>8.9607727090421339</c:v>
                </c:pt>
                <c:pt idx="938">
                  <c:v>10.260186297973805</c:v>
                </c:pt>
                <c:pt idx="939">
                  <c:v>10.862048831538404</c:v>
                </c:pt>
                <c:pt idx="940">
                  <c:v>11.7233709964365</c:v>
                </c:pt>
                <c:pt idx="941">
                  <c:v>12.890673427950377</c:v>
                </c:pt>
                <c:pt idx="942">
                  <c:v>13.53013503585043</c:v>
                </c:pt>
                <c:pt idx="943">
                  <c:v>14.184745998013923</c:v>
                </c:pt>
                <c:pt idx="944">
                  <c:v>13.839318665287774</c:v>
                </c:pt>
                <c:pt idx="945">
                  <c:v>14.581827856015858</c:v>
                </c:pt>
                <c:pt idx="946">
                  <c:v>16.012751425406762</c:v>
                </c:pt>
                <c:pt idx="947">
                  <c:v>16.731080781218672</c:v>
                </c:pt>
                <c:pt idx="948">
                  <c:v>3.1672116571441586</c:v>
                </c:pt>
                <c:pt idx="949">
                  <c:v>3.8391299910169376</c:v>
                </c:pt>
                <c:pt idx="950">
                  <c:v>4.1817042460900957</c:v>
                </c:pt>
                <c:pt idx="951">
                  <c:v>2.8852803974458987</c:v>
                </c:pt>
                <c:pt idx="952">
                  <c:v>3.191515875845754</c:v>
                </c:pt>
                <c:pt idx="953">
                  <c:v>3.570961195038751</c:v>
                </c:pt>
                <c:pt idx="954">
                  <c:v>3.9177692615858799</c:v>
                </c:pt>
                <c:pt idx="955">
                  <c:v>3.8445475490641243</c:v>
                </c:pt>
                <c:pt idx="956">
                  <c:v>4.0820714841064483</c:v>
                </c:pt>
                <c:pt idx="957">
                  <c:v>4.8252825771518291</c:v>
                </c:pt>
                <c:pt idx="958">
                  <c:v>5.4622180272126055</c:v>
                </c:pt>
                <c:pt idx="959">
                  <c:v>12.444343128329974</c:v>
                </c:pt>
                <c:pt idx="960">
                  <c:v>13.882157699809451</c:v>
                </c:pt>
                <c:pt idx="961">
                  <c:v>13.035234363203063</c:v>
                </c:pt>
                <c:pt idx="962">
                  <c:v>13.215555254454348</c:v>
                </c:pt>
                <c:pt idx="963">
                  <c:v>13.683245262987054</c:v>
                </c:pt>
                <c:pt idx="964">
                  <c:v>14.206150731131437</c:v>
                </c:pt>
                <c:pt idx="965">
                  <c:v>2.9302842806365001</c:v>
                </c:pt>
                <c:pt idx="966">
                  <c:v>3.14892448693301</c:v>
                </c:pt>
                <c:pt idx="967">
                  <c:v>3.3598248427286199</c:v>
                </c:pt>
                <c:pt idx="968">
                  <c:v>3.54041831435367</c:v>
                </c:pt>
                <c:pt idx="969">
                  <c:v>3.9011720430719103</c:v>
                </c:pt>
                <c:pt idx="970">
                  <c:v>4.0844976848521597</c:v>
                </c:pt>
                <c:pt idx="971">
                  <c:v>4.3654138833998104</c:v>
                </c:pt>
                <c:pt idx="972">
                  <c:v>4.5643698881780805</c:v>
                </c:pt>
                <c:pt idx="973">
                  <c:v>4.7369439465745096</c:v>
                </c:pt>
                <c:pt idx="974">
                  <c:v>5.0112425171596993</c:v>
                </c:pt>
                <c:pt idx="975">
                  <c:v>5.1915829362337895</c:v>
                </c:pt>
                <c:pt idx="976">
                  <c:v>0.55728343478800768</c:v>
                </c:pt>
                <c:pt idx="977">
                  <c:v>0.60596135573304033</c:v>
                </c:pt>
                <c:pt idx="978">
                  <c:v>0.66186389792764422</c:v>
                </c:pt>
                <c:pt idx="979">
                  <c:v>0.70698926168605558</c:v>
                </c:pt>
                <c:pt idx="980">
                  <c:v>0.75990058495013457</c:v>
                </c:pt>
                <c:pt idx="981">
                  <c:v>0.80820276204345642</c:v>
                </c:pt>
                <c:pt idx="982">
                  <c:v>0.84474727169923591</c:v>
                </c:pt>
                <c:pt idx="983">
                  <c:v>0.8935083073170208</c:v>
                </c:pt>
                <c:pt idx="984">
                  <c:v>0.95486638183565697</c:v>
                </c:pt>
                <c:pt idx="985">
                  <c:v>1.0238590453018264</c:v>
                </c:pt>
                <c:pt idx="986">
                  <c:v>4.2482183358169561</c:v>
                </c:pt>
                <c:pt idx="987">
                  <c:v>4.4692554847753927</c:v>
                </c:pt>
                <c:pt idx="988">
                  <c:v>5.1019168256082255</c:v>
                </c:pt>
                <c:pt idx="989">
                  <c:v>5.341323842243761</c:v>
                </c:pt>
                <c:pt idx="990">
                  <c:v>5.8291178731174229</c:v>
                </c:pt>
                <c:pt idx="991">
                  <c:v>6.2361114429583973</c:v>
                </c:pt>
                <c:pt idx="992">
                  <c:v>6.4952958412098019</c:v>
                </c:pt>
                <c:pt idx="993">
                  <c:v>6.3821101401596323</c:v>
                </c:pt>
                <c:pt idx="994">
                  <c:v>6.7613422683976667</c:v>
                </c:pt>
                <c:pt idx="995">
                  <c:v>7.1699344794530848</c:v>
                </c:pt>
                <c:pt idx="996">
                  <c:v>7.5650811378602976</c:v>
                </c:pt>
                <c:pt idx="997">
                  <c:v>1.0830773555273874</c:v>
                </c:pt>
                <c:pt idx="998">
                  <c:v>1.1384662394989482</c:v>
                </c:pt>
                <c:pt idx="999">
                  <c:v>1.2205951267202602</c:v>
                </c:pt>
                <c:pt idx="1000">
                  <c:v>1.2728099039881609</c:v>
                </c:pt>
                <c:pt idx="1001">
                  <c:v>1.336798211068208</c:v>
                </c:pt>
                <c:pt idx="1002">
                  <c:v>1.4020567015079732</c:v>
                </c:pt>
                <c:pt idx="1003">
                  <c:v>1.4843176893049264</c:v>
                </c:pt>
                <c:pt idx="1004">
                  <c:v>22.626026498110107</c:v>
                </c:pt>
                <c:pt idx="1005">
                  <c:v>24.06495417388485</c:v>
                </c:pt>
                <c:pt idx="1006">
                  <c:v>25.462765240161037</c:v>
                </c:pt>
                <c:pt idx="1007">
                  <c:v>26.927629331553771</c:v>
                </c:pt>
                <c:pt idx="1008">
                  <c:v>29.403347283339013</c:v>
                </c:pt>
                <c:pt idx="1009">
                  <c:v>30.787769496249879</c:v>
                </c:pt>
                <c:pt idx="1010">
                  <c:v>31.939681734251995</c:v>
                </c:pt>
                <c:pt idx="1011">
                  <c:v>31.712515369806972</c:v>
                </c:pt>
                <c:pt idx="1012">
                  <c:v>33.18473337814968</c:v>
                </c:pt>
                <c:pt idx="1013">
                  <c:v>35.104487530309569</c:v>
                </c:pt>
                <c:pt idx="1014">
                  <c:v>38.025618281930846</c:v>
                </c:pt>
                <c:pt idx="1015">
                  <c:v>40.704746272210407</c:v>
                </c:pt>
                <c:pt idx="1016">
                  <c:v>42.914808935845329</c:v>
                </c:pt>
                <c:pt idx="1017">
                  <c:v>40.985591188386969</c:v>
                </c:pt>
                <c:pt idx="1018">
                  <c:v>41.673178278684453</c:v>
                </c:pt>
                <c:pt idx="1019">
                  <c:v>42.77926826971315</c:v>
                </c:pt>
                <c:pt idx="1020">
                  <c:v>43.198321906563329</c:v>
                </c:pt>
                <c:pt idx="1021">
                  <c:v>18.108473205013414</c:v>
                </c:pt>
                <c:pt idx="1022">
                  <c:v>18.745974427645127</c:v>
                </c:pt>
                <c:pt idx="1023">
                  <c:v>18.960403590543923</c:v>
                </c:pt>
                <c:pt idx="1024">
                  <c:v>20.211049500795699</c:v>
                </c:pt>
                <c:pt idx="1025">
                  <c:v>21.135848330816149</c:v>
                </c:pt>
                <c:pt idx="1026">
                  <c:v>22.111507515514027</c:v>
                </c:pt>
                <c:pt idx="1027">
                  <c:v>22.904032711131489</c:v>
                </c:pt>
                <c:pt idx="1028">
                  <c:v>23.555526544143426</c:v>
                </c:pt>
                <c:pt idx="1029">
                  <c:v>24.634315207784962</c:v>
                </c:pt>
                <c:pt idx="1030">
                  <c:v>25.308240937781001</c:v>
                </c:pt>
                <c:pt idx="1031">
                  <c:v>27.068199935814253</c:v>
                </c:pt>
                <c:pt idx="1032">
                  <c:v>28.798989051583685</c:v>
                </c:pt>
                <c:pt idx="1033">
                  <c:v>29.008343323787187</c:v>
                </c:pt>
                <c:pt idx="1034">
                  <c:v>29.700677522553999</c:v>
                </c:pt>
                <c:pt idx="1035">
                  <c:v>29.813840198958147</c:v>
                </c:pt>
                <c:pt idx="1036">
                  <c:v>30.933318051370932</c:v>
                </c:pt>
                <c:pt idx="1037">
                  <c:v>32.219463565496611</c:v>
                </c:pt>
                <c:pt idx="1038">
                  <c:v>2.5395364860333043</c:v>
                </c:pt>
                <c:pt idx="1039">
                  <c:v>2.5646165727846557</c:v>
                </c:pt>
                <c:pt idx="1040">
                  <c:v>2.6496628645735174</c:v>
                </c:pt>
                <c:pt idx="1041">
                  <c:v>2.8324256537037042</c:v>
                </c:pt>
                <c:pt idx="1042">
                  <c:v>3.0132078974319283</c:v>
                </c:pt>
                <c:pt idx="1043">
                  <c:v>3.1986864196645666</c:v>
                </c:pt>
                <c:pt idx="1044">
                  <c:v>3.4133244592434857</c:v>
                </c:pt>
                <c:pt idx="1045">
                  <c:v>3.5818191764998413</c:v>
                </c:pt>
                <c:pt idx="1046">
                  <c:v>3.4882106409250833</c:v>
                </c:pt>
                <c:pt idx="1047">
                  <c:v>3.6133045421910053</c:v>
                </c:pt>
                <c:pt idx="1048">
                  <c:v>3.8365973555663277</c:v>
                </c:pt>
                <c:pt idx="1049">
                  <c:v>4.0719833024200112</c:v>
                </c:pt>
                <c:pt idx="1050">
                  <c:v>1.3490407880452084</c:v>
                </c:pt>
                <c:pt idx="1051">
                  <c:v>1.3574961484619819</c:v>
                </c:pt>
                <c:pt idx="1052">
                  <c:v>1.4905018230620972</c:v>
                </c:pt>
                <c:pt idx="1053">
                  <c:v>1.6518581873541529</c:v>
                </c:pt>
                <c:pt idx="1054">
                  <c:v>1.7526276566229131</c:v>
                </c:pt>
                <c:pt idx="1055">
                  <c:v>1.8713427941658547</c:v>
                </c:pt>
                <c:pt idx="1056">
                  <c:v>1.9958634068157866</c:v>
                </c:pt>
                <c:pt idx="1057">
                  <c:v>2.1045747308693064</c:v>
                </c:pt>
                <c:pt idx="1058">
                  <c:v>2.2098468551611954</c:v>
                </c:pt>
                <c:pt idx="1059">
                  <c:v>2.3525167648101997</c:v>
                </c:pt>
                <c:pt idx="1060">
                  <c:v>2.5088321689921509</c:v>
                </c:pt>
                <c:pt idx="1061">
                  <c:v>2.6611323319251166</c:v>
                </c:pt>
                <c:pt idx="1062">
                  <c:v>26.029664523486236</c:v>
                </c:pt>
                <c:pt idx="1063">
                  <c:v>27.932221349045541</c:v>
                </c:pt>
                <c:pt idx="1064">
                  <c:v>27.407285751715587</c:v>
                </c:pt>
                <c:pt idx="1065">
                  <c:v>29.800743354231859</c:v>
                </c:pt>
                <c:pt idx="1066">
                  <c:v>36.131258696245737</c:v>
                </c:pt>
                <c:pt idx="1067">
                  <c:v>37.09231472318735</c:v>
                </c:pt>
                <c:pt idx="1068">
                  <c:v>37.058813742554122</c:v>
                </c:pt>
                <c:pt idx="1069">
                  <c:v>38.278452283308894</c:v>
                </c:pt>
                <c:pt idx="1070">
                  <c:v>42.470265854392146</c:v>
                </c:pt>
                <c:pt idx="1071">
                  <c:v>47.626279823180568</c:v>
                </c:pt>
                <c:pt idx="1072">
                  <c:v>53.778468785712704</c:v>
                </c:pt>
                <c:pt idx="1073">
                  <c:v>55.807195411554453</c:v>
                </c:pt>
                <c:pt idx="1074">
                  <c:v>61.342097814089172</c:v>
                </c:pt>
                <c:pt idx="1075">
                  <c:v>54.783097953253694</c:v>
                </c:pt>
                <c:pt idx="1076">
                  <c:v>57.451516114854869</c:v>
                </c:pt>
                <c:pt idx="1077">
                  <c:v>61.046189919487091</c:v>
                </c:pt>
                <c:pt idx="1078">
                  <c:v>65.639827089596807</c:v>
                </c:pt>
                <c:pt idx="1079">
                  <c:v>23.815176302883835</c:v>
                </c:pt>
                <c:pt idx="1080">
                  <c:v>27.205763872531772</c:v>
                </c:pt>
                <c:pt idx="1081">
                  <c:v>27.020587651749945</c:v>
                </c:pt>
                <c:pt idx="1082">
                  <c:v>27.472686399849366</c:v>
                </c:pt>
                <c:pt idx="1083">
                  <c:v>26.073618696927721</c:v>
                </c:pt>
                <c:pt idx="1084">
                  <c:v>1.8179749964272043</c:v>
                </c:pt>
                <c:pt idx="1085">
                  <c:v>1.9714815002851678</c:v>
                </c:pt>
                <c:pt idx="1086">
                  <c:v>2.1539470284839801</c:v>
                </c:pt>
                <c:pt idx="1087">
                  <c:v>2.3177336843403751</c:v>
                </c:pt>
                <c:pt idx="1088">
                  <c:v>2.4739928427393858</c:v>
                </c:pt>
                <c:pt idx="1089">
                  <c:v>2.5216836298965886</c:v>
                </c:pt>
                <c:pt idx="1090">
                  <c:v>2.5874959835907827</c:v>
                </c:pt>
                <c:pt idx="1091">
                  <c:v>2.6672009879420071</c:v>
                </c:pt>
                <c:pt idx="1092">
                  <c:v>2.7564334557312296</c:v>
                </c:pt>
                <c:pt idx="1093">
                  <c:v>2.8905583910949373</c:v>
                </c:pt>
                <c:pt idx="1094">
                  <c:v>7.0384614439263995</c:v>
                </c:pt>
                <c:pt idx="1095">
                  <c:v>7.1694563185678328</c:v>
                </c:pt>
                <c:pt idx="1096">
                  <c:v>7.4815867383724113</c:v>
                </c:pt>
                <c:pt idx="1097">
                  <c:v>8.1139640599674809</c:v>
                </c:pt>
                <c:pt idx="1098">
                  <c:v>8.8190437954891614</c:v>
                </c:pt>
                <c:pt idx="1099">
                  <c:v>9.6995373854407347</c:v>
                </c:pt>
                <c:pt idx="1100">
                  <c:v>10.989261883725797</c:v>
                </c:pt>
                <c:pt idx="1101">
                  <c:v>12.151331080130017</c:v>
                </c:pt>
                <c:pt idx="1102">
                  <c:v>12.511268819449732</c:v>
                </c:pt>
                <c:pt idx="1103">
                  <c:v>13.412151080084211</c:v>
                </c:pt>
                <c:pt idx="1104">
                  <c:v>14.897799861444735</c:v>
                </c:pt>
                <c:pt idx="1105">
                  <c:v>16.615306730669108</c:v>
                </c:pt>
                <c:pt idx="1106">
                  <c:v>4.0303988687734043</c:v>
                </c:pt>
                <c:pt idx="1107">
                  <c:v>4.0135696466399544</c:v>
                </c:pt>
                <c:pt idx="1108">
                  <c:v>4.1916870770842536</c:v>
                </c:pt>
                <c:pt idx="1109">
                  <c:v>4.3984842179750325</c:v>
                </c:pt>
                <c:pt idx="1110">
                  <c:v>4.5543030549438033</c:v>
                </c:pt>
                <c:pt idx="1111">
                  <c:v>4.8366065245949512</c:v>
                </c:pt>
                <c:pt idx="1112">
                  <c:v>5.151996962451908</c:v>
                </c:pt>
                <c:pt idx="1113">
                  <c:v>5.5013502361185971</c:v>
                </c:pt>
                <c:pt idx="1114">
                  <c:v>5.2360977155348758</c:v>
                </c:pt>
                <c:pt idx="1115">
                  <c:v>5.8965167225859973</c:v>
                </c:pt>
                <c:pt idx="1116">
                  <c:v>6.174983959325874</c:v>
                </c:pt>
                <c:pt idx="1117">
                  <c:v>6.1375742294838114</c:v>
                </c:pt>
                <c:pt idx="1118">
                  <c:v>4.4167280322575442</c:v>
                </c:pt>
                <c:pt idx="1119">
                  <c:v>4.728624560867897</c:v>
                </c:pt>
                <c:pt idx="1120">
                  <c:v>4.6847092526577034</c:v>
                </c:pt>
                <c:pt idx="1121">
                  <c:v>4.721062237765989</c:v>
                </c:pt>
                <c:pt idx="1122">
                  <c:v>4.8913116326732862</c:v>
                </c:pt>
                <c:pt idx="1123">
                  <c:v>4.9421878468968092</c:v>
                </c:pt>
                <c:pt idx="1124">
                  <c:v>5.204023990657844</c:v>
                </c:pt>
                <c:pt idx="1125">
                  <c:v>5.4577848450006856</c:v>
                </c:pt>
                <c:pt idx="1126">
                  <c:v>5.8194389987708375</c:v>
                </c:pt>
                <c:pt idx="1127">
                  <c:v>6.3490545937955769</c:v>
                </c:pt>
                <c:pt idx="1128">
                  <c:v>6.9837373366909725</c:v>
                </c:pt>
                <c:pt idx="1129">
                  <c:v>7.7439057061723267</c:v>
                </c:pt>
                <c:pt idx="1130">
                  <c:v>8.600889081596943</c:v>
                </c:pt>
                <c:pt idx="1131">
                  <c:v>8.6578913551132093</c:v>
                </c:pt>
                <c:pt idx="1132">
                  <c:v>9.4353001349566661</c:v>
                </c:pt>
                <c:pt idx="1133">
                  <c:v>10.174842705947219</c:v>
                </c:pt>
                <c:pt idx="1134">
                  <c:v>10.931946037923375</c:v>
                </c:pt>
                <c:pt idx="1135">
                  <c:v>2.1550124429164859</c:v>
                </c:pt>
                <c:pt idx="1136">
                  <c:v>2.2597832490121714</c:v>
                </c:pt>
                <c:pt idx="1137">
                  <c:v>2.2289392788778715</c:v>
                </c:pt>
                <c:pt idx="1138">
                  <c:v>2.2814923767763928</c:v>
                </c:pt>
                <c:pt idx="1139">
                  <c:v>2.3824707034274168</c:v>
                </c:pt>
                <c:pt idx="1140">
                  <c:v>2.4549599111075531</c:v>
                </c:pt>
                <c:pt idx="1141">
                  <c:v>2.5328925332933796</c:v>
                </c:pt>
                <c:pt idx="1142">
                  <c:v>2.6605322160236109</c:v>
                </c:pt>
                <c:pt idx="1143">
                  <c:v>2.8621721470495221</c:v>
                </c:pt>
                <c:pt idx="1144">
                  <c:v>3.0410583919772156</c:v>
                </c:pt>
                <c:pt idx="1145">
                  <c:v>3.2453097819411703</c:v>
                </c:pt>
                <c:pt idx="1146">
                  <c:v>3.499902133092033</c:v>
                </c:pt>
                <c:pt idx="1147">
                  <c:v>3.6641868163738871</c:v>
                </c:pt>
                <c:pt idx="1148">
                  <c:v>3.6771882096452977</c:v>
                </c:pt>
                <c:pt idx="1149">
                  <c:v>3.9439170506686416</c:v>
                </c:pt>
                <c:pt idx="1150">
                  <c:v>4.1037192168681136</c:v>
                </c:pt>
                <c:pt idx="1151">
                  <c:v>4.4102709994437506</c:v>
                </c:pt>
                <c:pt idx="1152">
                  <c:v>8.0467414611455546</c:v>
                </c:pt>
                <c:pt idx="1153">
                  <c:v>8.7797635569399137</c:v>
                </c:pt>
                <c:pt idx="1154">
                  <c:v>9.371062621793822</c:v>
                </c:pt>
                <c:pt idx="1155">
                  <c:v>9.895406124375425</c:v>
                </c:pt>
                <c:pt idx="1156">
                  <c:v>10.514190688955168</c:v>
                </c:pt>
                <c:pt idx="1157">
                  <c:v>10.953310578917288</c:v>
                </c:pt>
                <c:pt idx="1158">
                  <c:v>11.56311930364633</c:v>
                </c:pt>
                <c:pt idx="1159">
                  <c:v>11.987458022866944</c:v>
                </c:pt>
                <c:pt idx="1160">
                  <c:v>13.009005165347407</c:v>
                </c:pt>
                <c:pt idx="1161">
                  <c:v>13.784160063643673</c:v>
                </c:pt>
                <c:pt idx="1162">
                  <c:v>15.053410962380264</c:v>
                </c:pt>
                <c:pt idx="1163">
                  <c:v>16.747673946862626</c:v>
                </c:pt>
                <c:pt idx="1164">
                  <c:v>18.020527204745292</c:v>
                </c:pt>
                <c:pt idx="1165">
                  <c:v>18.79647750398421</c:v>
                </c:pt>
                <c:pt idx="1166">
                  <c:v>20.035533699481455</c:v>
                </c:pt>
                <c:pt idx="1167">
                  <c:v>21.1330141586417</c:v>
                </c:pt>
                <c:pt idx="1168">
                  <c:v>22.162186135764326</c:v>
                </c:pt>
                <c:pt idx="1169">
                  <c:v>14.021229178676922</c:v>
                </c:pt>
                <c:pt idx="1170">
                  <c:v>14.901492804566001</c:v>
                </c:pt>
                <c:pt idx="1171">
                  <c:v>15.719301990192392</c:v>
                </c:pt>
                <c:pt idx="1172">
                  <c:v>16.743920402133615</c:v>
                </c:pt>
                <c:pt idx="1173">
                  <c:v>17.794460718638174</c:v>
                </c:pt>
                <c:pt idx="1174">
                  <c:v>18.514133276193363</c:v>
                </c:pt>
                <c:pt idx="1175">
                  <c:v>19.146017568797795</c:v>
                </c:pt>
                <c:pt idx="1176">
                  <c:v>19.463158684633793</c:v>
                </c:pt>
                <c:pt idx="1177">
                  <c:v>19.853429186904645</c:v>
                </c:pt>
                <c:pt idx="1178">
                  <c:v>21.368958786563848</c:v>
                </c:pt>
                <c:pt idx="1179">
                  <c:v>22.937066439440574</c:v>
                </c:pt>
                <c:pt idx="1180">
                  <c:v>24.18806550755825</c:v>
                </c:pt>
                <c:pt idx="1181">
                  <c:v>24.938959300597226</c:v>
                </c:pt>
                <c:pt idx="1182">
                  <c:v>24.891737707200029</c:v>
                </c:pt>
                <c:pt idx="1183">
                  <c:v>25.547246612202756</c:v>
                </c:pt>
                <c:pt idx="1184">
                  <c:v>25.585799372656798</c:v>
                </c:pt>
                <c:pt idx="1185">
                  <c:v>25.410785474182514</c:v>
                </c:pt>
                <c:pt idx="1186">
                  <c:v>69.497686699416576</c:v>
                </c:pt>
                <c:pt idx="1187">
                  <c:v>72.206211439071993</c:v>
                </c:pt>
                <c:pt idx="1188">
                  <c:v>73.610448588239237</c:v>
                </c:pt>
                <c:pt idx="1189">
                  <c:v>75.090437871620878</c:v>
                </c:pt>
                <c:pt idx="1190">
                  <c:v>73.722377013608536</c:v>
                </c:pt>
                <c:pt idx="1191">
                  <c:v>77.956336404093562</c:v>
                </c:pt>
                <c:pt idx="1192">
                  <c:v>82.34834495300079</c:v>
                </c:pt>
                <c:pt idx="1193">
                  <c:v>83.460099377463806</c:v>
                </c:pt>
                <c:pt idx="1194">
                  <c:v>6.4188433311646964</c:v>
                </c:pt>
                <c:pt idx="1195">
                  <c:v>7.0131776690357528</c:v>
                </c:pt>
                <c:pt idx="1196">
                  <c:v>7.6809599222925575</c:v>
                </c:pt>
                <c:pt idx="1197">
                  <c:v>8.7307189812541282</c:v>
                </c:pt>
                <c:pt idx="1198">
                  <c:v>9.3613720725508394</c:v>
                </c:pt>
                <c:pt idx="1199">
                  <c:v>11.118480683505746</c:v>
                </c:pt>
                <c:pt idx="1200">
                  <c:v>12.665402413502186</c:v>
                </c:pt>
                <c:pt idx="1201">
                  <c:v>14.982473347899345</c:v>
                </c:pt>
                <c:pt idx="1202">
                  <c:v>14.64288721191301</c:v>
                </c:pt>
                <c:pt idx="1203">
                  <c:v>14.810322358669376</c:v>
                </c:pt>
                <c:pt idx="1204">
                  <c:v>15.37978832487498</c:v>
                </c:pt>
                <c:pt idx="1205">
                  <c:v>16.517657333916617</c:v>
                </c:pt>
                <c:pt idx="1206">
                  <c:v>5.5293442341290229</c:v>
                </c:pt>
                <c:pt idx="1207">
                  <c:v>5.7220220788849616</c:v>
                </c:pt>
                <c:pt idx="1208">
                  <c:v>5.4925026346107186</c:v>
                </c:pt>
                <c:pt idx="1209">
                  <c:v>5.9508998578762036</c:v>
                </c:pt>
                <c:pt idx="1210">
                  <c:v>6.8327765199697232</c:v>
                </c:pt>
                <c:pt idx="1211">
                  <c:v>7.3612766378674088</c:v>
                </c:pt>
                <c:pt idx="1212">
                  <c:v>8.0294736463828702</c:v>
                </c:pt>
                <c:pt idx="1213">
                  <c:v>9.254466331747075</c:v>
                </c:pt>
                <c:pt idx="1214">
                  <c:v>10.250574194095808</c:v>
                </c:pt>
                <c:pt idx="1215">
                  <c:v>11.852805937644794</c:v>
                </c:pt>
                <c:pt idx="1216">
                  <c:v>14.949249138876631</c:v>
                </c:pt>
                <c:pt idx="1217">
                  <c:v>16.742562284538675</c:v>
                </c:pt>
                <c:pt idx="1218">
                  <c:v>20.276162740627612</c:v>
                </c:pt>
                <c:pt idx="1219">
                  <c:v>19.226595234237802</c:v>
                </c:pt>
                <c:pt idx="1220">
                  <c:v>20.770397967440328</c:v>
                </c:pt>
                <c:pt idx="1221">
                  <c:v>22.408401900858642</c:v>
                </c:pt>
                <c:pt idx="1222">
                  <c:v>23.500978916689579</c:v>
                </c:pt>
                <c:pt idx="1223">
                  <c:v>1.1718703893459561</c:v>
                </c:pt>
                <c:pt idx="1224">
                  <c:v>1.259660134927012</c:v>
                </c:pt>
                <c:pt idx="1225">
                  <c:v>1.3542521567701771</c:v>
                </c:pt>
                <c:pt idx="1226">
                  <c:v>23.418673943350026</c:v>
                </c:pt>
                <c:pt idx="1227">
                  <c:v>25.510037805468851</c:v>
                </c:pt>
                <c:pt idx="1228">
                  <c:v>25.784441600341946</c:v>
                </c:pt>
                <c:pt idx="1229">
                  <c:v>27.596138656793812</c:v>
                </c:pt>
                <c:pt idx="1230">
                  <c:v>30.043783073426241</c:v>
                </c:pt>
                <c:pt idx="1231">
                  <c:v>31.729055030673198</c:v>
                </c:pt>
                <c:pt idx="1232">
                  <c:v>1.7488343234464412</c:v>
                </c:pt>
                <c:pt idx="1233">
                  <c:v>1.8031589705041442</c:v>
                </c:pt>
                <c:pt idx="1234">
                  <c:v>1.805694731120012</c:v>
                </c:pt>
                <c:pt idx="1235">
                  <c:v>1.8519716001308142</c:v>
                </c:pt>
                <c:pt idx="1236">
                  <c:v>1.8857926794136508</c:v>
                </c:pt>
                <c:pt idx="1237">
                  <c:v>1.9439637516817392</c:v>
                </c:pt>
                <c:pt idx="1238">
                  <c:v>6.9229016950986013</c:v>
                </c:pt>
                <c:pt idx="1239">
                  <c:v>7.7976382580114558</c:v>
                </c:pt>
                <c:pt idx="1240">
                  <c:v>8.5170608447738179</c:v>
                </c:pt>
                <c:pt idx="1241">
                  <c:v>9.4312289189339111</c:v>
                </c:pt>
                <c:pt idx="1242">
                  <c:v>10.105617176467698</c:v>
                </c:pt>
                <c:pt idx="1243">
                  <c:v>11.53094602903095</c:v>
                </c:pt>
                <c:pt idx="1244">
                  <c:v>11.088193640918654</c:v>
                </c:pt>
                <c:pt idx="1245">
                  <c:v>11.020790275089601</c:v>
                </c:pt>
                <c:pt idx="1246">
                  <c:v>11.231982975962351</c:v>
                </c:pt>
                <c:pt idx="1247">
                  <c:v>11.544295595866043</c:v>
                </c:pt>
                <c:pt idx="1248">
                  <c:v>27.007803136600231</c:v>
                </c:pt>
                <c:pt idx="1249">
                  <c:v>1.3590550685619514</c:v>
                </c:pt>
                <c:pt idx="1250">
                  <c:v>28.13305941435177</c:v>
                </c:pt>
                <c:pt idx="1251">
                  <c:v>30.087896806083357</c:v>
                </c:pt>
                <c:pt idx="1252">
                  <c:v>28.851232850256796</c:v>
                </c:pt>
                <c:pt idx="1253">
                  <c:v>30.840962576211737</c:v>
                </c:pt>
                <c:pt idx="1254">
                  <c:v>33.767276963680722</c:v>
                </c:pt>
                <c:pt idx="1255">
                  <c:v>33.225957304091033</c:v>
                </c:pt>
                <c:pt idx="1256">
                  <c:v>34.864156748407353</c:v>
                </c:pt>
                <c:pt idx="1257">
                  <c:v>37.782777599153107</c:v>
                </c:pt>
                <c:pt idx="1258">
                  <c:v>41.874702721316666</c:v>
                </c:pt>
                <c:pt idx="1259">
                  <c:v>45.374237547859572</c:v>
                </c:pt>
                <c:pt idx="1260">
                  <c:v>49.309367761756654</c:v>
                </c:pt>
                <c:pt idx="1261">
                  <c:v>53.058636001173504</c:v>
                </c:pt>
                <c:pt idx="1262">
                  <c:v>52.320060770281415</c:v>
                </c:pt>
                <c:pt idx="1263">
                  <c:v>50.808680595959679</c:v>
                </c:pt>
                <c:pt idx="1264">
                  <c:v>58.061512583838699</c:v>
                </c:pt>
                <c:pt idx="1265">
                  <c:v>61.069583908495396</c:v>
                </c:pt>
                <c:pt idx="1266">
                  <c:v>61.803220012806584</c:v>
                </c:pt>
                <c:pt idx="1267">
                  <c:v>9.7355926070351639</c:v>
                </c:pt>
                <c:pt idx="1268">
                  <c:v>10.32017521497723</c:v>
                </c:pt>
                <c:pt idx="1269">
                  <c:v>10.406265710538667</c:v>
                </c:pt>
                <c:pt idx="1270">
                  <c:v>11.006165564992045</c:v>
                </c:pt>
                <c:pt idx="1271">
                  <c:v>12.074453003751554</c:v>
                </c:pt>
                <c:pt idx="1272">
                  <c:v>12.964905353731938</c:v>
                </c:pt>
                <c:pt idx="1273">
                  <c:v>13.603766677378474</c:v>
                </c:pt>
                <c:pt idx="1274">
                  <c:v>14.65348244933395</c:v>
                </c:pt>
                <c:pt idx="1275">
                  <c:v>16.174826798181897</c:v>
                </c:pt>
                <c:pt idx="1276">
                  <c:v>18.357076192094741</c:v>
                </c:pt>
                <c:pt idx="1277">
                  <c:v>20.862262257498365</c:v>
                </c:pt>
                <c:pt idx="1278">
                  <c:v>23.210213087291336</c:v>
                </c:pt>
                <c:pt idx="1279">
                  <c:v>22.546280840462803</c:v>
                </c:pt>
                <c:pt idx="1280">
                  <c:v>23.186570552324596</c:v>
                </c:pt>
                <c:pt idx="1281">
                  <c:v>24.104941119836941</c:v>
                </c:pt>
                <c:pt idx="1282">
                  <c:v>25.300488476541194</c:v>
                </c:pt>
                <c:pt idx="1283">
                  <c:v>18.443446232946567</c:v>
                </c:pt>
                <c:pt idx="1284">
                  <c:v>19.763488183420961</c:v>
                </c:pt>
                <c:pt idx="1285">
                  <c:v>20.529334579912017</c:v>
                </c:pt>
                <c:pt idx="1286">
                  <c:v>22.270239242937972</c:v>
                </c:pt>
                <c:pt idx="1287">
                  <c:v>23.475572676769925</c:v>
                </c:pt>
                <c:pt idx="1288">
                  <c:v>25.422807324311755</c:v>
                </c:pt>
                <c:pt idx="1289">
                  <c:v>27.213367065675214</c:v>
                </c:pt>
                <c:pt idx="1290">
                  <c:v>29.074291130514261</c:v>
                </c:pt>
                <c:pt idx="1291">
                  <c:v>26.714532156049124</c:v>
                </c:pt>
                <c:pt idx="1292">
                  <c:v>26.560460304148467</c:v>
                </c:pt>
                <c:pt idx="1293">
                  <c:v>27.329584862496038</c:v>
                </c:pt>
                <c:pt idx="1294">
                  <c:v>27.474800632281656</c:v>
                </c:pt>
                <c:pt idx="1295">
                  <c:v>6.3266729592686044</c:v>
                </c:pt>
                <c:pt idx="1296">
                  <c:v>6.4695767403201021</c:v>
                </c:pt>
                <c:pt idx="1297">
                  <c:v>6.4411734193492078</c:v>
                </c:pt>
                <c:pt idx="1298">
                  <c:v>6.5301760991700517</c:v>
                </c:pt>
                <c:pt idx="1299">
                  <c:v>6.7786361730447471</c:v>
                </c:pt>
                <c:pt idx="1300">
                  <c:v>6.9776729978303331</c:v>
                </c:pt>
                <c:pt idx="1301">
                  <c:v>7.2503990710479762</c:v>
                </c:pt>
                <c:pt idx="1302">
                  <c:v>7.5250674078165618</c:v>
                </c:pt>
                <c:pt idx="1303">
                  <c:v>7.9939581951320218</c:v>
                </c:pt>
                <c:pt idx="1304">
                  <c:v>8.5968308714052384</c:v>
                </c:pt>
                <c:pt idx="1305">
                  <c:v>9.266900090662725</c:v>
                </c:pt>
                <c:pt idx="1306">
                  <c:v>9.9547944777698181</c:v>
                </c:pt>
                <c:pt idx="1307">
                  <c:v>10.42771018728056</c:v>
                </c:pt>
                <c:pt idx="1308">
                  <c:v>10.248082949905832</c:v>
                </c:pt>
                <c:pt idx="1309">
                  <c:v>10.56199783924504</c:v>
                </c:pt>
                <c:pt idx="1310">
                  <c:v>11.028270277490277</c:v>
                </c:pt>
                <c:pt idx="1311">
                  <c:v>11.44038014169657</c:v>
                </c:pt>
                <c:pt idx="1312">
                  <c:v>16.69821418147362</c:v>
                </c:pt>
                <c:pt idx="1313">
                  <c:v>17.677780799265143</c:v>
                </c:pt>
                <c:pt idx="1314">
                  <c:v>18.884319721268387</c:v>
                </c:pt>
                <c:pt idx="1315">
                  <c:v>19.824872681005193</c:v>
                </c:pt>
                <c:pt idx="1316">
                  <c:v>21.31165291389684</c:v>
                </c:pt>
                <c:pt idx="1317">
                  <c:v>22.586690339982596</c:v>
                </c:pt>
                <c:pt idx="1318">
                  <c:v>24.068232222093805</c:v>
                </c:pt>
                <c:pt idx="1319">
                  <c:v>24.764435345721122</c:v>
                </c:pt>
                <c:pt idx="1320">
                  <c:v>25.956295845584769</c:v>
                </c:pt>
                <c:pt idx="1321">
                  <c:v>27.392043394573804</c:v>
                </c:pt>
                <c:pt idx="1322">
                  <c:v>30.332756783770357</c:v>
                </c:pt>
                <c:pt idx="1323">
                  <c:v>32.212405170248367</c:v>
                </c:pt>
                <c:pt idx="1324">
                  <c:v>33.158198626391574</c:v>
                </c:pt>
                <c:pt idx="1325">
                  <c:v>32.001527870638</c:v>
                </c:pt>
                <c:pt idx="1326">
                  <c:v>31.574721572981371</c:v>
                </c:pt>
                <c:pt idx="1327">
                  <c:v>32.086534295371955</c:v>
                </c:pt>
                <c:pt idx="1328">
                  <c:v>32.681621900786602</c:v>
                </c:pt>
                <c:pt idx="1329">
                  <c:v>2.7280718776644544</c:v>
                </c:pt>
                <c:pt idx="1330">
                  <c:v>2.8633983813695503</c:v>
                </c:pt>
                <c:pt idx="1331">
                  <c:v>3.0566810841389245</c:v>
                </c:pt>
                <c:pt idx="1332">
                  <c:v>3.2690632609656878</c:v>
                </c:pt>
                <c:pt idx="1333">
                  <c:v>3.5502133383480827</c:v>
                </c:pt>
                <c:pt idx="1334">
                  <c:v>3.9032142518628854</c:v>
                </c:pt>
                <c:pt idx="1335">
                  <c:v>4.2506480448104744</c:v>
                </c:pt>
                <c:pt idx="1336">
                  <c:v>4.5626245351091947</c:v>
                </c:pt>
                <c:pt idx="1337">
                  <c:v>4.7113157698353012</c:v>
                </c:pt>
                <c:pt idx="1338">
                  <c:v>5.1063599573465526</c:v>
                </c:pt>
                <c:pt idx="1339">
                  <c:v>5.5866433670778672</c:v>
                </c:pt>
                <c:pt idx="1340">
                  <c:v>6.2472139064012424</c:v>
                </c:pt>
                <c:pt idx="1341">
                  <c:v>8.3570727325033101</c:v>
                </c:pt>
                <c:pt idx="1342">
                  <c:v>8.8576410234552192</c:v>
                </c:pt>
                <c:pt idx="1343">
                  <c:v>5.2406165863331191</c:v>
                </c:pt>
                <c:pt idx="1344">
                  <c:v>5.2839771410410927</c:v>
                </c:pt>
                <c:pt idx="1345">
                  <c:v>5.2462658210773734</c:v>
                </c:pt>
                <c:pt idx="1346">
                  <c:v>22.645323371338634</c:v>
                </c:pt>
                <c:pt idx="1347">
                  <c:v>23.466726292280804</c:v>
                </c:pt>
                <c:pt idx="1348">
                  <c:v>24.40947139765154</c:v>
                </c:pt>
                <c:pt idx="1349">
                  <c:v>25.976710766324423</c:v>
                </c:pt>
                <c:pt idx="1350">
                  <c:v>27.952204966673222</c:v>
                </c:pt>
                <c:pt idx="1351">
                  <c:v>28.236677225232089</c:v>
                </c:pt>
                <c:pt idx="1352">
                  <c:v>29.277911404886094</c:v>
                </c:pt>
                <c:pt idx="1353">
                  <c:v>30.431116746146849</c:v>
                </c:pt>
                <c:pt idx="1354">
                  <c:v>32.495259307754935</c:v>
                </c:pt>
                <c:pt idx="1355">
                  <c:v>32.70298278391671</c:v>
                </c:pt>
                <c:pt idx="1356">
                  <c:v>35.657563632006642</c:v>
                </c:pt>
                <c:pt idx="1357">
                  <c:v>38.457207307224003</c:v>
                </c:pt>
                <c:pt idx="1358">
                  <c:v>39.614966988139429</c:v>
                </c:pt>
                <c:pt idx="1359">
                  <c:v>37.257030028216228</c:v>
                </c:pt>
                <c:pt idx="1360">
                  <c:v>39.250664414644596</c:v>
                </c:pt>
                <c:pt idx="1361">
                  <c:v>41.45300737121552</c:v>
                </c:pt>
                <c:pt idx="1362">
                  <c:v>43.18019519482619</c:v>
                </c:pt>
                <c:pt idx="1363">
                  <c:v>28.093516377266543</c:v>
                </c:pt>
                <c:pt idx="1364">
                  <c:v>29.384812790817755</c:v>
                </c:pt>
                <c:pt idx="1365">
                  <c:v>30.261365656111497</c:v>
                </c:pt>
                <c:pt idx="1366">
                  <c:v>30.723265448742701</c:v>
                </c:pt>
                <c:pt idx="1367">
                  <c:v>32.509410519693823</c:v>
                </c:pt>
                <c:pt idx="1368">
                  <c:v>33.32684556800131</c:v>
                </c:pt>
                <c:pt idx="1369">
                  <c:v>34.628752435774011</c:v>
                </c:pt>
                <c:pt idx="1370">
                  <c:v>34.566089352037935</c:v>
                </c:pt>
                <c:pt idx="1371">
                  <c:v>35.903038836274135</c:v>
                </c:pt>
                <c:pt idx="1372">
                  <c:v>36.963589835803383</c:v>
                </c:pt>
                <c:pt idx="1373">
                  <c:v>40.881817344367157</c:v>
                </c:pt>
                <c:pt idx="1374">
                  <c:v>44.734981845671697</c:v>
                </c:pt>
                <c:pt idx="1375">
                  <c:v>47.945617924504432</c:v>
                </c:pt>
                <c:pt idx="1376">
                  <c:v>46.876994299825306</c:v>
                </c:pt>
                <c:pt idx="1377">
                  <c:v>48.719642204848761</c:v>
                </c:pt>
                <c:pt idx="1378">
                  <c:v>51.227117573758164</c:v>
                </c:pt>
                <c:pt idx="1379">
                  <c:v>53.366715431918742</c:v>
                </c:pt>
                <c:pt idx="1380">
                  <c:v>0.91885877414333406</c:v>
                </c:pt>
                <c:pt idx="1381">
                  <c:v>0.99160765516224403</c:v>
                </c:pt>
                <c:pt idx="1382">
                  <c:v>1.0700716444982099</c:v>
                </c:pt>
                <c:pt idx="1383">
                  <c:v>1.1460728196783601</c:v>
                </c:pt>
                <c:pt idx="1384">
                  <c:v>1.2274811487409298</c:v>
                </c:pt>
                <c:pt idx="1385">
                  <c:v>1.3087223951162701</c:v>
                </c:pt>
                <c:pt idx="1386">
                  <c:v>1.3585528649031702</c:v>
                </c:pt>
                <c:pt idx="1387">
                  <c:v>1.4300670384406702</c:v>
                </c:pt>
                <c:pt idx="1388">
                  <c:v>1.5084300276265201</c:v>
                </c:pt>
                <c:pt idx="1389">
                  <c:v>1.60074798012887</c:v>
                </c:pt>
                <c:pt idx="1390">
                  <c:v>4.9973917461247677</c:v>
                </c:pt>
                <c:pt idx="1391">
                  <c:v>4.9700710579779583</c:v>
                </c:pt>
                <c:pt idx="1392">
                  <c:v>4.4586515427655513</c:v>
                </c:pt>
                <c:pt idx="1393">
                  <c:v>4.6700237408311693</c:v>
                </c:pt>
                <c:pt idx="1394">
                  <c:v>4.9399624681644747</c:v>
                </c:pt>
                <c:pt idx="1395">
                  <c:v>5.1020562554932676</c:v>
                </c:pt>
                <c:pt idx="1396">
                  <c:v>5.3982416452077304</c:v>
                </c:pt>
                <c:pt idx="1397">
                  <c:v>5.8422741158831952</c:v>
                </c:pt>
                <c:pt idx="1398">
                  <c:v>6.3287932372556037</c:v>
                </c:pt>
                <c:pt idx="1399">
                  <c:v>6.7907036404344252</c:v>
                </c:pt>
                <c:pt idx="1400">
                  <c:v>7.3304901524578963</c:v>
                </c:pt>
                <c:pt idx="1401">
                  <c:v>7.9003632779798094</c:v>
                </c:pt>
                <c:pt idx="1402">
                  <c:v>8.2621209320949802</c:v>
                </c:pt>
                <c:pt idx="1403">
                  <c:v>8.1292499595656214</c:v>
                </c:pt>
                <c:pt idx="1404">
                  <c:v>8.864709651744306</c:v>
                </c:pt>
                <c:pt idx="1405">
                  <c:v>9.0366074413453852</c:v>
                </c:pt>
                <c:pt idx="1406">
                  <c:v>9.8198064083552907</c:v>
                </c:pt>
                <c:pt idx="1407">
                  <c:v>0.95415186930011076</c:v>
                </c:pt>
                <c:pt idx="1408">
                  <c:v>1.0628467367580965</c:v>
                </c:pt>
                <c:pt idx="1409">
                  <c:v>1.2084995335167663</c:v>
                </c:pt>
                <c:pt idx="1410">
                  <c:v>1.3349288026328752</c:v>
                </c:pt>
                <c:pt idx="1411">
                  <c:v>1.4388534068410579</c:v>
                </c:pt>
                <c:pt idx="1412">
                  <c:v>1.5820970084478598</c:v>
                </c:pt>
                <c:pt idx="1413">
                  <c:v>1.7085321445515149</c:v>
                </c:pt>
                <c:pt idx="1414">
                  <c:v>13.337497810040791</c:v>
                </c:pt>
                <c:pt idx="1415">
                  <c:v>14.578656252647383</c:v>
                </c:pt>
                <c:pt idx="1416">
                  <c:v>16.952761273371888</c:v>
                </c:pt>
                <c:pt idx="1417">
                  <c:v>18.711405191820003</c:v>
                </c:pt>
                <c:pt idx="1418">
                  <c:v>20.343629176402729</c:v>
                </c:pt>
                <c:pt idx="1419">
                  <c:v>23.766123624986111</c:v>
                </c:pt>
                <c:pt idx="1420">
                  <c:v>25.489460492856907</c:v>
                </c:pt>
                <c:pt idx="1421">
                  <c:v>26.805635311416314</c:v>
                </c:pt>
                <c:pt idx="1422">
                  <c:v>25.735011188376511</c:v>
                </c:pt>
                <c:pt idx="1423">
                  <c:v>26.024568647669465</c:v>
                </c:pt>
                <c:pt idx="1424">
                  <c:v>25.795389215696897</c:v>
                </c:pt>
                <c:pt idx="1425">
                  <c:v>26.646725039185014</c:v>
                </c:pt>
                <c:pt idx="1426">
                  <c:v>5.8257245461791403</c:v>
                </c:pt>
                <c:pt idx="1427">
                  <c:v>6.2885368197766107</c:v>
                </c:pt>
                <c:pt idx="1428">
                  <c:v>8.7296872325764578</c:v>
                </c:pt>
                <c:pt idx="1429">
                  <c:v>8.3179622881399844</c:v>
                </c:pt>
                <c:pt idx="1430">
                  <c:v>9.3284938354573494</c:v>
                </c:pt>
                <c:pt idx="1431">
                  <c:v>8.7538434529788898</c:v>
                </c:pt>
                <c:pt idx="1432">
                  <c:v>8.7984219690670269</c:v>
                </c:pt>
                <c:pt idx="1433">
                  <c:v>8.9186760740956856</c:v>
                </c:pt>
                <c:pt idx="1434">
                  <c:v>10.297372892486401</c:v>
                </c:pt>
                <c:pt idx="1435">
                  <c:v>11.532450653827336</c:v>
                </c:pt>
                <c:pt idx="1436">
                  <c:v>13.026868405345358</c:v>
                </c:pt>
                <c:pt idx="1437">
                  <c:v>14.038758933748518</c:v>
                </c:pt>
                <c:pt idx="1438">
                  <c:v>15.177522840783872</c:v>
                </c:pt>
                <c:pt idx="1439">
                  <c:v>14.578272942060737</c:v>
                </c:pt>
                <c:pt idx="1440">
                  <c:v>15.964678112099428</c:v>
                </c:pt>
                <c:pt idx="1441">
                  <c:v>17.241544621598059</c:v>
                </c:pt>
                <c:pt idx="1442">
                  <c:v>18.348470105366168</c:v>
                </c:pt>
                <c:pt idx="1443">
                  <c:v>0.8000289501058141</c:v>
                </c:pt>
                <c:pt idx="1444">
                  <c:v>0.84913379547864853</c:v>
                </c:pt>
                <c:pt idx="1445">
                  <c:v>0.90176712931184166</c:v>
                </c:pt>
                <c:pt idx="1446">
                  <c:v>0.99700736386455491</c:v>
                </c:pt>
                <c:pt idx="1447">
                  <c:v>1.0753931708462614</c:v>
                </c:pt>
                <c:pt idx="1448">
                  <c:v>1.1554157074303029</c:v>
                </c:pt>
                <c:pt idx="1449">
                  <c:v>1.2087954784537998</c:v>
                </c:pt>
                <c:pt idx="1450">
                  <c:v>1.2539236565840584</c:v>
                </c:pt>
                <c:pt idx="1451">
                  <c:v>1.320287058778647</c:v>
                </c:pt>
                <c:pt idx="1452">
                  <c:v>1.3517252229493371</c:v>
                </c:pt>
                <c:pt idx="1453">
                  <c:v>2.9245223136782204</c:v>
                </c:pt>
                <c:pt idx="1454">
                  <c:v>2.9353786724030395</c:v>
                </c:pt>
                <c:pt idx="1455">
                  <c:v>3.0006232710204155</c:v>
                </c:pt>
                <c:pt idx="1456">
                  <c:v>3.2792592973680472</c:v>
                </c:pt>
                <c:pt idx="1457">
                  <c:v>3.6991430357999553</c:v>
                </c:pt>
                <c:pt idx="1458">
                  <c:v>3.9941846158851719</c:v>
                </c:pt>
                <c:pt idx="1459">
                  <c:v>4.4980341576624499</c:v>
                </c:pt>
                <c:pt idx="1460">
                  <c:v>5.2235344764954164</c:v>
                </c:pt>
                <c:pt idx="1461">
                  <c:v>5.583399174640709</c:v>
                </c:pt>
                <c:pt idx="1462">
                  <c:v>6.2262083767652738</c:v>
                </c:pt>
                <c:pt idx="1463">
                  <c:v>6.9542230261799336</c:v>
                </c:pt>
                <c:pt idx="1464">
                  <c:v>7.3109682985071291</c:v>
                </c:pt>
                <c:pt idx="1465">
                  <c:v>6.3116480185589925</c:v>
                </c:pt>
                <c:pt idx="1466">
                  <c:v>6.6918779394838621</c:v>
                </c:pt>
                <c:pt idx="1467">
                  <c:v>7.2092776926955002</c:v>
                </c:pt>
                <c:pt idx="1468">
                  <c:v>7.4207049547516863</c:v>
                </c:pt>
                <c:pt idx="1469">
                  <c:v>68.637930515768986</c:v>
                </c:pt>
                <c:pt idx="1470">
                  <c:v>65.573118249633993</c:v>
                </c:pt>
                <c:pt idx="1471">
                  <c:v>63.304803339096182</c:v>
                </c:pt>
                <c:pt idx="1472">
                  <c:v>56.543928681340624</c:v>
                </c:pt>
                <c:pt idx="1473">
                  <c:v>50.906171247976353</c:v>
                </c:pt>
                <c:pt idx="1474">
                  <c:v>44.506476757067169</c:v>
                </c:pt>
                <c:pt idx="1475">
                  <c:v>40.488441992118084</c:v>
                </c:pt>
                <c:pt idx="1476">
                  <c:v>40.626911465420278</c:v>
                </c:pt>
                <c:pt idx="1477">
                  <c:v>42.079856164542619</c:v>
                </c:pt>
                <c:pt idx="1478">
                  <c:v>21.107965776202317</c:v>
                </c:pt>
                <c:pt idx="1479">
                  <c:v>22.547277492357743</c:v>
                </c:pt>
                <c:pt idx="1480">
                  <c:v>23.387161372623524</c:v>
                </c:pt>
                <c:pt idx="1481">
                  <c:v>24.268892939776844</c:v>
                </c:pt>
                <c:pt idx="1482">
                  <c:v>26.039142641882279</c:v>
                </c:pt>
                <c:pt idx="1483">
                  <c:v>27.531950048300313</c:v>
                </c:pt>
                <c:pt idx="1484">
                  <c:v>28.699159620651557</c:v>
                </c:pt>
                <c:pt idx="1485">
                  <c:v>29.775161598534176</c:v>
                </c:pt>
                <c:pt idx="1486">
                  <c:v>31.686365747294289</c:v>
                </c:pt>
                <c:pt idx="1487">
                  <c:v>32.957669853991838</c:v>
                </c:pt>
                <c:pt idx="1488">
                  <c:v>35.065836442059656</c:v>
                </c:pt>
                <c:pt idx="1489">
                  <c:v>35.876938392926533</c:v>
                </c:pt>
                <c:pt idx="1490">
                  <c:v>36.061554329499565</c:v>
                </c:pt>
                <c:pt idx="1491">
                  <c:v>34.3860654115811</c:v>
                </c:pt>
                <c:pt idx="1492">
                  <c:v>35.293669689034793</c:v>
                </c:pt>
                <c:pt idx="1493">
                  <c:v>35.585986549775242</c:v>
                </c:pt>
                <c:pt idx="1494">
                  <c:v>36.901170075736978</c:v>
                </c:pt>
                <c:pt idx="1495">
                  <c:v>28.772355731753489</c:v>
                </c:pt>
                <c:pt idx="1496">
                  <c:v>30.281635901517291</c:v>
                </c:pt>
                <c:pt idx="1497">
                  <c:v>31.687051846266503</c:v>
                </c:pt>
                <c:pt idx="1498">
                  <c:v>33.332138761467888</c:v>
                </c:pt>
                <c:pt idx="1499">
                  <c:v>35.081923084361506</c:v>
                </c:pt>
                <c:pt idx="1500">
                  <c:v>35.912332976762329</c:v>
                </c:pt>
                <c:pt idx="1501">
                  <c:v>36.81944508942928</c:v>
                </c:pt>
                <c:pt idx="1502">
                  <c:v>38.224738928459431</c:v>
                </c:pt>
                <c:pt idx="1503">
                  <c:v>40.292303727373131</c:v>
                </c:pt>
                <c:pt idx="1504">
                  <c:v>42.516393469999294</c:v>
                </c:pt>
                <c:pt idx="1505">
                  <c:v>44.622642022898646</c:v>
                </c:pt>
                <c:pt idx="1506">
                  <c:v>46.349115481916186</c:v>
                </c:pt>
                <c:pt idx="1507">
                  <c:v>46.759559839474093</c:v>
                </c:pt>
                <c:pt idx="1508">
                  <c:v>45.30505176052371</c:v>
                </c:pt>
                <c:pt idx="1509">
                  <c:v>46.61551085750974</c:v>
                </c:pt>
                <c:pt idx="1510">
                  <c:v>48.112600140950313</c:v>
                </c:pt>
                <c:pt idx="1511">
                  <c:v>49.965270747367654</c:v>
                </c:pt>
                <c:pt idx="1512">
                  <c:v>8.3173554309613742</c:v>
                </c:pt>
                <c:pt idx="1513">
                  <c:v>7.7971482115883717</c:v>
                </c:pt>
                <c:pt idx="1514">
                  <c:v>8.0305463116473099</c:v>
                </c:pt>
                <c:pt idx="1515">
                  <c:v>8.6736240303678169</c:v>
                </c:pt>
                <c:pt idx="1516">
                  <c:v>9.6262054373200687</c:v>
                </c:pt>
                <c:pt idx="1517">
                  <c:v>10.328287118598992</c:v>
                </c:pt>
                <c:pt idx="1518">
                  <c:v>11.295228515512322</c:v>
                </c:pt>
                <c:pt idx="1519">
                  <c:v>12.334644417729594</c:v>
                </c:pt>
                <c:pt idx="1520">
                  <c:v>12.678795981521418</c:v>
                </c:pt>
                <c:pt idx="1521">
                  <c:v>13.950018290791919</c:v>
                </c:pt>
                <c:pt idx="1522">
                  <c:v>15.125617337934885</c:v>
                </c:pt>
                <c:pt idx="1523">
                  <c:v>16.036696540993766</c:v>
                </c:pt>
                <c:pt idx="1524">
                  <c:v>8.2058121786325611</c:v>
                </c:pt>
                <c:pt idx="1525">
                  <c:v>8.7177915495437723</c:v>
                </c:pt>
                <c:pt idx="1526">
                  <c:v>8.6916283937205225</c:v>
                </c:pt>
                <c:pt idx="1527">
                  <c:v>8.1324316522153026</c:v>
                </c:pt>
                <c:pt idx="1528">
                  <c:v>8.451462403256162</c:v>
                </c:pt>
                <c:pt idx="1529">
                  <c:v>8.7701064832563151</c:v>
                </c:pt>
                <c:pt idx="1530">
                  <c:v>7.974741583198024</c:v>
                </c:pt>
                <c:pt idx="1531">
                  <c:v>7.3762513355090134</c:v>
                </c:pt>
                <c:pt idx="1532">
                  <c:v>8.8118874972335721</c:v>
                </c:pt>
                <c:pt idx="1533">
                  <c:v>9.8691703207554973</c:v>
                </c:pt>
                <c:pt idx="1534">
                  <c:v>11.001864191238301</c:v>
                </c:pt>
                <c:pt idx="1535">
                  <c:v>12.104765480781314</c:v>
                </c:pt>
                <c:pt idx="1536">
                  <c:v>12.810342994721635</c:v>
                </c:pt>
                <c:pt idx="1537">
                  <c:v>12.306586832526012</c:v>
                </c:pt>
                <c:pt idx="1538">
                  <c:v>12.090860284455459</c:v>
                </c:pt>
                <c:pt idx="1539">
                  <c:v>12.664391740864968</c:v>
                </c:pt>
                <c:pt idx="1540">
                  <c:v>13.485470251798388</c:v>
                </c:pt>
                <c:pt idx="1541">
                  <c:v>1.1900663774314226</c:v>
                </c:pt>
                <c:pt idx="1542">
                  <c:v>1.2569073858206339</c:v>
                </c:pt>
                <c:pt idx="1543">
                  <c:v>1.3163225956696738</c:v>
                </c:pt>
                <c:pt idx="1544">
                  <c:v>1.4169488638887844</c:v>
                </c:pt>
                <c:pt idx="1545">
                  <c:v>1.5294776133249772</c:v>
                </c:pt>
                <c:pt idx="1546">
                  <c:v>1.6451598139043253</c:v>
                </c:pt>
                <c:pt idx="1547">
                  <c:v>1.7823000346018485</c:v>
                </c:pt>
                <c:pt idx="1548">
                  <c:v>1.9516367399976069</c:v>
                </c:pt>
                <c:pt idx="1549">
                  <c:v>2.161272404239579</c:v>
                </c:pt>
                <c:pt idx="1550">
                  <c:v>2.3879312643759727</c:v>
                </c:pt>
                <c:pt idx="1551">
                  <c:v>2.6362116007164844</c:v>
                </c:pt>
                <c:pt idx="1552">
                  <c:v>2.8342221277395767</c:v>
                </c:pt>
                <c:pt idx="1553">
                  <c:v>2.979741100733583</c:v>
                </c:pt>
                <c:pt idx="1554">
                  <c:v>3.19077371298255</c:v>
                </c:pt>
                <c:pt idx="1555">
                  <c:v>3.417267139390868</c:v>
                </c:pt>
                <c:pt idx="1556">
                  <c:v>3.6352074788335984</c:v>
                </c:pt>
                <c:pt idx="1557">
                  <c:v>2.4851709564511877</c:v>
                </c:pt>
                <c:pt idx="1558">
                  <c:v>2.4888586040803089</c:v>
                </c:pt>
                <c:pt idx="1559">
                  <c:v>1.2351770364382062</c:v>
                </c:pt>
                <c:pt idx="1560">
                  <c:v>1.312766364090985</c:v>
                </c:pt>
                <c:pt idx="1561">
                  <c:v>1.3833218505947817</c:v>
                </c:pt>
                <c:pt idx="1562">
                  <c:v>1.4373112106339336</c:v>
                </c:pt>
                <c:pt idx="1563">
                  <c:v>1.521043394755623</c:v>
                </c:pt>
                <c:pt idx="1564">
                  <c:v>1.6088601800136337</c:v>
                </c:pt>
                <c:pt idx="1565">
                  <c:v>1.7119774988528988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5286656"/>
        <c:axId val="184732480"/>
      </c:scatterChart>
      <c:valAx>
        <c:axId val="185286656"/>
        <c:scaling>
          <c:orientation val="minMax"/>
          <c:max val="7"/>
          <c:min val="1"/>
        </c:scaling>
        <c:delete val="0"/>
        <c:axPos val="b"/>
        <c:majorGridlines>
          <c:spPr>
            <a:ln w="25400">
              <a:solidFill>
                <a:srgbClr val="C1E4F5"/>
              </a:solidFill>
            </a:ln>
          </c:spPr>
        </c:majorGridlines>
        <c:numFmt formatCode="General" sourceLinked="1"/>
        <c:majorTickMark val="none"/>
        <c:minorTickMark val="none"/>
        <c:tickLblPos val="low"/>
        <c:spPr>
          <a:ln w="25400">
            <a:solidFill>
              <a:srgbClr val="D9D9D9"/>
            </a:solidFill>
          </a:ln>
        </c:spPr>
        <c:txPr>
          <a:bodyPr/>
          <a:lstStyle/>
          <a:p>
            <a:pPr>
              <a:defRPr sz="1600">
                <a:latin typeface="Calibri" panose="020F0502020204030204" pitchFamily="34" charset="0"/>
              </a:defRPr>
            </a:pPr>
            <a:endParaRPr lang="fi-FI"/>
          </a:p>
        </c:txPr>
        <c:crossAx val="184732480"/>
        <c:crosses val="autoZero"/>
        <c:crossBetween val="midCat"/>
      </c:valAx>
      <c:valAx>
        <c:axId val="184732480"/>
        <c:scaling>
          <c:orientation val="minMax"/>
        </c:scaling>
        <c:delete val="0"/>
        <c:axPos val="l"/>
        <c:majorGridlines>
          <c:spPr>
            <a:ln w="25400">
              <a:solidFill>
                <a:srgbClr val="C1E4F5"/>
              </a:solidFill>
            </a:ln>
          </c:spPr>
        </c:majorGridlines>
        <c:numFmt formatCode="General" sourceLinked="1"/>
        <c:majorTickMark val="none"/>
        <c:minorTickMark val="none"/>
        <c:tickLblPos val="low"/>
        <c:spPr>
          <a:ln w="25400">
            <a:solidFill>
              <a:srgbClr val="D9D9D9"/>
            </a:solidFill>
          </a:ln>
        </c:spPr>
        <c:txPr>
          <a:bodyPr/>
          <a:lstStyle/>
          <a:p>
            <a:pPr>
              <a:defRPr sz="1600">
                <a:latin typeface="Calibri" panose="020F0502020204030204" pitchFamily="34" charset="0"/>
              </a:defRPr>
            </a:pPr>
            <a:endParaRPr lang="fi-FI"/>
          </a:p>
        </c:txPr>
        <c:crossAx val="185286656"/>
        <c:crosses val="autoZero"/>
        <c:crossBetween val="midCat"/>
      </c:valAx>
      <c:spPr>
        <a:ln w="25400">
          <a:solidFill>
            <a:srgbClr val="C1E4F5"/>
          </a:solidFill>
        </a:ln>
      </c:spPr>
    </c:plotArea>
    <c:plotVisOnly val="1"/>
    <c:dispBlanksAs val="gap"/>
    <c:showDLblsOverMax val="0"/>
  </c:chart>
  <c:spPr>
    <a:solidFill>
      <a:srgbClr val="DBEFF9"/>
    </a:solidFill>
  </c:spPr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GDP per capita constant LCU, Lead 5 yrs.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6"/>
            <c:spPr>
              <a:solidFill>
                <a:srgbClr val="1E82B4"/>
              </a:solidFill>
              <a:ln>
                <a:noFill/>
              </a:ln>
            </c:spPr>
          </c:marker>
          <c:trendline>
            <c:spPr>
              <a:ln w="25400">
                <a:solidFill>
                  <a:srgbClr val="C43922"/>
                </a:solidFill>
              </a:ln>
            </c:spPr>
            <c:trendlineType val="linear"/>
            <c:dispRSqr val="0"/>
            <c:dispEq val="0"/>
          </c:trendline>
          <c:xVal>
            <c:numRef>
              <c:f>Sheet1!$A$2:$A$932</c:f>
              <c:numCache>
                <c:formatCode>General</c:formatCode>
                <c:ptCount val="931"/>
                <c:pt idx="0">
                  <c:v>3.4991993587861878</c:v>
                </c:pt>
                <c:pt idx="1">
                  <c:v>3.5991993587861879</c:v>
                </c:pt>
                <c:pt idx="2">
                  <c:v>3.5137455020516786</c:v>
                </c:pt>
                <c:pt idx="3">
                  <c:v>3.560826176753936</c:v>
                </c:pt>
                <c:pt idx="4">
                  <c:v>3.9835122161768175</c:v>
                </c:pt>
                <c:pt idx="5">
                  <c:v>3.8077601490561945</c:v>
                </c:pt>
                <c:pt idx="6">
                  <c:v>3.997760149056194</c:v>
                </c:pt>
                <c:pt idx="7">
                  <c:v>3.9494030491829966</c:v>
                </c:pt>
                <c:pt idx="8">
                  <c:v>4.1910688534730642</c:v>
                </c:pt>
                <c:pt idx="9">
                  <c:v>4.0600266984784152</c:v>
                </c:pt>
                <c:pt idx="10">
                  <c:v>4.5030172328947886</c:v>
                </c:pt>
                <c:pt idx="11">
                  <c:v>4.0459031890958457</c:v>
                </c:pt>
                <c:pt idx="12">
                  <c:v>3.6752135339234315</c:v>
                </c:pt>
                <c:pt idx="13">
                  <c:v>4.1979721546130868</c:v>
                </c:pt>
                <c:pt idx="14">
                  <c:v>3.8196008181230336</c:v>
                </c:pt>
                <c:pt idx="15">
                  <c:v>3.8596008181230337</c:v>
                </c:pt>
                <c:pt idx="16">
                  <c:v>3.7949933690052786</c:v>
                </c:pt>
                <c:pt idx="17">
                  <c:v>4.5706029388157488</c:v>
                </c:pt>
                <c:pt idx="18">
                  <c:v>4.4220000832390216</c:v>
                </c:pt>
                <c:pt idx="19">
                  <c:v>4.7436063332708107</c:v>
                </c:pt>
                <c:pt idx="20">
                  <c:v>4.8867349991306011</c:v>
                </c:pt>
                <c:pt idx="21">
                  <c:v>5.181562585337498</c:v>
                </c:pt>
                <c:pt idx="22">
                  <c:v>5.5022522405099119</c:v>
                </c:pt>
                <c:pt idx="23">
                  <c:v>5.2100045572999418</c:v>
                </c:pt>
                <c:pt idx="24">
                  <c:v>5.143508094062013</c:v>
                </c:pt>
                <c:pt idx="25">
                  <c:v>5.0345570678478282</c:v>
                </c:pt>
                <c:pt idx="26">
                  <c:v>5.1988028120112526</c:v>
                </c:pt>
                <c:pt idx="27">
                  <c:v>5.2188028120112531</c:v>
                </c:pt>
                <c:pt idx="28">
                  <c:v>5.1836101364755649</c:v>
                </c:pt>
                <c:pt idx="29">
                  <c:v>4.4463272095221278</c:v>
                </c:pt>
                <c:pt idx="30">
                  <c:v>3.9638423879304181</c:v>
                </c:pt>
                <c:pt idx="31">
                  <c:v>4.4978203236092078</c:v>
                </c:pt>
                <c:pt idx="32">
                  <c:v>4.5476715685791573</c:v>
                </c:pt>
                <c:pt idx="33">
                  <c:v>4.8742232927170877</c:v>
                </c:pt>
                <c:pt idx="34">
                  <c:v>5.1180163961653635</c:v>
                </c:pt>
                <c:pt idx="35">
                  <c:v>4.7938567906645995</c:v>
                </c:pt>
                <c:pt idx="36">
                  <c:v>4.9216551173243079</c:v>
                </c:pt>
                <c:pt idx="37">
                  <c:v>4.9644342272613127</c:v>
                </c:pt>
                <c:pt idx="38">
                  <c:v>5.2230809320278491</c:v>
                </c:pt>
                <c:pt idx="39">
                  <c:v>5.2430809320278495</c:v>
                </c:pt>
                <c:pt idx="40">
                  <c:v>5.2428511291092388</c:v>
                </c:pt>
                <c:pt idx="41">
                  <c:v>4.0624955854482625</c:v>
                </c:pt>
                <c:pt idx="42">
                  <c:v>4.122495585448263</c:v>
                </c:pt>
                <c:pt idx="43">
                  <c:v>4.0914721914359271</c:v>
                </c:pt>
                <c:pt idx="44">
                  <c:v>4.7628389108948443</c:v>
                </c:pt>
                <c:pt idx="45">
                  <c:v>4.1867509974707211</c:v>
                </c:pt>
                <c:pt idx="46">
                  <c:v>4.316750997470721</c:v>
                </c:pt>
                <c:pt idx="47">
                  <c:v>4.4469835943457872</c:v>
                </c:pt>
                <c:pt idx="48">
                  <c:v>3.1997084568338345</c:v>
                </c:pt>
                <c:pt idx="49">
                  <c:v>3.2975233815257567</c:v>
                </c:pt>
                <c:pt idx="50">
                  <c:v>3.0975312886039554</c:v>
                </c:pt>
                <c:pt idx="51">
                  <c:v>3.4620584172363471</c:v>
                </c:pt>
                <c:pt idx="52">
                  <c:v>3.5546702849406273</c:v>
                </c:pt>
                <c:pt idx="53">
                  <c:v>3.6046702849406271</c:v>
                </c:pt>
                <c:pt idx="54">
                  <c:v>3.5932129679985052</c:v>
                </c:pt>
                <c:pt idx="55">
                  <c:v>4.229413685144209</c:v>
                </c:pt>
                <c:pt idx="56">
                  <c:v>3.6970592177588628</c:v>
                </c:pt>
                <c:pt idx="57">
                  <c:v>4.1354879613946434</c:v>
                </c:pt>
                <c:pt idx="58">
                  <c:v>4.3604792978106612</c:v>
                </c:pt>
                <c:pt idx="59">
                  <c:v>4.9484103322934194</c:v>
                </c:pt>
                <c:pt idx="60">
                  <c:v>5.1166861943623863</c:v>
                </c:pt>
                <c:pt idx="61">
                  <c:v>4.6905218461394194</c:v>
                </c:pt>
                <c:pt idx="62">
                  <c:v>4.7590570501654081</c:v>
                </c:pt>
                <c:pt idx="63">
                  <c:v>4.9292687957455747</c:v>
                </c:pt>
                <c:pt idx="64">
                  <c:v>5.1224206683136693</c:v>
                </c:pt>
                <c:pt idx="65">
                  <c:v>5.2024206683136685</c:v>
                </c:pt>
                <c:pt idx="66">
                  <c:v>5.1122066082650965</c:v>
                </c:pt>
                <c:pt idx="67">
                  <c:v>3.4487761950401485</c:v>
                </c:pt>
                <c:pt idx="68">
                  <c:v>3.5287761950401486</c:v>
                </c:pt>
                <c:pt idx="69">
                  <c:v>3.5392814713194585</c:v>
                </c:pt>
                <c:pt idx="70">
                  <c:v>3.3038269071686175</c:v>
                </c:pt>
                <c:pt idx="71">
                  <c:v>3.3548613899272381</c:v>
                </c:pt>
                <c:pt idx="72">
                  <c:v>3.5207234588927552</c:v>
                </c:pt>
                <c:pt idx="73">
                  <c:v>3.0815486231020706</c:v>
                </c:pt>
                <c:pt idx="74">
                  <c:v>3.4048705697234505</c:v>
                </c:pt>
                <c:pt idx="75">
                  <c:v>3.439442811137797</c:v>
                </c:pt>
                <c:pt idx="76">
                  <c:v>3.4891866097759299</c:v>
                </c:pt>
                <c:pt idx="77">
                  <c:v>3.5991866097759297</c:v>
                </c:pt>
                <c:pt idx="78">
                  <c:v>3.5877292928338078</c:v>
                </c:pt>
                <c:pt idx="79">
                  <c:v>3.3767745539371941</c:v>
                </c:pt>
                <c:pt idx="80">
                  <c:v>3.6651693131784402</c:v>
                </c:pt>
                <c:pt idx="81">
                  <c:v>3.7951693131784405</c:v>
                </c:pt>
                <c:pt idx="82">
                  <c:v>3.5844728658015361</c:v>
                </c:pt>
                <c:pt idx="83">
                  <c:v>4.2126774489133325</c:v>
                </c:pt>
                <c:pt idx="84">
                  <c:v>4.583309353000085</c:v>
                </c:pt>
                <c:pt idx="85">
                  <c:v>4.0841120353817146</c:v>
                </c:pt>
                <c:pt idx="86">
                  <c:v>4.0010770767241279</c:v>
                </c:pt>
                <c:pt idx="87">
                  <c:v>3.8910770767241285</c:v>
                </c:pt>
                <c:pt idx="88">
                  <c:v>3.9999380021684745</c:v>
                </c:pt>
                <c:pt idx="89">
                  <c:v>3.1431382160530328</c:v>
                </c:pt>
                <c:pt idx="90">
                  <c:v>3.6290757274727294</c:v>
                </c:pt>
                <c:pt idx="91">
                  <c:v>3.8622690522271879</c:v>
                </c:pt>
                <c:pt idx="92">
                  <c:v>3.4047676815706183</c:v>
                </c:pt>
                <c:pt idx="93">
                  <c:v>3.5126987160533769</c:v>
                </c:pt>
                <c:pt idx="94">
                  <c:v>4.2409745781223425</c:v>
                </c:pt>
                <c:pt idx="95">
                  <c:v>4.1197848791562173</c:v>
                </c:pt>
                <c:pt idx="96">
                  <c:v>4.0356658756817776</c:v>
                </c:pt>
                <c:pt idx="97">
                  <c:v>4.2161523621682635</c:v>
                </c:pt>
                <c:pt idx="98">
                  <c:v>4.1134023013705985</c:v>
                </c:pt>
                <c:pt idx="99">
                  <c:v>4.1034023013705987</c:v>
                </c:pt>
                <c:pt idx="100">
                  <c:v>4.0162741662290733</c:v>
                </c:pt>
                <c:pt idx="101">
                  <c:v>3.3474527193351475</c:v>
                </c:pt>
                <c:pt idx="102">
                  <c:v>2.898832029679975</c:v>
                </c:pt>
                <c:pt idx="103">
                  <c:v>3.8533147883006644</c:v>
                </c:pt>
                <c:pt idx="104">
                  <c:v>3.7500814523214614</c:v>
                </c:pt>
                <c:pt idx="105">
                  <c:v>3.8202085498394958</c:v>
                </c:pt>
                <c:pt idx="106">
                  <c:v>3.9066068428693672</c:v>
                </c:pt>
                <c:pt idx="107">
                  <c:v>4.0821133482195622</c:v>
                </c:pt>
                <c:pt idx="108">
                  <c:v>4.042113348219563</c:v>
                </c:pt>
                <c:pt idx="109">
                  <c:v>3.9579726510199675</c:v>
                </c:pt>
                <c:pt idx="110">
                  <c:v>3.2589111792200787</c:v>
                </c:pt>
                <c:pt idx="111">
                  <c:v>3.4906181791556032</c:v>
                </c:pt>
                <c:pt idx="112">
                  <c:v>2.8426181236211954</c:v>
                </c:pt>
                <c:pt idx="113">
                  <c:v>2.9060437291575276</c:v>
                </c:pt>
                <c:pt idx="114">
                  <c:v>3.3042880374890631</c:v>
                </c:pt>
                <c:pt idx="115">
                  <c:v>3.5342880374890631</c:v>
                </c:pt>
                <c:pt idx="116">
                  <c:v>3.5152472242328145</c:v>
                </c:pt>
                <c:pt idx="117">
                  <c:v>3.5434019863942678</c:v>
                </c:pt>
                <c:pt idx="118">
                  <c:v>3.4634019863942678</c:v>
                </c:pt>
                <c:pt idx="119">
                  <c:v>3.4134690950791744</c:v>
                </c:pt>
                <c:pt idx="120">
                  <c:v>4.793408247597676</c:v>
                </c:pt>
                <c:pt idx="121">
                  <c:v>4.9513630908541817</c:v>
                </c:pt>
                <c:pt idx="122">
                  <c:v>5.0965499865394825</c:v>
                </c:pt>
                <c:pt idx="123">
                  <c:v>5.0954791416978065</c:v>
                </c:pt>
                <c:pt idx="124">
                  <c:v>5.4572032796288408</c:v>
                </c:pt>
                <c:pt idx="125">
                  <c:v>5.6303067279047037</c:v>
                </c:pt>
                <c:pt idx="126">
                  <c:v>5.1185818851686093</c:v>
                </c:pt>
                <c:pt idx="127">
                  <c:v>5.0293799937020225</c:v>
                </c:pt>
                <c:pt idx="128">
                  <c:v>5.0594287642771087</c:v>
                </c:pt>
                <c:pt idx="129">
                  <c:v>5.262122465638976</c:v>
                </c:pt>
                <c:pt idx="130">
                  <c:v>5.2821224656389765</c:v>
                </c:pt>
                <c:pt idx="131">
                  <c:v>5.3507350513382166</c:v>
                </c:pt>
                <c:pt idx="132">
                  <c:v>2.7595653844000814</c:v>
                </c:pt>
                <c:pt idx="133">
                  <c:v>2.8671593693624877</c:v>
                </c:pt>
                <c:pt idx="134">
                  <c:v>2.8671593693624877</c:v>
                </c:pt>
                <c:pt idx="135">
                  <c:v>2.8671593693624877</c:v>
                </c:pt>
                <c:pt idx="136">
                  <c:v>2.8481842140829845</c:v>
                </c:pt>
                <c:pt idx="137">
                  <c:v>4.7230378388800398</c:v>
                </c:pt>
                <c:pt idx="138">
                  <c:v>4.9414947833607377</c:v>
                </c:pt>
                <c:pt idx="139">
                  <c:v>4.9062876951085386</c:v>
                </c:pt>
                <c:pt idx="140">
                  <c:v>4.7568478798627005</c:v>
                </c:pt>
                <c:pt idx="141">
                  <c:v>4.379606500552355</c:v>
                </c:pt>
                <c:pt idx="142">
                  <c:v>4.7485720177937347</c:v>
                </c:pt>
                <c:pt idx="143">
                  <c:v>4.8078280156505793</c:v>
                </c:pt>
                <c:pt idx="144">
                  <c:v>4.7741469007136041</c:v>
                </c:pt>
                <c:pt idx="145">
                  <c:v>4.6626756550318325</c:v>
                </c:pt>
                <c:pt idx="146">
                  <c:v>4.7848601759462293</c:v>
                </c:pt>
                <c:pt idx="147">
                  <c:v>4.8348601759462282</c:v>
                </c:pt>
                <c:pt idx="148">
                  <c:v>4.7942835463173941</c:v>
                </c:pt>
                <c:pt idx="149">
                  <c:v>3.9384899145630037</c:v>
                </c:pt>
                <c:pt idx="150">
                  <c:v>4.3500002379688141</c:v>
                </c:pt>
                <c:pt idx="151">
                  <c:v>4.5372369080772019</c:v>
                </c:pt>
                <c:pt idx="152">
                  <c:v>4.1731724458400841</c:v>
                </c:pt>
                <c:pt idx="153">
                  <c:v>3.7080000320469804</c:v>
                </c:pt>
                <c:pt idx="154">
                  <c:v>4.2986896872193947</c:v>
                </c:pt>
                <c:pt idx="155">
                  <c:v>4.3234820690978308</c:v>
                </c:pt>
                <c:pt idx="156">
                  <c:v>4.1811612053177036</c:v>
                </c:pt>
                <c:pt idx="157">
                  <c:v>4.537933812511362</c:v>
                </c:pt>
                <c:pt idx="158">
                  <c:v>4.2382432118304285</c:v>
                </c:pt>
                <c:pt idx="159">
                  <c:v>4.258243211830429</c:v>
                </c:pt>
                <c:pt idx="160">
                  <c:v>4.5849901331053324</c:v>
                </c:pt>
                <c:pt idx="161">
                  <c:v>4.179225578379846</c:v>
                </c:pt>
                <c:pt idx="162">
                  <c:v>3.8203744912247202</c:v>
                </c:pt>
                <c:pt idx="163">
                  <c:v>4.0029138718164585</c:v>
                </c:pt>
                <c:pt idx="164">
                  <c:v>3.2663548922056229</c:v>
                </c:pt>
                <c:pt idx="165">
                  <c:v>3.2260100646194156</c:v>
                </c:pt>
                <c:pt idx="166">
                  <c:v>3.7073893749642433</c:v>
                </c:pt>
                <c:pt idx="167">
                  <c:v>3.9247873766708294</c:v>
                </c:pt>
                <c:pt idx="168">
                  <c:v>3.8760530934494168</c:v>
                </c:pt>
                <c:pt idx="169">
                  <c:v>3.9142441115351714</c:v>
                </c:pt>
                <c:pt idx="170">
                  <c:v>4.1055718109515142</c:v>
                </c:pt>
                <c:pt idx="171">
                  <c:v>4.115571810951514</c:v>
                </c:pt>
                <c:pt idx="172">
                  <c:v>4.0718107694505141</c:v>
                </c:pt>
                <c:pt idx="173">
                  <c:v>4.1261166679386267</c:v>
                </c:pt>
                <c:pt idx="174">
                  <c:v>3.935082185180006</c:v>
                </c:pt>
                <c:pt idx="175">
                  <c:v>4.4492201162144891</c:v>
                </c:pt>
                <c:pt idx="176">
                  <c:v>4.2026824026431608</c:v>
                </c:pt>
                <c:pt idx="177">
                  <c:v>4.0825921918396766</c:v>
                </c:pt>
                <c:pt idx="178">
                  <c:v>4.1431420800737762</c:v>
                </c:pt>
                <c:pt idx="179">
                  <c:v>4.0965204239453712</c:v>
                </c:pt>
                <c:pt idx="180">
                  <c:v>4.3065204239453712</c:v>
                </c:pt>
                <c:pt idx="181">
                  <c:v>4.1375167918019766</c:v>
                </c:pt>
                <c:pt idx="182">
                  <c:v>3.8306758114016897</c:v>
                </c:pt>
                <c:pt idx="183">
                  <c:v>4.0663598320925276</c:v>
                </c:pt>
                <c:pt idx="184">
                  <c:v>3.7275518662319298</c:v>
                </c:pt>
                <c:pt idx="185">
                  <c:v>4.0331710296560548</c:v>
                </c:pt>
                <c:pt idx="186">
                  <c:v>4.3231710296560548</c:v>
                </c:pt>
                <c:pt idx="187">
                  <c:v>4.2398182281774073</c:v>
                </c:pt>
                <c:pt idx="188">
                  <c:v>4.1663787116185187</c:v>
                </c:pt>
                <c:pt idx="189">
                  <c:v>4.4082570554901146</c:v>
                </c:pt>
                <c:pt idx="190">
                  <c:v>4.4082570554901146</c:v>
                </c:pt>
                <c:pt idx="191">
                  <c:v>4.2617412803821173</c:v>
                </c:pt>
                <c:pt idx="192">
                  <c:v>3.8565424957364938</c:v>
                </c:pt>
                <c:pt idx="193">
                  <c:v>4.0838941179859782</c:v>
                </c:pt>
                <c:pt idx="194">
                  <c:v>4.1145394154575836</c:v>
                </c:pt>
                <c:pt idx="195">
                  <c:v>3.9139952389377077</c:v>
                </c:pt>
                <c:pt idx="196">
                  <c:v>4.2212366182480521</c:v>
                </c:pt>
                <c:pt idx="197">
                  <c:v>4.322271101006673</c:v>
                </c:pt>
                <c:pt idx="198">
                  <c:v>4.2256217647893415</c:v>
                </c:pt>
                <c:pt idx="199">
                  <c:v>4.477503999960649</c:v>
                </c:pt>
                <c:pt idx="200">
                  <c:v>4.4176649428584325</c:v>
                </c:pt>
                <c:pt idx="201">
                  <c:v>4.7259151252514293</c:v>
                </c:pt>
                <c:pt idx="202">
                  <c:v>4.7459151252514298</c:v>
                </c:pt>
                <c:pt idx="203">
                  <c:v>4.6088540987948106</c:v>
                </c:pt>
                <c:pt idx="204">
                  <c:v>4.6294135311113216</c:v>
                </c:pt>
                <c:pt idx="205">
                  <c:v>4.205350050648792</c:v>
                </c:pt>
                <c:pt idx="206">
                  <c:v>4.566747762836048</c:v>
                </c:pt>
                <c:pt idx="207">
                  <c:v>4.6775004601847332</c:v>
                </c:pt>
                <c:pt idx="208">
                  <c:v>5.0195694257019747</c:v>
                </c:pt>
                <c:pt idx="209">
                  <c:v>5.1512935636330095</c:v>
                </c:pt>
                <c:pt idx="210">
                  <c:v>5.0229843242545256</c:v>
                </c:pt>
                <c:pt idx="211">
                  <c:v>5.3617504305443537</c:v>
                </c:pt>
                <c:pt idx="212">
                  <c:v>5.3947071466589636</c:v>
                </c:pt>
                <c:pt idx="213">
                  <c:v>5.5783873509391197</c:v>
                </c:pt>
                <c:pt idx="214">
                  <c:v>5.5883873509391195</c:v>
                </c:pt>
                <c:pt idx="215">
                  <c:v>5.5658994939037214</c:v>
                </c:pt>
                <c:pt idx="216">
                  <c:v>4.1124241931747907</c:v>
                </c:pt>
                <c:pt idx="217">
                  <c:v>4.0171294597792802</c:v>
                </c:pt>
                <c:pt idx="218">
                  <c:v>3.8937716781237017</c:v>
                </c:pt>
                <c:pt idx="219">
                  <c:v>4.0257277846061239</c:v>
                </c:pt>
                <c:pt idx="220">
                  <c:v>3.6450017996839459</c:v>
                </c:pt>
                <c:pt idx="221">
                  <c:v>3.8750017996839463</c:v>
                </c:pt>
                <c:pt idx="222">
                  <c:v>3.6941140737495828</c:v>
                </c:pt>
                <c:pt idx="223">
                  <c:v>3.5870833614454343</c:v>
                </c:pt>
                <c:pt idx="224">
                  <c:v>2.9070833614454341</c:v>
                </c:pt>
                <c:pt idx="225">
                  <c:v>3.4570833614454339</c:v>
                </c:pt>
                <c:pt idx="226">
                  <c:v>3.249514105794848</c:v>
                </c:pt>
                <c:pt idx="227">
                  <c:v>3.3966944339191185</c:v>
                </c:pt>
                <c:pt idx="228">
                  <c:v>3.6105899836041413</c:v>
                </c:pt>
                <c:pt idx="229">
                  <c:v>3.6722610682344921</c:v>
                </c:pt>
                <c:pt idx="230">
                  <c:v>3.7922610682344926</c:v>
                </c:pt>
                <c:pt idx="231">
                  <c:v>3.602706489369699</c:v>
                </c:pt>
                <c:pt idx="232">
                  <c:v>3.9587305556730827</c:v>
                </c:pt>
                <c:pt idx="233">
                  <c:v>4.3174417932264246</c:v>
                </c:pt>
                <c:pt idx="234">
                  <c:v>4.1541432158917946</c:v>
                </c:pt>
                <c:pt idx="235">
                  <c:v>4.1641432158917953</c:v>
                </c:pt>
                <c:pt idx="236">
                  <c:v>4.007351967423098</c:v>
                </c:pt>
                <c:pt idx="237">
                  <c:v>3.9489587150528216</c:v>
                </c:pt>
                <c:pt idx="238">
                  <c:v>3.2913725081562699</c:v>
                </c:pt>
                <c:pt idx="239">
                  <c:v>3.8217173357424765</c:v>
                </c:pt>
                <c:pt idx="240">
                  <c:v>3.871207592325733</c:v>
                </c:pt>
                <c:pt idx="241">
                  <c:v>4.1517159823978709</c:v>
                </c:pt>
                <c:pt idx="242">
                  <c:v>4.1334282360048604</c:v>
                </c:pt>
                <c:pt idx="243">
                  <c:v>4.0934367476780125</c:v>
                </c:pt>
                <c:pt idx="244">
                  <c:v>4.1734367476780125</c:v>
                </c:pt>
                <c:pt idx="245">
                  <c:v>4.0928087522343102</c:v>
                </c:pt>
                <c:pt idx="246">
                  <c:v>4.698399569371789</c:v>
                </c:pt>
                <c:pt idx="247">
                  <c:v>4.624935993081432</c:v>
                </c:pt>
                <c:pt idx="248">
                  <c:v>4.8536659527280683</c:v>
                </c:pt>
                <c:pt idx="249">
                  <c:v>4.8594818438071172</c:v>
                </c:pt>
                <c:pt idx="250">
                  <c:v>4.9621266638460284</c:v>
                </c:pt>
                <c:pt idx="251">
                  <c:v>5.0921266638460292</c:v>
                </c:pt>
                <c:pt idx="252">
                  <c:v>4.7636726351757375</c:v>
                </c:pt>
                <c:pt idx="253">
                  <c:v>3.2194739382696511</c:v>
                </c:pt>
                <c:pt idx="254">
                  <c:v>3.0897149461948694</c:v>
                </c:pt>
                <c:pt idx="255">
                  <c:v>3.0006111037824184</c:v>
                </c:pt>
                <c:pt idx="256">
                  <c:v>3.1806111037824185</c:v>
                </c:pt>
                <c:pt idx="257">
                  <c:v>3.3296547109951242</c:v>
                </c:pt>
                <c:pt idx="258">
                  <c:v>4.2920873527996122</c:v>
                </c:pt>
                <c:pt idx="259">
                  <c:v>4.0236007040564319</c:v>
                </c:pt>
                <c:pt idx="260">
                  <c:v>4.4494732314842445</c:v>
                </c:pt>
                <c:pt idx="261">
                  <c:v>4.7519755072913812</c:v>
                </c:pt>
                <c:pt idx="262">
                  <c:v>5.4050789555672436</c:v>
                </c:pt>
                <c:pt idx="263">
                  <c:v>5.6826651624637954</c:v>
                </c:pt>
                <c:pt idx="264">
                  <c:v>5.4899335330708245</c:v>
                </c:pt>
                <c:pt idx="265">
                  <c:v>5.6867976949205348</c:v>
                </c:pt>
                <c:pt idx="266">
                  <c:v>5.483564612213768</c:v>
                </c:pt>
                <c:pt idx="267">
                  <c:v>5.5662136880892552</c:v>
                </c:pt>
                <c:pt idx="268">
                  <c:v>5.6362136880892546</c:v>
                </c:pt>
                <c:pt idx="269">
                  <c:v>5.4933747596790159</c:v>
                </c:pt>
                <c:pt idx="270">
                  <c:v>4.3858564871892671</c:v>
                </c:pt>
                <c:pt idx="271">
                  <c:v>4.1614316483701295</c:v>
                </c:pt>
                <c:pt idx="272">
                  <c:v>4.4758564653908861</c:v>
                </c:pt>
                <c:pt idx="273">
                  <c:v>4.4899369358622891</c:v>
                </c:pt>
                <c:pt idx="274">
                  <c:v>4.6709714186209093</c:v>
                </c:pt>
                <c:pt idx="275">
                  <c:v>5.0968334875864265</c:v>
                </c:pt>
                <c:pt idx="276">
                  <c:v>4.4976580068648984</c:v>
                </c:pt>
                <c:pt idx="277">
                  <c:v>4.7920465910694396</c:v>
                </c:pt>
                <c:pt idx="278">
                  <c:v>5.0082038761740915</c:v>
                </c:pt>
                <c:pt idx="279">
                  <c:v>5.2782516631390726</c:v>
                </c:pt>
                <c:pt idx="280">
                  <c:v>5.2382516631390725</c:v>
                </c:pt>
                <c:pt idx="281">
                  <c:v>5.1946547665799372</c:v>
                </c:pt>
                <c:pt idx="282">
                  <c:v>4.0419987917709195</c:v>
                </c:pt>
                <c:pt idx="283">
                  <c:v>3.7256143170706557</c:v>
                </c:pt>
                <c:pt idx="284">
                  <c:v>3.3662872864286326</c:v>
                </c:pt>
                <c:pt idx="285">
                  <c:v>3.576287286428633</c:v>
                </c:pt>
                <c:pt idx="286">
                  <c:v>3.635576439429987</c:v>
                </c:pt>
                <c:pt idx="287">
                  <c:v>3.6075848194161648</c:v>
                </c:pt>
                <c:pt idx="288">
                  <c:v>3.6760614731126626</c:v>
                </c:pt>
                <c:pt idx="289">
                  <c:v>3.8360614731126628</c:v>
                </c:pt>
                <c:pt idx="290">
                  <c:v>3.8644257190667988</c:v>
                </c:pt>
                <c:pt idx="291">
                  <c:v>4.2322566294890862</c:v>
                </c:pt>
                <c:pt idx="292">
                  <c:v>3.8749146650402331</c:v>
                </c:pt>
                <c:pt idx="293">
                  <c:v>4.1997277184920421</c:v>
                </c:pt>
                <c:pt idx="294">
                  <c:v>4.2549331876703738</c:v>
                </c:pt>
                <c:pt idx="295">
                  <c:v>4.9856228428427878</c:v>
                </c:pt>
                <c:pt idx="296">
                  <c:v>5.1228642221531331</c:v>
                </c:pt>
                <c:pt idx="297">
                  <c:v>4.8714121355538049</c:v>
                </c:pt>
                <c:pt idx="298">
                  <c:v>5.0287861676183709</c:v>
                </c:pt>
                <c:pt idx="299">
                  <c:v>5.2721488987705758</c:v>
                </c:pt>
                <c:pt idx="300">
                  <c:v>5.4035946064554015</c:v>
                </c:pt>
                <c:pt idx="301">
                  <c:v>5.463594606455402</c:v>
                </c:pt>
                <c:pt idx="302">
                  <c:v>5.5126739440728016</c:v>
                </c:pt>
                <c:pt idx="303">
                  <c:v>3.7775011048243448</c:v>
                </c:pt>
                <c:pt idx="304">
                  <c:v>3.0784343093870028</c:v>
                </c:pt>
                <c:pt idx="305">
                  <c:v>3.8045042865495651</c:v>
                </c:pt>
                <c:pt idx="306">
                  <c:v>3.7684601048573994</c:v>
                </c:pt>
                <c:pt idx="307">
                  <c:v>4.1329428634780889</c:v>
                </c:pt>
                <c:pt idx="308">
                  <c:v>4.3950118289953304</c:v>
                </c:pt>
                <c:pt idx="309">
                  <c:v>4.3099238703502811</c:v>
                </c:pt>
                <c:pt idx="310">
                  <c:v>4.5962692032265888</c:v>
                </c:pt>
                <c:pt idx="311">
                  <c:v>4.187476681381435</c:v>
                </c:pt>
                <c:pt idx="312">
                  <c:v>4.3099418443191784</c:v>
                </c:pt>
                <c:pt idx="313">
                  <c:v>4.3999418443191782</c:v>
                </c:pt>
                <c:pt idx="314">
                  <c:v>4.1233247882896045</c:v>
                </c:pt>
                <c:pt idx="315">
                  <c:v>3.5063072774287272</c:v>
                </c:pt>
                <c:pt idx="316">
                  <c:v>3.2908624239768591</c:v>
                </c:pt>
                <c:pt idx="317">
                  <c:v>3.3075354137093433</c:v>
                </c:pt>
                <c:pt idx="318">
                  <c:v>3.6088631926160692</c:v>
                </c:pt>
                <c:pt idx="319">
                  <c:v>3.5557166094448633</c:v>
                </c:pt>
                <c:pt idx="320">
                  <c:v>4.005716609444864</c:v>
                </c:pt>
                <c:pt idx="321">
                  <c:v>3.8950172606516387</c:v>
                </c:pt>
                <c:pt idx="322">
                  <c:v>3.400748880385692</c:v>
                </c:pt>
                <c:pt idx="323">
                  <c:v>3.4107488803856922</c:v>
                </c:pt>
                <c:pt idx="324">
                  <c:v>3.2908902438364431</c:v>
                </c:pt>
                <c:pt idx="325">
                  <c:v>3.2283947784346902</c:v>
                </c:pt>
                <c:pt idx="326">
                  <c:v>3.1151751844434616</c:v>
                </c:pt>
                <c:pt idx="327">
                  <c:v>3.1665346955289522</c:v>
                </c:pt>
                <c:pt idx="328">
                  <c:v>3.5441152685832091</c:v>
                </c:pt>
                <c:pt idx="329">
                  <c:v>3.5537272578828203</c:v>
                </c:pt>
                <c:pt idx="330">
                  <c:v>3.7037272578828202</c:v>
                </c:pt>
                <c:pt idx="331">
                  <c:v>3.9378307739695622</c:v>
                </c:pt>
                <c:pt idx="332">
                  <c:v>5.6560452461843962</c:v>
                </c:pt>
                <c:pt idx="333">
                  <c:v>5.6743376426240619</c:v>
                </c:pt>
                <c:pt idx="334">
                  <c:v>5.7108545519914795</c:v>
                </c:pt>
                <c:pt idx="335">
                  <c:v>5.1912213965848863</c:v>
                </c:pt>
                <c:pt idx="336">
                  <c:v>5.4015662241710931</c:v>
                </c:pt>
                <c:pt idx="337">
                  <c:v>5.2301869138262651</c:v>
                </c:pt>
                <c:pt idx="338">
                  <c:v>4.7679838300646322</c:v>
                </c:pt>
                <c:pt idx="339">
                  <c:v>4.7604991378564154</c:v>
                </c:pt>
                <c:pt idx="340">
                  <c:v>5.2105198653508253</c:v>
                </c:pt>
                <c:pt idx="341">
                  <c:v>5.2087658527049117</c:v>
                </c:pt>
                <c:pt idx="342">
                  <c:v>5.358765852704912</c:v>
                </c:pt>
                <c:pt idx="343">
                  <c:v>5.3737030424145544</c:v>
                </c:pt>
                <c:pt idx="344">
                  <c:v>2.9365061203383367</c:v>
                </c:pt>
                <c:pt idx="345">
                  <c:v>3.004919683022683</c:v>
                </c:pt>
                <c:pt idx="346">
                  <c:v>3.6550877848705312</c:v>
                </c:pt>
                <c:pt idx="347">
                  <c:v>3.82362053580413</c:v>
                </c:pt>
                <c:pt idx="348">
                  <c:v>4.5491377771834403</c:v>
                </c:pt>
                <c:pt idx="349">
                  <c:v>4.777068811666199</c:v>
                </c:pt>
                <c:pt idx="350">
                  <c:v>4.6021675356953304</c:v>
                </c:pt>
                <c:pt idx="351">
                  <c:v>4.5963026649351617</c:v>
                </c:pt>
                <c:pt idx="352">
                  <c:v>4.3051850059227652</c:v>
                </c:pt>
                <c:pt idx="353">
                  <c:v>4.4912857476542829</c:v>
                </c:pt>
                <c:pt idx="354">
                  <c:v>4.5512857476542825</c:v>
                </c:pt>
                <c:pt idx="355">
                  <c:v>4.379819941382924</c:v>
                </c:pt>
                <c:pt idx="356">
                  <c:v>3.9870273452359637</c:v>
                </c:pt>
                <c:pt idx="357">
                  <c:v>3.2945458125169016</c:v>
                </c:pt>
                <c:pt idx="358">
                  <c:v>4.0649464594928482</c:v>
                </c:pt>
                <c:pt idx="359">
                  <c:v>4.6442279509740887</c:v>
                </c:pt>
                <c:pt idx="360">
                  <c:v>4.5325038130430544</c:v>
                </c:pt>
                <c:pt idx="361">
                  <c:v>5.1794003647671927</c:v>
                </c:pt>
                <c:pt idx="362">
                  <c:v>5.0195257294011704</c:v>
                </c:pt>
                <c:pt idx="363">
                  <c:v>5.1699177724655332</c:v>
                </c:pt>
                <c:pt idx="364">
                  <c:v>5.136056362183071</c:v>
                </c:pt>
                <c:pt idx="365">
                  <c:v>5.2487692148095304</c:v>
                </c:pt>
                <c:pt idx="366">
                  <c:v>5.3487692148095309</c:v>
                </c:pt>
                <c:pt idx="367">
                  <c:v>5.0506491713957447</c:v>
                </c:pt>
                <c:pt idx="368">
                  <c:v>3.4439013388967314</c:v>
                </c:pt>
                <c:pt idx="369">
                  <c:v>3.5866963586038647</c:v>
                </c:pt>
                <c:pt idx="370">
                  <c:v>3.4193780026958858</c:v>
                </c:pt>
                <c:pt idx="371">
                  <c:v>3.3365356230291887</c:v>
                </c:pt>
                <c:pt idx="372">
                  <c:v>3.3303287264774646</c:v>
                </c:pt>
                <c:pt idx="373">
                  <c:v>3.8051563126843613</c:v>
                </c:pt>
                <c:pt idx="374">
                  <c:v>4.0372344286925381</c:v>
                </c:pt>
                <c:pt idx="375">
                  <c:v>3.9669676913945002</c:v>
                </c:pt>
                <c:pt idx="376">
                  <c:v>4.4175700079968161</c:v>
                </c:pt>
                <c:pt idx="377">
                  <c:v>4.3179070094559604</c:v>
                </c:pt>
                <c:pt idx="378">
                  <c:v>4.4779070094559605</c:v>
                </c:pt>
                <c:pt idx="379">
                  <c:v>4.3611999557905037</c:v>
                </c:pt>
                <c:pt idx="380">
                  <c:v>4.3981785490108267</c:v>
                </c:pt>
                <c:pt idx="381">
                  <c:v>5.2923337524771945</c:v>
                </c:pt>
                <c:pt idx="382">
                  <c:v>4.6400202539751074</c:v>
                </c:pt>
                <c:pt idx="383">
                  <c:v>4.1860048250371857</c:v>
                </c:pt>
                <c:pt idx="384">
                  <c:v>3.6266944802095988</c:v>
                </c:pt>
                <c:pt idx="385">
                  <c:v>3.6739358595199438</c:v>
                </c:pt>
                <c:pt idx="386">
                  <c:v>3.3742851143767694</c:v>
                </c:pt>
                <c:pt idx="387">
                  <c:v>3.5343960861294152</c:v>
                </c:pt>
                <c:pt idx="388">
                  <c:v>4.2182156350015951</c:v>
                </c:pt>
                <c:pt idx="389">
                  <c:v>3.962375350468522</c:v>
                </c:pt>
                <c:pt idx="390">
                  <c:v>4.3023753504685223</c:v>
                </c:pt>
                <c:pt idx="391">
                  <c:v>4.2613062860140962</c:v>
                </c:pt>
                <c:pt idx="392">
                  <c:v>5.6553205898907573</c:v>
                </c:pt>
                <c:pt idx="393">
                  <c:v>5.3673895554079989</c:v>
                </c:pt>
                <c:pt idx="394">
                  <c:v>4.7848788396339836</c:v>
                </c:pt>
                <c:pt idx="395">
                  <c:v>4.6566615936342641</c:v>
                </c:pt>
                <c:pt idx="396">
                  <c:v>4.7645140626446274</c:v>
                </c:pt>
                <c:pt idx="397">
                  <c:v>5.1282612051543559</c:v>
                </c:pt>
                <c:pt idx="398">
                  <c:v>5.1582612051543562</c:v>
                </c:pt>
                <c:pt idx="399">
                  <c:v>5.0509760711519069</c:v>
                </c:pt>
                <c:pt idx="400">
                  <c:v>4.3089482312117342</c:v>
                </c:pt>
                <c:pt idx="401">
                  <c:v>4.060606084047734</c:v>
                </c:pt>
                <c:pt idx="402">
                  <c:v>4.0389940356466081</c:v>
                </c:pt>
                <c:pt idx="403">
                  <c:v>4.140678727740247</c:v>
                </c:pt>
                <c:pt idx="404">
                  <c:v>4.8258511415333505</c:v>
                </c:pt>
                <c:pt idx="405">
                  <c:v>4.8051614863609364</c:v>
                </c:pt>
                <c:pt idx="406">
                  <c:v>4.7965298311707318</c:v>
                </c:pt>
                <c:pt idx="407">
                  <c:v>4.8760127939490374</c:v>
                </c:pt>
                <c:pt idx="408">
                  <c:v>4.8541708918966089</c:v>
                </c:pt>
                <c:pt idx="409">
                  <c:v>5.1056612250678146</c:v>
                </c:pt>
                <c:pt idx="410">
                  <c:v>5.3056612250678148</c:v>
                </c:pt>
                <c:pt idx="411">
                  <c:v>5.2167931535425289</c:v>
                </c:pt>
                <c:pt idx="412">
                  <c:v>3.5764162164122277</c:v>
                </c:pt>
                <c:pt idx="413">
                  <c:v>3.4394518980702369</c:v>
                </c:pt>
                <c:pt idx="414">
                  <c:v>3.8937114107020347</c:v>
                </c:pt>
                <c:pt idx="415">
                  <c:v>3.943243680612762</c:v>
                </c:pt>
                <c:pt idx="416">
                  <c:v>4.3532436806127617</c:v>
                </c:pt>
                <c:pt idx="417">
                  <c:v>4.8332436806127621</c:v>
                </c:pt>
                <c:pt idx="418">
                  <c:v>4.3041610203226419</c:v>
                </c:pt>
                <c:pt idx="419">
                  <c:v>4.407606169349644</c:v>
                </c:pt>
                <c:pt idx="420">
                  <c:v>4.1228859905242015</c:v>
                </c:pt>
                <c:pt idx="421">
                  <c:v>4.4615507521973532</c:v>
                </c:pt>
                <c:pt idx="422">
                  <c:v>4.4915507521973534</c:v>
                </c:pt>
                <c:pt idx="423">
                  <c:v>4.3875813460205606</c:v>
                </c:pt>
                <c:pt idx="424">
                  <c:v>3.9701974473912003</c:v>
                </c:pt>
                <c:pt idx="425">
                  <c:v>4.1879859491519262</c:v>
                </c:pt>
                <c:pt idx="426">
                  <c:v>3.992161033507919</c:v>
                </c:pt>
                <c:pt idx="427">
                  <c:v>4.6638913168734994</c:v>
                </c:pt>
                <c:pt idx="428">
                  <c:v>4.6794169883516661</c:v>
                </c:pt>
                <c:pt idx="429">
                  <c:v>5.0350560042564911</c:v>
                </c:pt>
                <c:pt idx="430">
                  <c:v>4.9658384164051643</c:v>
                </c:pt>
                <c:pt idx="431">
                  <c:v>4.6582522095086132</c:v>
                </c:pt>
                <c:pt idx="432">
                  <c:v>4.9885970370948201</c:v>
                </c:pt>
                <c:pt idx="433">
                  <c:v>4.8954759686924625</c:v>
                </c:pt>
                <c:pt idx="434">
                  <c:v>5.041790530180708</c:v>
                </c:pt>
                <c:pt idx="435">
                  <c:v>5.1928744562120013</c:v>
                </c:pt>
                <c:pt idx="436">
                  <c:v>5.3488061804337921</c:v>
                </c:pt>
                <c:pt idx="437">
                  <c:v>5.4888061804337918</c:v>
                </c:pt>
                <c:pt idx="438">
                  <c:v>5.4343428887232452</c:v>
                </c:pt>
                <c:pt idx="439">
                  <c:v>4.4929221060682938</c:v>
                </c:pt>
                <c:pt idx="440">
                  <c:v>3.4956206521777666</c:v>
                </c:pt>
                <c:pt idx="441">
                  <c:v>4.3858699311963161</c:v>
                </c:pt>
                <c:pt idx="442">
                  <c:v>4.0211219509751501</c:v>
                </c:pt>
                <c:pt idx="443">
                  <c:v>3.3676736751130809</c:v>
                </c:pt>
                <c:pt idx="444">
                  <c:v>4.1314667785613572</c:v>
                </c:pt>
                <c:pt idx="445">
                  <c:v>4.009710036553539</c:v>
                </c:pt>
                <c:pt idx="446">
                  <c:v>4.5550871613373616</c:v>
                </c:pt>
                <c:pt idx="447">
                  <c:v>4.7201292259583729</c:v>
                </c:pt>
                <c:pt idx="448">
                  <c:v>4.3939179540712132</c:v>
                </c:pt>
                <c:pt idx="449">
                  <c:v>4.3039179540712134</c:v>
                </c:pt>
                <c:pt idx="450">
                  <c:v>4.3569039413049815</c:v>
                </c:pt>
                <c:pt idx="451">
                  <c:v>4.1875716200513367</c:v>
                </c:pt>
                <c:pt idx="452">
                  <c:v>4.2475716200513371</c:v>
                </c:pt>
                <c:pt idx="453">
                  <c:v>4.1672062565146168</c:v>
                </c:pt>
                <c:pt idx="454">
                  <c:v>3.4480964425423757</c:v>
                </c:pt>
                <c:pt idx="455">
                  <c:v>3.654883680908561</c:v>
                </c:pt>
                <c:pt idx="456">
                  <c:v>3.619768347737355</c:v>
                </c:pt>
                <c:pt idx="457">
                  <c:v>3.7097683477373549</c:v>
                </c:pt>
                <c:pt idx="458">
                  <c:v>3.6573732822942979</c:v>
                </c:pt>
                <c:pt idx="459">
                  <c:v>4.6029989016396415</c:v>
                </c:pt>
                <c:pt idx="460">
                  <c:v>4.5223751643318195</c:v>
                </c:pt>
                <c:pt idx="461">
                  <c:v>4.7167932674512407</c:v>
                </c:pt>
                <c:pt idx="462">
                  <c:v>4.6200982566411568</c:v>
                </c:pt>
                <c:pt idx="463">
                  <c:v>4.2814775669859841</c:v>
                </c:pt>
                <c:pt idx="464">
                  <c:v>4.9359603256066737</c:v>
                </c:pt>
                <c:pt idx="465">
                  <c:v>4.7684306091778037</c:v>
                </c:pt>
                <c:pt idx="466">
                  <c:v>4.9376740225427156</c:v>
                </c:pt>
                <c:pt idx="467">
                  <c:v>4.7533102753368626</c:v>
                </c:pt>
                <c:pt idx="468">
                  <c:v>5.1711511678465909</c:v>
                </c:pt>
                <c:pt idx="469">
                  <c:v>5.0611511678465906</c:v>
                </c:pt>
                <c:pt idx="470">
                  <c:v>5.420891222436202</c:v>
                </c:pt>
                <c:pt idx="471">
                  <c:v>4.2141146422498288</c:v>
                </c:pt>
                <c:pt idx="472">
                  <c:v>4.4241146422498288</c:v>
                </c:pt>
                <c:pt idx="473">
                  <c:v>3.4782501502647887</c:v>
                </c:pt>
                <c:pt idx="474">
                  <c:v>3.4782501502647887</c:v>
                </c:pt>
                <c:pt idx="475">
                  <c:v>3.3871168785417769</c:v>
                </c:pt>
                <c:pt idx="476">
                  <c:v>4.0938349072589766</c:v>
                </c:pt>
                <c:pt idx="477">
                  <c:v>4.0923857972635407</c:v>
                </c:pt>
                <c:pt idx="478">
                  <c:v>4.5265817292081376</c:v>
                </c:pt>
                <c:pt idx="479">
                  <c:v>4.307581119575949</c:v>
                </c:pt>
                <c:pt idx="480">
                  <c:v>4.4463936803736139</c:v>
                </c:pt>
                <c:pt idx="481">
                  <c:v>4.5963936803736152</c:v>
                </c:pt>
                <c:pt idx="482">
                  <c:v>4.4409155914398317</c:v>
                </c:pt>
                <c:pt idx="483">
                  <c:v>3.4023842118254857</c:v>
                </c:pt>
                <c:pt idx="484">
                  <c:v>3.3226425990678505</c:v>
                </c:pt>
                <c:pt idx="485">
                  <c:v>4.1876433436469611</c:v>
                </c:pt>
                <c:pt idx="486">
                  <c:v>4.3000438754668577</c:v>
                </c:pt>
                <c:pt idx="487">
                  <c:v>4.3924295539175384</c:v>
                </c:pt>
                <c:pt idx="488">
                  <c:v>4.4099418481666737</c:v>
                </c:pt>
                <c:pt idx="489">
                  <c:v>4.4928014055596703</c:v>
                </c:pt>
                <c:pt idx="490">
                  <c:v>4.5528014055596708</c:v>
                </c:pt>
                <c:pt idx="491">
                  <c:v>4.5198411012333368</c:v>
                </c:pt>
                <c:pt idx="492">
                  <c:v>4.8490163991155422</c:v>
                </c:pt>
                <c:pt idx="493">
                  <c:v>4.9007778297190772</c:v>
                </c:pt>
                <c:pt idx="494">
                  <c:v>4.9450841891548754</c:v>
                </c:pt>
                <c:pt idx="495">
                  <c:v>5.1050841891548764</c:v>
                </c:pt>
                <c:pt idx="496">
                  <c:v>4.886672929510353</c:v>
                </c:pt>
                <c:pt idx="497">
                  <c:v>3.6828852036123063</c:v>
                </c:pt>
                <c:pt idx="498">
                  <c:v>3.9025928276395438</c:v>
                </c:pt>
                <c:pt idx="499">
                  <c:v>3.9625928276395439</c:v>
                </c:pt>
                <c:pt idx="500">
                  <c:v>3.7619092217163561</c:v>
                </c:pt>
                <c:pt idx="501">
                  <c:v>3.1506535054481573</c:v>
                </c:pt>
                <c:pt idx="502">
                  <c:v>3.6548912620017031</c:v>
                </c:pt>
                <c:pt idx="503">
                  <c:v>3.4326578597643489</c:v>
                </c:pt>
                <c:pt idx="504">
                  <c:v>3.4426578597643491</c:v>
                </c:pt>
                <c:pt idx="505">
                  <c:v>3.4106167671124545</c:v>
                </c:pt>
                <c:pt idx="506">
                  <c:v>5.0675175152707403</c:v>
                </c:pt>
                <c:pt idx="507">
                  <c:v>4.9680068786389642</c:v>
                </c:pt>
                <c:pt idx="508">
                  <c:v>4.8252589602026923</c:v>
                </c:pt>
                <c:pt idx="509">
                  <c:v>4.965516850529478</c:v>
                </c:pt>
                <c:pt idx="510">
                  <c:v>4.5124134022536158</c:v>
                </c:pt>
                <c:pt idx="511">
                  <c:v>4.6448271953570641</c:v>
                </c:pt>
                <c:pt idx="512">
                  <c:v>4.580373302951374</c:v>
                </c:pt>
                <c:pt idx="513">
                  <c:v>4.7145671315352677</c:v>
                </c:pt>
                <c:pt idx="514">
                  <c:v>4.8440676395620903</c:v>
                </c:pt>
                <c:pt idx="515">
                  <c:v>4.9354867786671486</c:v>
                </c:pt>
                <c:pt idx="516">
                  <c:v>5.0554867786671496</c:v>
                </c:pt>
                <c:pt idx="517">
                  <c:v>5.1170739608546016</c:v>
                </c:pt>
                <c:pt idx="518">
                  <c:v>3.0998072040096543</c:v>
                </c:pt>
                <c:pt idx="519">
                  <c:v>3.3806501221157301</c:v>
                </c:pt>
                <c:pt idx="520">
                  <c:v>3.0920448813569759</c:v>
                </c:pt>
                <c:pt idx="521">
                  <c:v>3.212044881356976</c:v>
                </c:pt>
                <c:pt idx="522">
                  <c:v>3.4277641639549259</c:v>
                </c:pt>
                <c:pt idx="523">
                  <c:v>4.9402823101269249</c:v>
                </c:pt>
                <c:pt idx="524">
                  <c:v>4.3479661142317809</c:v>
                </c:pt>
                <c:pt idx="525">
                  <c:v>4.3336884512940381</c:v>
                </c:pt>
                <c:pt idx="526">
                  <c:v>4.5736884512940383</c:v>
                </c:pt>
                <c:pt idx="527">
                  <c:v>4.2352544101584018</c:v>
                </c:pt>
                <c:pt idx="528">
                  <c:v>3.3603767456917892</c:v>
                </c:pt>
                <c:pt idx="529">
                  <c:v>3.3175020868768565</c:v>
                </c:pt>
                <c:pt idx="530">
                  <c:v>4.3211604178844372</c:v>
                </c:pt>
                <c:pt idx="531">
                  <c:v>4.0328845558154711</c:v>
                </c:pt>
                <c:pt idx="532">
                  <c:v>4.545988004091333</c:v>
                </c:pt>
                <c:pt idx="533">
                  <c:v>4.3431441071215167</c:v>
                </c:pt>
                <c:pt idx="534">
                  <c:v>4.1642655489363287</c:v>
                </c:pt>
                <c:pt idx="535">
                  <c:v>4.1747341528786164</c:v>
                </c:pt>
                <c:pt idx="536">
                  <c:v>4.0944354539486554</c:v>
                </c:pt>
                <c:pt idx="537">
                  <c:v>4.2544354539486555</c:v>
                </c:pt>
                <c:pt idx="538">
                  <c:v>4.1857243812842952</c:v>
                </c:pt>
                <c:pt idx="539">
                  <c:v>4.1273860974161245</c:v>
                </c:pt>
                <c:pt idx="540">
                  <c:v>4.2561609556030682</c:v>
                </c:pt>
                <c:pt idx="541">
                  <c:v>4.5466250794643743</c:v>
                </c:pt>
                <c:pt idx="542">
                  <c:v>4.3325016789947313</c:v>
                </c:pt>
                <c:pt idx="543">
                  <c:v>3.6545706445119732</c:v>
                </c:pt>
                <c:pt idx="544">
                  <c:v>4.246294782443008</c:v>
                </c:pt>
                <c:pt idx="545">
                  <c:v>4.1158118780713702</c:v>
                </c:pt>
                <c:pt idx="546">
                  <c:v>4.175242568441095</c:v>
                </c:pt>
                <c:pt idx="547">
                  <c:v>3.9944329768946609</c:v>
                </c:pt>
                <c:pt idx="548">
                  <c:v>4.0847295479063339</c:v>
                </c:pt>
                <c:pt idx="549">
                  <c:v>4.2347295479063334</c:v>
                </c:pt>
                <c:pt idx="550">
                  <c:v>4.2907029730820296</c:v>
                </c:pt>
                <c:pt idx="551">
                  <c:v>3.6629310976771539</c:v>
                </c:pt>
                <c:pt idx="552">
                  <c:v>3.7329310976771541</c:v>
                </c:pt>
                <c:pt idx="553">
                  <c:v>3.6415023650587872</c:v>
                </c:pt>
                <c:pt idx="554">
                  <c:v>3.93826788942728</c:v>
                </c:pt>
                <c:pt idx="555">
                  <c:v>3.8748308820467177</c:v>
                </c:pt>
                <c:pt idx="556">
                  <c:v>3.8550858171541456</c:v>
                </c:pt>
                <c:pt idx="557">
                  <c:v>4.2978689913057408</c:v>
                </c:pt>
                <c:pt idx="558">
                  <c:v>3.8686971771034058</c:v>
                </c:pt>
                <c:pt idx="559">
                  <c:v>4.0886971771034055</c:v>
                </c:pt>
                <c:pt idx="560">
                  <c:v>4.1156826055458824</c:v>
                </c:pt>
                <c:pt idx="561">
                  <c:v>3.2555627665752009</c:v>
                </c:pt>
                <c:pt idx="562">
                  <c:v>3.2539472412754646</c:v>
                </c:pt>
                <c:pt idx="563">
                  <c:v>3.3410865895244917</c:v>
                </c:pt>
                <c:pt idx="564">
                  <c:v>3.1510865895244917</c:v>
                </c:pt>
                <c:pt idx="565">
                  <c:v>3.0727237942785162</c:v>
                </c:pt>
                <c:pt idx="566">
                  <c:v>3.9498657049955739</c:v>
                </c:pt>
                <c:pt idx="567">
                  <c:v>4.0701793394470647</c:v>
                </c:pt>
                <c:pt idx="568">
                  <c:v>4.3358363197356233</c:v>
                </c:pt>
                <c:pt idx="569">
                  <c:v>3.8683919495994363</c:v>
                </c:pt>
                <c:pt idx="570">
                  <c:v>3.8483919495994372</c:v>
                </c:pt>
                <c:pt idx="571">
                  <c:v>3.8884104864259323</c:v>
                </c:pt>
                <c:pt idx="572">
                  <c:v>3.4294992914566778</c:v>
                </c:pt>
                <c:pt idx="573">
                  <c:v>3.4280876449566455</c:v>
                </c:pt>
                <c:pt idx="574">
                  <c:v>4.234712915034561</c:v>
                </c:pt>
                <c:pt idx="575">
                  <c:v>4.4154417918584503</c:v>
                </c:pt>
                <c:pt idx="576">
                  <c:v>4.9021080855305978</c:v>
                </c:pt>
                <c:pt idx="577">
                  <c:v>4.8202909828399729</c:v>
                </c:pt>
                <c:pt idx="578">
                  <c:v>5.5961530518054889</c:v>
                </c:pt>
                <c:pt idx="579">
                  <c:v>5.2927047759434203</c:v>
                </c:pt>
                <c:pt idx="580">
                  <c:v>4.843197155837454</c:v>
                </c:pt>
                <c:pt idx="581">
                  <c:v>5.0316550029309219</c:v>
                </c:pt>
                <c:pt idx="582">
                  <c:v>5.1076493130304943</c:v>
                </c:pt>
                <c:pt idx="583">
                  <c:v>5.2429889287892495</c:v>
                </c:pt>
                <c:pt idx="584">
                  <c:v>5.4529889287892495</c:v>
                </c:pt>
                <c:pt idx="585">
                  <c:v>5.4047631448695439</c:v>
                </c:pt>
                <c:pt idx="586">
                  <c:v>5.5813651246909046</c:v>
                </c:pt>
                <c:pt idx="587">
                  <c:v>5.0337822372695378</c:v>
                </c:pt>
                <c:pt idx="588">
                  <c:v>4.9388879557841374</c:v>
                </c:pt>
                <c:pt idx="589">
                  <c:v>5.0029335908894979</c:v>
                </c:pt>
                <c:pt idx="590">
                  <c:v>4.7567266943377735</c:v>
                </c:pt>
                <c:pt idx="591">
                  <c:v>5.3115542805446703</c:v>
                </c:pt>
                <c:pt idx="592">
                  <c:v>4.8916274057803184</c:v>
                </c:pt>
                <c:pt idx="593">
                  <c:v>5.0704221800975064</c:v>
                </c:pt>
                <c:pt idx="594">
                  <c:v>4.9398231148668614</c:v>
                </c:pt>
                <c:pt idx="595">
                  <c:v>5.1239593624349551</c:v>
                </c:pt>
                <c:pt idx="596">
                  <c:v>5.0939593624349557</c:v>
                </c:pt>
                <c:pt idx="597">
                  <c:v>4.9907450229907377</c:v>
                </c:pt>
                <c:pt idx="598">
                  <c:v>3.1372874890081812</c:v>
                </c:pt>
                <c:pt idx="599">
                  <c:v>3.1328141494570541</c:v>
                </c:pt>
                <c:pt idx="600">
                  <c:v>3.3187584805104482</c:v>
                </c:pt>
                <c:pt idx="601">
                  <c:v>3.5076456985555611</c:v>
                </c:pt>
                <c:pt idx="602">
                  <c:v>3.5824017175244323</c:v>
                </c:pt>
                <c:pt idx="603">
                  <c:v>3.6624017175244323</c:v>
                </c:pt>
                <c:pt idx="604">
                  <c:v>3.488309592183247</c:v>
                </c:pt>
                <c:pt idx="605">
                  <c:v>3.1298688514579873</c:v>
                </c:pt>
                <c:pt idx="606">
                  <c:v>3.3277038682261892</c:v>
                </c:pt>
                <c:pt idx="607">
                  <c:v>3.3754606729875754</c:v>
                </c:pt>
                <c:pt idx="608">
                  <c:v>3.8680666473830225</c:v>
                </c:pt>
                <c:pt idx="609">
                  <c:v>3.8516841692701829</c:v>
                </c:pt>
                <c:pt idx="610">
                  <c:v>3.6016841692701829</c:v>
                </c:pt>
                <c:pt idx="611">
                  <c:v>3.7477075095525874</c:v>
                </c:pt>
                <c:pt idx="612">
                  <c:v>4.9599634732708857</c:v>
                </c:pt>
                <c:pt idx="613">
                  <c:v>4.7449363531226254</c:v>
                </c:pt>
                <c:pt idx="614">
                  <c:v>5.0775631670204007</c:v>
                </c:pt>
                <c:pt idx="615">
                  <c:v>4.8100342280637554</c:v>
                </c:pt>
                <c:pt idx="616">
                  <c:v>4.9393445728913417</c:v>
                </c:pt>
                <c:pt idx="617">
                  <c:v>5.3821031935809964</c:v>
                </c:pt>
                <c:pt idx="618">
                  <c:v>5.0667327552264636</c:v>
                </c:pt>
                <c:pt idx="619">
                  <c:v>5.1245715521041406</c:v>
                </c:pt>
                <c:pt idx="620">
                  <c:v>5.087349849198227</c:v>
                </c:pt>
                <c:pt idx="621">
                  <c:v>5.1842415077585375</c:v>
                </c:pt>
                <c:pt idx="622">
                  <c:v>5.3342415077585379</c:v>
                </c:pt>
                <c:pt idx="623">
                  <c:v>5.2074231256742465</c:v>
                </c:pt>
                <c:pt idx="624">
                  <c:v>3.616334821936757</c:v>
                </c:pt>
                <c:pt idx="625">
                  <c:v>3.6273203939749608</c:v>
                </c:pt>
                <c:pt idx="626">
                  <c:v>3.6056407976714584</c:v>
                </c:pt>
                <c:pt idx="627">
                  <c:v>3.7956407976714592</c:v>
                </c:pt>
                <c:pt idx="628">
                  <c:v>3.8269924815675243</c:v>
                </c:pt>
                <c:pt idx="629">
                  <c:v>3.8549562382647347</c:v>
                </c:pt>
                <c:pt idx="630">
                  <c:v>4.0171620505799375</c:v>
                </c:pt>
                <c:pt idx="631">
                  <c:v>3.8910114733242782</c:v>
                </c:pt>
                <c:pt idx="632">
                  <c:v>4.1081380736087736</c:v>
                </c:pt>
                <c:pt idx="633">
                  <c:v>4.0118427793480738</c:v>
                </c:pt>
                <c:pt idx="634">
                  <c:v>4.2318427793480744</c:v>
                </c:pt>
                <c:pt idx="635">
                  <c:v>4.2032487304753277</c:v>
                </c:pt>
                <c:pt idx="636">
                  <c:v>3.1713531232330561</c:v>
                </c:pt>
                <c:pt idx="637">
                  <c:v>3.3190363332026958</c:v>
                </c:pt>
                <c:pt idx="638">
                  <c:v>3.1756262791385361</c:v>
                </c:pt>
                <c:pt idx="639">
                  <c:v>3.5431259743224413</c:v>
                </c:pt>
                <c:pt idx="640">
                  <c:v>3.4872431314236088</c:v>
                </c:pt>
                <c:pt idx="641">
                  <c:v>3.497243131423609</c:v>
                </c:pt>
                <c:pt idx="642">
                  <c:v>3.3448509673968725</c:v>
                </c:pt>
                <c:pt idx="643">
                  <c:v>4.0951261392074478</c:v>
                </c:pt>
                <c:pt idx="644">
                  <c:v>3.7841096687420461</c:v>
                </c:pt>
                <c:pt idx="645">
                  <c:v>4.4295578979505681</c:v>
                </c:pt>
                <c:pt idx="646">
                  <c:v>4.2892316558253789</c:v>
                </c:pt>
                <c:pt idx="647">
                  <c:v>3.4244040696184821</c:v>
                </c:pt>
                <c:pt idx="648">
                  <c:v>3.8537144144460682</c:v>
                </c:pt>
                <c:pt idx="649">
                  <c:v>3.9136319625182217</c:v>
                </c:pt>
                <c:pt idx="650">
                  <c:v>3.9898194264884324</c:v>
                </c:pt>
                <c:pt idx="651">
                  <c:v>3.8120470225055016</c:v>
                </c:pt>
                <c:pt idx="652">
                  <c:v>3.8768051693926617</c:v>
                </c:pt>
                <c:pt idx="653">
                  <c:v>4.0268051693926612</c:v>
                </c:pt>
                <c:pt idx="654">
                  <c:v>3.8982140219362362</c:v>
                </c:pt>
                <c:pt idx="655">
                  <c:v>4.173049718099282</c:v>
                </c:pt>
                <c:pt idx="656">
                  <c:v>4.2440470817807316</c:v>
                </c:pt>
                <c:pt idx="657">
                  <c:v>4.4584512484685899</c:v>
                </c:pt>
                <c:pt idx="658">
                  <c:v>4.2027471706359867</c:v>
                </c:pt>
                <c:pt idx="659">
                  <c:v>4.0630919982221938</c:v>
                </c:pt>
                <c:pt idx="660">
                  <c:v>4.1917126878773665</c:v>
                </c:pt>
                <c:pt idx="661">
                  <c:v>3.7735184446292958</c:v>
                </c:pt>
                <c:pt idx="662">
                  <c:v>3.7359553438082065</c:v>
                </c:pt>
                <c:pt idx="663">
                  <c:v>3.8399305520992044</c:v>
                </c:pt>
                <c:pt idx="664">
                  <c:v>3.9723935871186606</c:v>
                </c:pt>
                <c:pt idx="665">
                  <c:v>4.082393587118661</c:v>
                </c:pt>
                <c:pt idx="666">
                  <c:v>4.0237281848963908</c:v>
                </c:pt>
                <c:pt idx="667">
                  <c:v>3.4802448094139589</c:v>
                </c:pt>
                <c:pt idx="668">
                  <c:v>2.9604892300764316</c:v>
                </c:pt>
                <c:pt idx="669">
                  <c:v>3.5711142841182513</c:v>
                </c:pt>
                <c:pt idx="670">
                  <c:v>3.7529984196736002</c:v>
                </c:pt>
                <c:pt idx="671">
                  <c:v>4.1161018679494621</c:v>
                </c:pt>
                <c:pt idx="672">
                  <c:v>4.2736880748460138</c:v>
                </c:pt>
                <c:pt idx="673">
                  <c:v>4.0014759124425057</c:v>
                </c:pt>
                <c:pt idx="674">
                  <c:v>4.2245923529329783</c:v>
                </c:pt>
                <c:pt idx="675">
                  <c:v>3.8625854437681748</c:v>
                </c:pt>
                <c:pt idx="676">
                  <c:v>4.3783002419199262</c:v>
                </c:pt>
                <c:pt idx="677">
                  <c:v>4.3383002419199261</c:v>
                </c:pt>
                <c:pt idx="678">
                  <c:v>4.3015646039307152</c:v>
                </c:pt>
                <c:pt idx="679">
                  <c:v>3.6929970495687625</c:v>
                </c:pt>
                <c:pt idx="680">
                  <c:v>3.997839836235777</c:v>
                </c:pt>
                <c:pt idx="681">
                  <c:v>4.3192202550408041</c:v>
                </c:pt>
                <c:pt idx="682">
                  <c:v>4.2900568210547281</c:v>
                </c:pt>
                <c:pt idx="683">
                  <c:v>4.679711993468521</c:v>
                </c:pt>
                <c:pt idx="684">
                  <c:v>4.7910913038133485</c:v>
                </c:pt>
                <c:pt idx="685">
                  <c:v>4.8103392648396825</c:v>
                </c:pt>
                <c:pt idx="686">
                  <c:v>4.8553591299129879</c:v>
                </c:pt>
                <c:pt idx="687">
                  <c:v>4.4054030234305657</c:v>
                </c:pt>
                <c:pt idx="688">
                  <c:v>4.580628886757415</c:v>
                </c:pt>
                <c:pt idx="689">
                  <c:v>4.620628886757415</c:v>
                </c:pt>
                <c:pt idx="690">
                  <c:v>4.510684604696765</c:v>
                </c:pt>
                <c:pt idx="691">
                  <c:v>4.5220856376032108</c:v>
                </c:pt>
                <c:pt idx="692">
                  <c:v>4.2546617616800155</c:v>
                </c:pt>
                <c:pt idx="693">
                  <c:v>4.5346617616800158</c:v>
                </c:pt>
                <c:pt idx="694">
                  <c:v>4.6307193816589534</c:v>
                </c:pt>
                <c:pt idx="695">
                  <c:v>3.8857815368752804</c:v>
                </c:pt>
                <c:pt idx="696">
                  <c:v>3.6715337742892071</c:v>
                </c:pt>
                <c:pt idx="697">
                  <c:v>3.5546832063818177</c:v>
                </c:pt>
                <c:pt idx="698">
                  <c:v>4.0696480509256094</c:v>
                </c:pt>
                <c:pt idx="699">
                  <c:v>4.0226755922680226</c:v>
                </c:pt>
                <c:pt idx="700">
                  <c:v>4.1026755922680227</c:v>
                </c:pt>
                <c:pt idx="701">
                  <c:v>4.003893166254139</c:v>
                </c:pt>
                <c:pt idx="702">
                  <c:v>2.7851358841633171</c:v>
                </c:pt>
                <c:pt idx="703">
                  <c:v>2.7851358841633171</c:v>
                </c:pt>
                <c:pt idx="704">
                  <c:v>3.2510031218506832</c:v>
                </c:pt>
                <c:pt idx="705">
                  <c:v>2.7888082610369791</c:v>
                </c:pt>
                <c:pt idx="706">
                  <c:v>3.0743255024162899</c:v>
                </c:pt>
                <c:pt idx="707">
                  <c:v>3.7422565368990486</c:v>
                </c:pt>
                <c:pt idx="708">
                  <c:v>3.7167711024141004</c:v>
                </c:pt>
                <c:pt idx="709">
                  <c:v>3.6254187583354507</c:v>
                </c:pt>
                <c:pt idx="710">
                  <c:v>3.9759877483781247</c:v>
                </c:pt>
                <c:pt idx="711">
                  <c:v>4.1270082371913546</c:v>
                </c:pt>
                <c:pt idx="712">
                  <c:v>4.147008237191355</c:v>
                </c:pt>
                <c:pt idx="713">
                  <c:v>4.2238608989721804</c:v>
                </c:pt>
                <c:pt idx="714">
                  <c:v>4.555900082517768</c:v>
                </c:pt>
                <c:pt idx="715">
                  <c:v>3.6576846702277321</c:v>
                </c:pt>
                <c:pt idx="716">
                  <c:v>3.5889404564959504</c:v>
                </c:pt>
                <c:pt idx="717">
                  <c:v>3.4157561443642703</c:v>
                </c:pt>
                <c:pt idx="718">
                  <c:v>3.7516144858039588</c:v>
                </c:pt>
                <c:pt idx="719">
                  <c:v>3.8116144858039585</c:v>
                </c:pt>
                <c:pt idx="720">
                  <c:v>3.8250743710368238</c:v>
                </c:pt>
                <c:pt idx="721">
                  <c:v>5.7579686290226988</c:v>
                </c:pt>
                <c:pt idx="722">
                  <c:v>5.7579686290226988</c:v>
                </c:pt>
                <c:pt idx="723">
                  <c:v>5.7579686290226988</c:v>
                </c:pt>
                <c:pt idx="724">
                  <c:v>5.7579686290226988</c:v>
                </c:pt>
                <c:pt idx="725">
                  <c:v>5.6865893186778713</c:v>
                </c:pt>
                <c:pt idx="726">
                  <c:v>5.5521065600571813</c:v>
                </c:pt>
                <c:pt idx="727">
                  <c:v>5.2221190121834686</c:v>
                </c:pt>
                <c:pt idx="728">
                  <c:v>5.2963794471896231</c:v>
                </c:pt>
                <c:pt idx="729">
                  <c:v>5.2699494532859434</c:v>
                </c:pt>
                <c:pt idx="730">
                  <c:v>5.5117927169046217</c:v>
                </c:pt>
                <c:pt idx="731">
                  <c:v>5.5117927169046217</c:v>
                </c:pt>
                <c:pt idx="732">
                  <c:v>5.450008560786932</c:v>
                </c:pt>
                <c:pt idx="733">
                  <c:v>3.9288419790735505</c:v>
                </c:pt>
                <c:pt idx="734">
                  <c:v>3.6103521999710768</c:v>
                </c:pt>
                <c:pt idx="735">
                  <c:v>3.7296033042547672</c:v>
                </c:pt>
                <c:pt idx="736">
                  <c:v>3.8571895111513186</c:v>
                </c:pt>
                <c:pt idx="737">
                  <c:v>4.2968446835651122</c:v>
                </c:pt>
                <c:pt idx="738">
                  <c:v>4.006046110350578</c:v>
                </c:pt>
                <c:pt idx="739">
                  <c:v>4.2650220463460915</c:v>
                </c:pt>
                <c:pt idx="740">
                  <c:v>4.3841831924546053</c:v>
                </c:pt>
                <c:pt idx="741">
                  <c:v>4.4736729176491581</c:v>
                </c:pt>
                <c:pt idx="742">
                  <c:v>4.5836729176491575</c:v>
                </c:pt>
                <c:pt idx="743">
                  <c:v>4.4894537210190988</c:v>
                </c:pt>
                <c:pt idx="744">
                  <c:v>4.592565485532929</c:v>
                </c:pt>
                <c:pt idx="745">
                  <c:v>4.5954322031325949</c:v>
                </c:pt>
                <c:pt idx="746">
                  <c:v>4.6661737156826488</c:v>
                </c:pt>
                <c:pt idx="747">
                  <c:v>4.4531182391534871</c:v>
                </c:pt>
                <c:pt idx="748">
                  <c:v>4.6014726287449275</c:v>
                </c:pt>
                <c:pt idx="749">
                  <c:v>4.661472628744928</c:v>
                </c:pt>
                <c:pt idx="750">
                  <c:v>4.5135780361252715</c:v>
                </c:pt>
                <c:pt idx="751">
                  <c:v>3.5317306630865497</c:v>
                </c:pt>
                <c:pt idx="752">
                  <c:v>3.282176644658422</c:v>
                </c:pt>
                <c:pt idx="753">
                  <c:v>3.8152964216755167</c:v>
                </c:pt>
                <c:pt idx="754">
                  <c:v>3.6019932427867318</c:v>
                </c:pt>
                <c:pt idx="755">
                  <c:v>4.177855311752249</c:v>
                </c:pt>
                <c:pt idx="756">
                  <c:v>4.4244070358901801</c:v>
                </c:pt>
                <c:pt idx="757">
                  <c:v>4.4520346329770772</c:v>
                </c:pt>
                <c:pt idx="758">
                  <c:v>4.3800363624069893</c:v>
                </c:pt>
                <c:pt idx="759">
                  <c:v>4.4386476202814045</c:v>
                </c:pt>
                <c:pt idx="760">
                  <c:v>4.4269308158066965</c:v>
                </c:pt>
                <c:pt idx="761">
                  <c:v>4.3969308158066971</c:v>
                </c:pt>
                <c:pt idx="762">
                  <c:v>4.4512627915637513</c:v>
                </c:pt>
                <c:pt idx="763">
                  <c:v>3.7448487409504043</c:v>
                </c:pt>
                <c:pt idx="764">
                  <c:v>4.1961317874905628</c:v>
                </c:pt>
                <c:pt idx="765">
                  <c:v>4.3973474105355201</c:v>
                </c:pt>
                <c:pt idx="766">
                  <c:v>4.5538958128154654</c:v>
                </c:pt>
                <c:pt idx="767">
                  <c:v>4.4480337438499484</c:v>
                </c:pt>
                <c:pt idx="768">
                  <c:v>5.0314820197120174</c:v>
                </c:pt>
                <c:pt idx="769">
                  <c:v>4.8143675395262777</c:v>
                </c:pt>
                <c:pt idx="770">
                  <c:v>4.8683522784758448</c:v>
                </c:pt>
                <c:pt idx="771">
                  <c:v>4.4609814188944581</c:v>
                </c:pt>
                <c:pt idx="772">
                  <c:v>4.7603913775520459</c:v>
                </c:pt>
                <c:pt idx="773">
                  <c:v>4.7703913775520466</c:v>
                </c:pt>
                <c:pt idx="774">
                  <c:v>4.6894350922246169</c:v>
                </c:pt>
                <c:pt idx="775">
                  <c:v>3.7655354280672784</c:v>
                </c:pt>
                <c:pt idx="776">
                  <c:v>3.8629093192823283</c:v>
                </c:pt>
                <c:pt idx="777">
                  <c:v>3.6540919922642709</c:v>
                </c:pt>
                <c:pt idx="778">
                  <c:v>3.9377782348978818</c:v>
                </c:pt>
                <c:pt idx="779">
                  <c:v>3.8137344605788157</c:v>
                </c:pt>
                <c:pt idx="780">
                  <c:v>3.9537344605788163</c:v>
                </c:pt>
                <c:pt idx="781">
                  <c:v>4.0184075676733162</c:v>
                </c:pt>
                <c:pt idx="782">
                  <c:v>4.1192560804766245</c:v>
                </c:pt>
                <c:pt idx="783">
                  <c:v>3.9491825245788399</c:v>
                </c:pt>
                <c:pt idx="784">
                  <c:v>4.179236795281307</c:v>
                </c:pt>
                <c:pt idx="785">
                  <c:v>4.3422786184097149</c:v>
                </c:pt>
                <c:pt idx="786">
                  <c:v>5.0257268942717834</c:v>
                </c:pt>
                <c:pt idx="787">
                  <c:v>5.2119337908235073</c:v>
                </c:pt>
                <c:pt idx="788">
                  <c:v>5.147605907982638</c:v>
                </c:pt>
                <c:pt idx="789">
                  <c:v>5.4938287785246818</c:v>
                </c:pt>
                <c:pt idx="790">
                  <c:v>5.3276235356878585</c:v>
                </c:pt>
                <c:pt idx="791">
                  <c:v>5.3826995327695721</c:v>
                </c:pt>
                <c:pt idx="792">
                  <c:v>5.6126995327695726</c:v>
                </c:pt>
                <c:pt idx="793">
                  <c:v>5.5416904309191128</c:v>
                </c:pt>
                <c:pt idx="794">
                  <c:v>5.0251364630988</c:v>
                </c:pt>
                <c:pt idx="795">
                  <c:v>4.7143257820933453</c:v>
                </c:pt>
                <c:pt idx="796">
                  <c:v>4.9193579528705804</c:v>
                </c:pt>
                <c:pt idx="797">
                  <c:v>5.014799847376576</c:v>
                </c:pt>
                <c:pt idx="798">
                  <c:v>5.2223860542731284</c:v>
                </c:pt>
                <c:pt idx="799">
                  <c:v>5.1220412266869211</c:v>
                </c:pt>
                <c:pt idx="800">
                  <c:v>5.1354612453403057</c:v>
                </c:pt>
                <c:pt idx="801">
                  <c:v>5.2429000920754234</c:v>
                </c:pt>
                <c:pt idx="802">
                  <c:v>5.3378929796998902</c:v>
                </c:pt>
                <c:pt idx="803">
                  <c:v>5.4899307958477506</c:v>
                </c:pt>
                <c:pt idx="804">
                  <c:v>5.6699307958477503</c:v>
                </c:pt>
                <c:pt idx="805">
                  <c:v>5.6170761245674736</c:v>
                </c:pt>
                <c:pt idx="806">
                  <c:v>3.7020943700744664</c:v>
                </c:pt>
                <c:pt idx="807">
                  <c:v>3.3932705537769654</c:v>
                </c:pt>
                <c:pt idx="808">
                  <c:v>3.4630802570843584</c:v>
                </c:pt>
                <c:pt idx="809">
                  <c:v>3.5430802570843585</c:v>
                </c:pt>
                <c:pt idx="810">
                  <c:v>3.608606917876553</c:v>
                </c:pt>
                <c:pt idx="811">
                  <c:v>5.0122261030959123</c:v>
                </c:pt>
                <c:pt idx="812">
                  <c:v>4.7972940576781467</c:v>
                </c:pt>
                <c:pt idx="813">
                  <c:v>4.7405200872701752</c:v>
                </c:pt>
                <c:pt idx="814">
                  <c:v>4.1611702439905303</c:v>
                </c:pt>
                <c:pt idx="815">
                  <c:v>4.2397909336457023</c:v>
                </c:pt>
                <c:pt idx="816">
                  <c:v>4.4053081750250129</c:v>
                </c:pt>
                <c:pt idx="817">
                  <c:v>4.4540738766105505</c:v>
                </c:pt>
                <c:pt idx="818">
                  <c:v>4.5815091398422485</c:v>
                </c:pt>
                <c:pt idx="819">
                  <c:v>4.524254923219611</c:v>
                </c:pt>
                <c:pt idx="820">
                  <c:v>4.5557569903402326</c:v>
                </c:pt>
                <c:pt idx="821">
                  <c:v>4.5857569903402329</c:v>
                </c:pt>
                <c:pt idx="822">
                  <c:v>4.7273484171923039</c:v>
                </c:pt>
                <c:pt idx="823">
                  <c:v>3.105745509024727</c:v>
                </c:pt>
                <c:pt idx="824">
                  <c:v>3.2556098409467547</c:v>
                </c:pt>
                <c:pt idx="825">
                  <c:v>4.3944162787799099</c:v>
                </c:pt>
                <c:pt idx="826">
                  <c:v>4.3684898108180903</c:v>
                </c:pt>
                <c:pt idx="827">
                  <c:v>4.1620184321041007</c:v>
                </c:pt>
                <c:pt idx="828">
                  <c:v>4.0002720390945496</c:v>
                </c:pt>
                <c:pt idx="829">
                  <c:v>4.0408949719739269</c:v>
                </c:pt>
                <c:pt idx="830">
                  <c:v>4.120894971973927</c:v>
                </c:pt>
                <c:pt idx="831">
                  <c:v>3.9174865600157927</c:v>
                </c:pt>
                <c:pt idx="832">
                  <c:v>3.7523805378845236</c:v>
                </c:pt>
                <c:pt idx="833">
                  <c:v>3.9124618722271403</c:v>
                </c:pt>
                <c:pt idx="834">
                  <c:v>4.2382459999540263</c:v>
                </c:pt>
                <c:pt idx="835">
                  <c:v>3.8128244066821404</c:v>
                </c:pt>
                <c:pt idx="836">
                  <c:v>3.8490313032338639</c:v>
                </c:pt>
                <c:pt idx="837">
                  <c:v>3.8442037170269674</c:v>
                </c:pt>
                <c:pt idx="838">
                  <c:v>3.3262098984410531</c:v>
                </c:pt>
                <c:pt idx="839">
                  <c:v>3.7603779024296484</c:v>
                </c:pt>
                <c:pt idx="840">
                  <c:v>3.8878751590848002</c:v>
                </c:pt>
                <c:pt idx="841">
                  <c:v>3.9507740525672901</c:v>
                </c:pt>
                <c:pt idx="842">
                  <c:v>4.1907740525672903</c:v>
                </c:pt>
                <c:pt idx="843">
                  <c:v>4.2741268540459378</c:v>
                </c:pt>
                <c:pt idx="844">
                  <c:v>3.493641028322561</c:v>
                </c:pt>
                <c:pt idx="845">
                  <c:v>3.8214634221449546</c:v>
                </c:pt>
                <c:pt idx="846">
                  <c:v>3.4961642368336707</c:v>
                </c:pt>
                <c:pt idx="847">
                  <c:v>3.3661642368336708</c:v>
                </c:pt>
                <c:pt idx="848">
                  <c:v>3.3783109625316228</c:v>
                </c:pt>
                <c:pt idx="849">
                  <c:v>3.0312102737601547</c:v>
                </c:pt>
                <c:pt idx="850">
                  <c:v>2.8624691811235752</c:v>
                </c:pt>
                <c:pt idx="851">
                  <c:v>2.9475899540704353</c:v>
                </c:pt>
                <c:pt idx="852">
                  <c:v>3.0103485747600907</c:v>
                </c:pt>
                <c:pt idx="853">
                  <c:v>3.3493140920014697</c:v>
                </c:pt>
                <c:pt idx="854">
                  <c:v>3.0780470013341157</c:v>
                </c:pt>
                <c:pt idx="855">
                  <c:v>3.4006707490554753</c:v>
                </c:pt>
                <c:pt idx="856">
                  <c:v>3.8570243357248515</c:v>
                </c:pt>
                <c:pt idx="857">
                  <c:v>4.0255498707443076</c:v>
                </c:pt>
                <c:pt idx="858">
                  <c:v>3.9855498707443076</c:v>
                </c:pt>
                <c:pt idx="859">
                  <c:v>4.0206768883032495</c:v>
                </c:pt>
                <c:pt idx="860">
                  <c:v>4.5548185683255626</c:v>
                </c:pt>
                <c:pt idx="861">
                  <c:v>4.5414179117107762</c:v>
                </c:pt>
                <c:pt idx="862">
                  <c:v>4.6514179117107766</c:v>
                </c:pt>
                <c:pt idx="863">
                  <c:v>4.5056900323237272</c:v>
                </c:pt>
                <c:pt idx="864">
                  <c:v>4.4503834199167747</c:v>
                </c:pt>
                <c:pt idx="865">
                  <c:v>4.7244396232004275</c:v>
                </c:pt>
                <c:pt idx="866">
                  <c:v>5.1417531471339597</c:v>
                </c:pt>
                <c:pt idx="867">
                  <c:v>4.951575660038821</c:v>
                </c:pt>
                <c:pt idx="868">
                  <c:v>5.3305411772801996</c:v>
                </c:pt>
                <c:pt idx="869">
                  <c:v>5.254679108314682</c:v>
                </c:pt>
                <c:pt idx="870">
                  <c:v>4.9964855099974557</c:v>
                </c:pt>
                <c:pt idx="871">
                  <c:v>5.0302224808464358</c:v>
                </c:pt>
                <c:pt idx="872">
                  <c:v>5.2104504832849639</c:v>
                </c:pt>
                <c:pt idx="873">
                  <c:v>5.3641721515729026</c:v>
                </c:pt>
                <c:pt idx="874">
                  <c:v>5.4341721515729029</c:v>
                </c:pt>
                <c:pt idx="875">
                  <c:v>5.4154924571887548</c:v>
                </c:pt>
                <c:pt idx="876">
                  <c:v>4.9237256848633821</c:v>
                </c:pt>
                <c:pt idx="877">
                  <c:v>5.0032976093759247</c:v>
                </c:pt>
                <c:pt idx="878">
                  <c:v>5.0390241094496755</c:v>
                </c:pt>
                <c:pt idx="879">
                  <c:v>5.1719000055487356</c:v>
                </c:pt>
                <c:pt idx="880">
                  <c:v>5.7119000055487357</c:v>
                </c:pt>
                <c:pt idx="881">
                  <c:v>5.6319000055487365</c:v>
                </c:pt>
                <c:pt idx="882">
                  <c:v>5.7107819931263766</c:v>
                </c:pt>
                <c:pt idx="883">
                  <c:v>5.5175205376007703</c:v>
                </c:pt>
                <c:pt idx="884">
                  <c:v>5.6894124294926627</c:v>
                </c:pt>
                <c:pt idx="885">
                  <c:v>5.6894124294926627</c:v>
                </c:pt>
                <c:pt idx="886">
                  <c:v>5.4894124294926634</c:v>
                </c:pt>
                <c:pt idx="887">
                  <c:v>5.6791639822876938</c:v>
                </c:pt>
                <c:pt idx="888">
                  <c:v>4.2165173313110831</c:v>
                </c:pt>
                <c:pt idx="889">
                  <c:v>4.2362063258142886</c:v>
                </c:pt>
                <c:pt idx="890">
                  <c:v>4.1257791877870851</c:v>
                </c:pt>
                <c:pt idx="891">
                  <c:v>3.8669074137574162</c:v>
                </c:pt>
                <c:pt idx="892">
                  <c:v>3.9949503369091679</c:v>
                </c:pt>
                <c:pt idx="893">
                  <c:v>4.0449503369091682</c:v>
                </c:pt>
                <c:pt idx="894">
                  <c:v>4.0030933767337942</c:v>
                </c:pt>
                <c:pt idx="895">
                  <c:v>3.4304302392931882</c:v>
                </c:pt>
                <c:pt idx="896">
                  <c:v>3.6073634438558457</c:v>
                </c:pt>
                <c:pt idx="897">
                  <c:v>4.2288509799049177</c:v>
                </c:pt>
                <c:pt idx="898">
                  <c:v>3.7752000938918218</c:v>
                </c:pt>
                <c:pt idx="899">
                  <c:v>3.2020966456159599</c:v>
                </c:pt>
                <c:pt idx="900">
                  <c:v>3.8145104387194082</c:v>
                </c:pt>
                <c:pt idx="901">
                  <c:v>3.4948556751609776</c:v>
                </c:pt>
                <c:pt idx="902">
                  <c:v>3.4624033902880367</c:v>
                </c:pt>
                <c:pt idx="903">
                  <c:v>3.7648297263985833</c:v>
                </c:pt>
                <c:pt idx="904">
                  <c:v>3.8112058207565602</c:v>
                </c:pt>
                <c:pt idx="905">
                  <c:v>3.8312058207565598</c:v>
                </c:pt>
                <c:pt idx="906">
                  <c:v>3.6861016921485947</c:v>
                </c:pt>
                <c:pt idx="907">
                  <c:v>3.3531590730726997</c:v>
                </c:pt>
                <c:pt idx="908">
                  <c:v>4.5079470511202757</c:v>
                </c:pt>
                <c:pt idx="909">
                  <c:v>3.8851938158535413</c:v>
                </c:pt>
                <c:pt idx="910">
                  <c:v>3.1434696779225066</c:v>
                </c:pt>
                <c:pt idx="911">
                  <c:v>3.7703662296466445</c:v>
                </c:pt>
                <c:pt idx="912">
                  <c:v>3.6657152860632101</c:v>
                </c:pt>
                <c:pt idx="913">
                  <c:v>3.9132686880543921</c:v>
                </c:pt>
                <c:pt idx="914">
                  <c:v>3.9835763490988954</c:v>
                </c:pt>
                <c:pt idx="915">
                  <c:v>3.9520742819782728</c:v>
                </c:pt>
                <c:pt idx="916">
                  <c:v>3.9720742819782728</c:v>
                </c:pt>
                <c:pt idx="917">
                  <c:v>4.0706269050735466</c:v>
                </c:pt>
                <c:pt idx="918">
                  <c:v>3.3317971061331608</c:v>
                </c:pt>
                <c:pt idx="919">
                  <c:v>3.3301228277261461</c:v>
                </c:pt>
                <c:pt idx="920">
                  <c:v>3.4439900631901583</c:v>
                </c:pt>
                <c:pt idx="921">
                  <c:v>3.7184201699513619</c:v>
                </c:pt>
                <c:pt idx="922">
                  <c:v>3.3480673422609968</c:v>
                </c:pt>
                <c:pt idx="923">
                  <c:v>3.1922052732954795</c:v>
                </c:pt>
                <c:pt idx="924">
                  <c:v>3.0256535491575485</c:v>
                </c:pt>
                <c:pt idx="925">
                  <c:v>3.0256535491575485</c:v>
                </c:pt>
                <c:pt idx="926">
                  <c:v>3.2055375137587676</c:v>
                </c:pt>
                <c:pt idx="927">
                  <c:v>3.2401743761851036</c:v>
                </c:pt>
                <c:pt idx="928">
                  <c:v>3.4218900863018353</c:v>
                </c:pt>
                <c:pt idx="929">
                  <c:v>3.2218900863018352</c:v>
                </c:pt>
                <c:pt idx="930">
                  <c:v>2.9291211679928235</c:v>
                </c:pt>
              </c:numCache>
            </c:numRef>
          </c:xVal>
          <c:yVal>
            <c:numRef>
              <c:f>Sheet1!$B$2:$B$932</c:f>
              <c:numCache>
                <c:formatCode>General</c:formatCode>
                <c:ptCount val="931"/>
                <c:pt idx="0">
                  <c:v>26.165610010684404</c:v>
                </c:pt>
                <c:pt idx="1">
                  <c:v>23.604440283514627</c:v>
                </c:pt>
                <c:pt idx="2">
                  <c:v>17.988307829346262</c:v>
                </c:pt>
                <c:pt idx="3">
                  <c:v>9.4263710512320742</c:v>
                </c:pt>
                <c:pt idx="4">
                  <c:v>6.2817526749029184</c:v>
                </c:pt>
                <c:pt idx="5">
                  <c:v>4.4757267020536062</c:v>
                </c:pt>
                <c:pt idx="6">
                  <c:v>4.5915148561277874</c:v>
                </c:pt>
                <c:pt idx="7">
                  <c:v>3.9143284640664078</c:v>
                </c:pt>
                <c:pt idx="8">
                  <c:v>-2.7098503855619072</c:v>
                </c:pt>
                <c:pt idx="9">
                  <c:v>-21.786591737506633</c:v>
                </c:pt>
                <c:pt idx="10">
                  <c:v>-16.837502482184874</c:v>
                </c:pt>
                <c:pt idx="11">
                  <c:v>-4.5197613259063019</c:v>
                </c:pt>
                <c:pt idx="12">
                  <c:v>5.2313232596398862</c:v>
                </c:pt>
                <c:pt idx="13">
                  <c:v>17.986811474111342</c:v>
                </c:pt>
                <c:pt idx="14">
                  <c:v>20.489895785181211</c:v>
                </c:pt>
                <c:pt idx="15">
                  <c:v>12.304337264334464</c:v>
                </c:pt>
                <c:pt idx="16">
                  <c:v>5.720408778306485</c:v>
                </c:pt>
                <c:pt idx="17">
                  <c:v>12.898239053063065</c:v>
                </c:pt>
                <c:pt idx="18">
                  <c:v>12.808466123759743</c:v>
                </c:pt>
                <c:pt idx="19">
                  <c:v>11.29420248818569</c:v>
                </c:pt>
                <c:pt idx="20">
                  <c:v>10.505561013176745</c:v>
                </c:pt>
                <c:pt idx="21">
                  <c:v>9.74128174564175</c:v>
                </c:pt>
                <c:pt idx="22">
                  <c:v>10.730115008823304</c:v>
                </c:pt>
                <c:pt idx="23">
                  <c:v>10.305493740789196</c:v>
                </c:pt>
                <c:pt idx="24">
                  <c:v>10.398609291670979</c:v>
                </c:pt>
                <c:pt idx="25">
                  <c:v>7.3013940584196746</c:v>
                </c:pt>
                <c:pt idx="26">
                  <c:v>6.2431970253005176</c:v>
                </c:pt>
                <c:pt idx="27">
                  <c:v>5.9599661543076721</c:v>
                </c:pt>
                <c:pt idx="28">
                  <c:v>5.5094885454694875</c:v>
                </c:pt>
                <c:pt idx="29">
                  <c:v>12.891055440405097</c:v>
                </c:pt>
                <c:pt idx="30">
                  <c:v>11.909278924281708</c:v>
                </c:pt>
                <c:pt idx="31">
                  <c:v>8.678415747169943</c:v>
                </c:pt>
                <c:pt idx="32">
                  <c:v>7.3312436752345889</c:v>
                </c:pt>
                <c:pt idx="33">
                  <c:v>5.6608190394690894</c:v>
                </c:pt>
                <c:pt idx="34">
                  <c:v>8.2991297287101418</c:v>
                </c:pt>
                <c:pt idx="35">
                  <c:v>10.362464934130422</c:v>
                </c:pt>
                <c:pt idx="36">
                  <c:v>10.979038241276129</c:v>
                </c:pt>
                <c:pt idx="37">
                  <c:v>4.8473129268469251</c:v>
                </c:pt>
                <c:pt idx="38">
                  <c:v>4.8940485100279929</c:v>
                </c:pt>
                <c:pt idx="39">
                  <c:v>4.04265817991174</c:v>
                </c:pt>
                <c:pt idx="40">
                  <c:v>1.1783860690513848</c:v>
                </c:pt>
                <c:pt idx="41">
                  <c:v>68.422012879627488</c:v>
                </c:pt>
                <c:pt idx="42">
                  <c:v>39.57323037910578</c:v>
                </c:pt>
                <c:pt idx="43">
                  <c:v>21.362445788113682</c:v>
                </c:pt>
                <c:pt idx="44">
                  <c:v>-6.1394030054218618</c:v>
                </c:pt>
                <c:pt idx="45">
                  <c:v>-7.3678769109152498</c:v>
                </c:pt>
                <c:pt idx="46">
                  <c:v>-7.2109491999166053</c:v>
                </c:pt>
                <c:pt idx="47">
                  <c:v>-5.5849198817545798</c:v>
                </c:pt>
                <c:pt idx="48">
                  <c:v>20.472846163168867</c:v>
                </c:pt>
                <c:pt idx="49">
                  <c:v>22.967157464177568</c:v>
                </c:pt>
                <c:pt idx="50">
                  <c:v>24.401746802217161</c:v>
                </c:pt>
                <c:pt idx="51">
                  <c:v>24.333046747403664</c:v>
                </c:pt>
                <c:pt idx="52">
                  <c:v>24.697526319195973</c:v>
                </c:pt>
                <c:pt idx="53">
                  <c:v>24.832403401782699</c:v>
                </c:pt>
                <c:pt idx="54">
                  <c:v>24.627579419142265</c:v>
                </c:pt>
                <c:pt idx="55">
                  <c:v>12.193192306044942</c:v>
                </c:pt>
                <c:pt idx="56">
                  <c:v>9.6705175739073113</c:v>
                </c:pt>
                <c:pt idx="57">
                  <c:v>8.3586086991303432</c:v>
                </c:pt>
                <c:pt idx="58">
                  <c:v>7.8983022700542804</c:v>
                </c:pt>
                <c:pt idx="59">
                  <c:v>5.7227178926648747</c:v>
                </c:pt>
                <c:pt idx="60">
                  <c:v>7.2341188733711093</c:v>
                </c:pt>
                <c:pt idx="61">
                  <c:v>8.4400004201334866</c:v>
                </c:pt>
                <c:pt idx="62">
                  <c:v>8.2453429097602893</c:v>
                </c:pt>
                <c:pt idx="63">
                  <c:v>1.8249859118142808</c:v>
                </c:pt>
                <c:pt idx="64">
                  <c:v>2.1128532419298907</c:v>
                </c:pt>
                <c:pt idx="65">
                  <c:v>0.57717932992122911</c:v>
                </c:pt>
                <c:pt idx="66">
                  <c:v>-2.6633758191755064</c:v>
                </c:pt>
                <c:pt idx="67">
                  <c:v>3.2207941367833115</c:v>
                </c:pt>
                <c:pt idx="68">
                  <c:v>3.3511604082507418</c:v>
                </c:pt>
                <c:pt idx="69">
                  <c:v>4.4320564272664953</c:v>
                </c:pt>
                <c:pt idx="70">
                  <c:v>3.4752169224760543</c:v>
                </c:pt>
                <c:pt idx="71">
                  <c:v>5.5782125129655746</c:v>
                </c:pt>
                <c:pt idx="72">
                  <c:v>8.8949442642809018</c:v>
                </c:pt>
                <c:pt idx="73">
                  <c:v>11.236064172981308</c:v>
                </c:pt>
                <c:pt idx="74">
                  <c:v>14.853943253874302</c:v>
                </c:pt>
                <c:pt idx="75">
                  <c:v>14.212855028868265</c:v>
                </c:pt>
                <c:pt idx="76">
                  <c:v>14.095587554213029</c:v>
                </c:pt>
                <c:pt idx="77">
                  <c:v>14.578943870871797</c:v>
                </c:pt>
                <c:pt idx="78">
                  <c:v>15.180577948553431</c:v>
                </c:pt>
                <c:pt idx="79">
                  <c:v>20.693652556265452</c:v>
                </c:pt>
                <c:pt idx="80">
                  <c:v>16.529903837121918</c:v>
                </c:pt>
                <c:pt idx="81">
                  <c:v>11.857609368631561</c:v>
                </c:pt>
                <c:pt idx="82">
                  <c:v>4.5140357412059018</c:v>
                </c:pt>
                <c:pt idx="83">
                  <c:v>21.334943531502759</c:v>
                </c:pt>
                <c:pt idx="84">
                  <c:v>19.216313789008588</c:v>
                </c:pt>
                <c:pt idx="85">
                  <c:v>5.1543606204846881</c:v>
                </c:pt>
                <c:pt idx="86">
                  <c:v>12.000533510052946</c:v>
                </c:pt>
                <c:pt idx="87">
                  <c:v>13.079894012210147</c:v>
                </c:pt>
                <c:pt idx="88">
                  <c:v>8.3464197698619458</c:v>
                </c:pt>
                <c:pt idx="89">
                  <c:v>1.7605980542876765</c:v>
                </c:pt>
                <c:pt idx="90">
                  <c:v>1.2304588606721012</c:v>
                </c:pt>
                <c:pt idx="91">
                  <c:v>2.5429046570270231</c:v>
                </c:pt>
                <c:pt idx="92">
                  <c:v>8.0941105478315123</c:v>
                </c:pt>
                <c:pt idx="93">
                  <c:v>7.2761477359749804</c:v>
                </c:pt>
                <c:pt idx="94">
                  <c:v>10.186324797823865</c:v>
                </c:pt>
                <c:pt idx="95">
                  <c:v>13.858023370506345</c:v>
                </c:pt>
                <c:pt idx="96">
                  <c:v>18.137891092948522</c:v>
                </c:pt>
                <c:pt idx="97">
                  <c:v>12.591098204981499</c:v>
                </c:pt>
                <c:pt idx="98">
                  <c:v>17.014291298398909</c:v>
                </c:pt>
                <c:pt idx="99">
                  <c:v>16.015586413987393</c:v>
                </c:pt>
                <c:pt idx="100">
                  <c:v>11.082769466160691</c:v>
                </c:pt>
                <c:pt idx="101">
                  <c:v>31.462069095497647</c:v>
                </c:pt>
                <c:pt idx="102">
                  <c:v>32.159919904702505</c:v>
                </c:pt>
                <c:pt idx="103">
                  <c:v>33.021139653939535</c:v>
                </c:pt>
                <c:pt idx="104">
                  <c:v>33.231952657122044</c:v>
                </c:pt>
                <c:pt idx="105">
                  <c:v>33.796797808107648</c:v>
                </c:pt>
                <c:pt idx="106">
                  <c:v>21.614482459939133</c:v>
                </c:pt>
                <c:pt idx="107">
                  <c:v>15.943792964792536</c:v>
                </c:pt>
                <c:pt idx="108">
                  <c:v>13.439998909212392</c:v>
                </c:pt>
                <c:pt idx="109">
                  <c:v>8.0941712256409559</c:v>
                </c:pt>
                <c:pt idx="110">
                  <c:v>9.2656207152760572</c:v>
                </c:pt>
                <c:pt idx="111">
                  <c:v>15.36321286719442</c:v>
                </c:pt>
                <c:pt idx="112">
                  <c:v>3.7532937453349291</c:v>
                </c:pt>
                <c:pt idx="113">
                  <c:v>3.305217046252551</c:v>
                </c:pt>
                <c:pt idx="114">
                  <c:v>25.030313139296112</c:v>
                </c:pt>
                <c:pt idx="115">
                  <c:v>21.444508011255436</c:v>
                </c:pt>
                <c:pt idx="116">
                  <c:v>18.382165050713617</c:v>
                </c:pt>
                <c:pt idx="117">
                  <c:v>1.3791513335910111</c:v>
                </c:pt>
                <c:pt idx="118">
                  <c:v>2.2604356904160738</c:v>
                </c:pt>
                <c:pt idx="119">
                  <c:v>3.5662123055541173</c:v>
                </c:pt>
                <c:pt idx="120">
                  <c:v>15.76546399524954</c:v>
                </c:pt>
                <c:pt idx="121">
                  <c:v>14.668866007929715</c:v>
                </c:pt>
                <c:pt idx="122">
                  <c:v>12.386135327420966</c:v>
                </c:pt>
                <c:pt idx="123">
                  <c:v>9.8995860022569104</c:v>
                </c:pt>
                <c:pt idx="124">
                  <c:v>7.6701119761652947</c:v>
                </c:pt>
                <c:pt idx="125">
                  <c:v>8.8815335970679143</c:v>
                </c:pt>
                <c:pt idx="126">
                  <c:v>7.9991940655240512</c:v>
                </c:pt>
                <c:pt idx="127">
                  <c:v>6.6402963171981355</c:v>
                </c:pt>
                <c:pt idx="128">
                  <c:v>0.54033255758252352</c:v>
                </c:pt>
                <c:pt idx="129">
                  <c:v>0.53826583033487196</c:v>
                </c:pt>
                <c:pt idx="130">
                  <c:v>2.3190955036156424E-2</c:v>
                </c:pt>
                <c:pt idx="131">
                  <c:v>-0.5286480616746303</c:v>
                </c:pt>
                <c:pt idx="132">
                  <c:v>28.027563110897979</c:v>
                </c:pt>
                <c:pt idx="133">
                  <c:v>-1.4823951006505354</c:v>
                </c:pt>
                <c:pt idx="134">
                  <c:v>-4.7205029417959565</c:v>
                </c:pt>
                <c:pt idx="135">
                  <c:v>-2.9900440492209412</c:v>
                </c:pt>
                <c:pt idx="136">
                  <c:v>1.9139765587993907</c:v>
                </c:pt>
                <c:pt idx="137">
                  <c:v>10.053083778071681</c:v>
                </c:pt>
                <c:pt idx="138">
                  <c:v>6.077425124815683</c:v>
                </c:pt>
                <c:pt idx="139">
                  <c:v>7.0063407675261757</c:v>
                </c:pt>
                <c:pt idx="140">
                  <c:v>13.835780135661579</c:v>
                </c:pt>
                <c:pt idx="141">
                  <c:v>15.035203452441337</c:v>
                </c:pt>
                <c:pt idx="142">
                  <c:v>16.226148331601742</c:v>
                </c:pt>
                <c:pt idx="143">
                  <c:v>19.269363304946197</c:v>
                </c:pt>
                <c:pt idx="144">
                  <c:v>18.7666478738862</c:v>
                </c:pt>
                <c:pt idx="145">
                  <c:v>11.98278536371884</c:v>
                </c:pt>
                <c:pt idx="146">
                  <c:v>12.229496968033793</c:v>
                </c:pt>
                <c:pt idx="147">
                  <c:v>13.630303446964831</c:v>
                </c:pt>
                <c:pt idx="148">
                  <c:v>14.15531476091072</c:v>
                </c:pt>
                <c:pt idx="149">
                  <c:v>35.404512391428078</c:v>
                </c:pt>
                <c:pt idx="150">
                  <c:v>35.574812613521445</c:v>
                </c:pt>
                <c:pt idx="151">
                  <c:v>37.931772815437803</c:v>
                </c:pt>
                <c:pt idx="152">
                  <c:v>40.50053099341433</c:v>
                </c:pt>
                <c:pt idx="153">
                  <c:v>43.340479524406561</c:v>
                </c:pt>
                <c:pt idx="154">
                  <c:v>47.490912498750326</c:v>
                </c:pt>
                <c:pt idx="155">
                  <c:v>52.207280638405429</c:v>
                </c:pt>
                <c:pt idx="156">
                  <c:v>51.953455515051417</c:v>
                </c:pt>
                <c:pt idx="157">
                  <c:v>51.229208887495581</c:v>
                </c:pt>
                <c:pt idx="158">
                  <c:v>50.522461744523817</c:v>
                </c:pt>
                <c:pt idx="159">
                  <c:v>47.538383071323409</c:v>
                </c:pt>
                <c:pt idx="160">
                  <c:v>41.806059945042939</c:v>
                </c:pt>
                <c:pt idx="161">
                  <c:v>-2.911895034641887</c:v>
                </c:pt>
                <c:pt idx="162">
                  <c:v>-3.6492517105035205</c:v>
                </c:pt>
                <c:pt idx="163">
                  <c:v>-0.20868606252992805</c:v>
                </c:pt>
                <c:pt idx="164">
                  <c:v>9.4406363800366933</c:v>
                </c:pt>
                <c:pt idx="165">
                  <c:v>9.8609241906828515</c:v>
                </c:pt>
                <c:pt idx="166">
                  <c:v>14.811315105582246</c:v>
                </c:pt>
                <c:pt idx="167">
                  <c:v>19.13209731072758</c:v>
                </c:pt>
                <c:pt idx="168">
                  <c:v>18.89200856111426</c:v>
                </c:pt>
                <c:pt idx="169">
                  <c:v>15.459668633311274</c:v>
                </c:pt>
                <c:pt idx="170">
                  <c:v>14.894704894685162</c:v>
                </c:pt>
                <c:pt idx="171">
                  <c:v>15.00069013120644</c:v>
                </c:pt>
                <c:pt idx="172">
                  <c:v>12.380507052966827</c:v>
                </c:pt>
                <c:pt idx="173">
                  <c:v>6.08207439995887</c:v>
                </c:pt>
                <c:pt idx="174">
                  <c:v>10.55508319991052</c:v>
                </c:pt>
                <c:pt idx="175">
                  <c:v>18.351295926387934</c:v>
                </c:pt>
                <c:pt idx="176">
                  <c:v>23.511430270311173</c:v>
                </c:pt>
                <c:pt idx="177">
                  <c:v>20.324512788246984</c:v>
                </c:pt>
                <c:pt idx="178">
                  <c:v>15.420225210775307</c:v>
                </c:pt>
                <c:pt idx="179">
                  <c:v>14.791917869674975</c:v>
                </c:pt>
                <c:pt idx="180">
                  <c:v>10.936103180151946</c:v>
                </c:pt>
                <c:pt idx="181">
                  <c:v>8.4844495486725791</c:v>
                </c:pt>
                <c:pt idx="182">
                  <c:v>23.311565033566772</c:v>
                </c:pt>
                <c:pt idx="183">
                  <c:v>20.187782093459283</c:v>
                </c:pt>
                <c:pt idx="184">
                  <c:v>9.0322769010128923</c:v>
                </c:pt>
                <c:pt idx="185">
                  <c:v>3.7471691357433556</c:v>
                </c:pt>
                <c:pt idx="186">
                  <c:v>2.026641801138851</c:v>
                </c:pt>
                <c:pt idx="187">
                  <c:v>-4.7016170853709127</c:v>
                </c:pt>
                <c:pt idx="188">
                  <c:v>6.9349441684167346</c:v>
                </c:pt>
                <c:pt idx="189">
                  <c:v>3.1850758107937693</c:v>
                </c:pt>
                <c:pt idx="190">
                  <c:v>-0.98183580317510177</c:v>
                </c:pt>
                <c:pt idx="191">
                  <c:v>-9.5451432132218628</c:v>
                </c:pt>
                <c:pt idx="192">
                  <c:v>8.4900445220082332</c:v>
                </c:pt>
                <c:pt idx="193">
                  <c:v>11.674538743930718</c:v>
                </c:pt>
                <c:pt idx="194">
                  <c:v>15.488450686365418</c:v>
                </c:pt>
                <c:pt idx="195">
                  <c:v>18.269749261376056</c:v>
                </c:pt>
                <c:pt idx="196">
                  <c:v>20.397568199465965</c:v>
                </c:pt>
                <c:pt idx="197">
                  <c:v>23.457849880235315</c:v>
                </c:pt>
                <c:pt idx="198">
                  <c:v>25.967252086667969</c:v>
                </c:pt>
                <c:pt idx="199">
                  <c:v>24.477985704807281</c:v>
                </c:pt>
                <c:pt idx="200">
                  <c:v>14.716269013136163</c:v>
                </c:pt>
                <c:pt idx="201">
                  <c:v>10.527150916894357</c:v>
                </c:pt>
                <c:pt idx="202">
                  <c:v>6.162102464908159</c:v>
                </c:pt>
                <c:pt idx="203">
                  <c:v>-0.29437391518651879</c:v>
                </c:pt>
                <c:pt idx="204">
                  <c:v>10.182063303334488</c:v>
                </c:pt>
                <c:pt idx="205">
                  <c:v>7.5945388798883684</c:v>
                </c:pt>
                <c:pt idx="206">
                  <c:v>5.9313382051666252</c:v>
                </c:pt>
                <c:pt idx="207">
                  <c:v>5.7460859364748984</c:v>
                </c:pt>
                <c:pt idx="208">
                  <c:v>4.7527448476357037</c:v>
                </c:pt>
                <c:pt idx="209">
                  <c:v>7.4184154152428405</c:v>
                </c:pt>
                <c:pt idx="210">
                  <c:v>8.4005291543606475</c:v>
                </c:pt>
                <c:pt idx="211">
                  <c:v>6.9149551014538346</c:v>
                </c:pt>
                <c:pt idx="212">
                  <c:v>-1.4653918782121522</c:v>
                </c:pt>
                <c:pt idx="213">
                  <c:v>-2.4849072115648241</c:v>
                </c:pt>
                <c:pt idx="214">
                  <c:v>-4.8080108780979458</c:v>
                </c:pt>
                <c:pt idx="215">
                  <c:v>-6.762624250752225</c:v>
                </c:pt>
                <c:pt idx="216">
                  <c:v>18.230946588783326</c:v>
                </c:pt>
                <c:pt idx="217">
                  <c:v>20.850136543642073</c:v>
                </c:pt>
                <c:pt idx="218">
                  <c:v>26.341099295082593</c:v>
                </c:pt>
                <c:pt idx="219">
                  <c:v>28.556606909775262</c:v>
                </c:pt>
                <c:pt idx="220">
                  <c:v>27.297614160243455</c:v>
                </c:pt>
                <c:pt idx="221">
                  <c:v>21.690388360748614</c:v>
                </c:pt>
                <c:pt idx="222">
                  <c:v>17.52822047959981</c:v>
                </c:pt>
                <c:pt idx="223">
                  <c:v>9.9857486252609817</c:v>
                </c:pt>
                <c:pt idx="224">
                  <c:v>14.222226261427551</c:v>
                </c:pt>
                <c:pt idx="225">
                  <c:v>14.779721235198373</c:v>
                </c:pt>
                <c:pt idx="226">
                  <c:v>13.130636307984567</c:v>
                </c:pt>
                <c:pt idx="227">
                  <c:v>16.810459509664355</c:v>
                </c:pt>
                <c:pt idx="228">
                  <c:v>9.6763294767445274</c:v>
                </c:pt>
                <c:pt idx="229">
                  <c:v>7.6030381769554012</c:v>
                </c:pt>
                <c:pt idx="230">
                  <c:v>10.986340769793124</c:v>
                </c:pt>
                <c:pt idx="231">
                  <c:v>13.948289914324441</c:v>
                </c:pt>
                <c:pt idx="232">
                  <c:v>20.397658775598515</c:v>
                </c:pt>
                <c:pt idx="233">
                  <c:v>20.936570980396141</c:v>
                </c:pt>
                <c:pt idx="234">
                  <c:v>21.555820339577991</c:v>
                </c:pt>
                <c:pt idx="235">
                  <c:v>16.69984765625685</c:v>
                </c:pt>
                <c:pt idx="236">
                  <c:v>12.064909394352163</c:v>
                </c:pt>
                <c:pt idx="237">
                  <c:v>8.2172642133923723</c:v>
                </c:pt>
                <c:pt idx="238">
                  <c:v>9.7255946183134157</c:v>
                </c:pt>
                <c:pt idx="239">
                  <c:v>11.91501483749331</c:v>
                </c:pt>
                <c:pt idx="240">
                  <c:v>13.323557972804689</c:v>
                </c:pt>
                <c:pt idx="241">
                  <c:v>12.195969069763635</c:v>
                </c:pt>
                <c:pt idx="242">
                  <c:v>7.0116166774473854</c:v>
                </c:pt>
                <c:pt idx="243">
                  <c:v>4.673503729254147</c:v>
                </c:pt>
                <c:pt idx="244">
                  <c:v>2.8157216370599869</c:v>
                </c:pt>
                <c:pt idx="245">
                  <c:v>0.7331037198766488</c:v>
                </c:pt>
                <c:pt idx="246">
                  <c:v>39.603629921212757</c:v>
                </c:pt>
                <c:pt idx="247">
                  <c:v>40.21304683012783</c:v>
                </c:pt>
                <c:pt idx="248">
                  <c:v>28.193645619095342</c:v>
                </c:pt>
                <c:pt idx="249">
                  <c:v>6.5919426603604947</c:v>
                </c:pt>
                <c:pt idx="250">
                  <c:v>1.156063522372186</c:v>
                </c:pt>
                <c:pt idx="251">
                  <c:v>-0.67835858594449405</c:v>
                </c:pt>
                <c:pt idx="252">
                  <c:v>-4.8296424305254604</c:v>
                </c:pt>
                <c:pt idx="253">
                  <c:v>41.501850915406457</c:v>
                </c:pt>
                <c:pt idx="254">
                  <c:v>37.407076304987719</c:v>
                </c:pt>
                <c:pt idx="255">
                  <c:v>35.881538348389874</c:v>
                </c:pt>
                <c:pt idx="256">
                  <c:v>32.785217061975658</c:v>
                </c:pt>
                <c:pt idx="257">
                  <c:v>30.227065992365976</c:v>
                </c:pt>
                <c:pt idx="258">
                  <c:v>20.978022944493802</c:v>
                </c:pt>
                <c:pt idx="259">
                  <c:v>16.829688969436418</c:v>
                </c:pt>
                <c:pt idx="260">
                  <c:v>13.940580531101432</c:v>
                </c:pt>
                <c:pt idx="261">
                  <c:v>14.090485872431024</c:v>
                </c:pt>
                <c:pt idx="262">
                  <c:v>11.64331888140584</c:v>
                </c:pt>
                <c:pt idx="263">
                  <c:v>13.545263096686</c:v>
                </c:pt>
                <c:pt idx="264">
                  <c:v>16.742471953464566</c:v>
                </c:pt>
                <c:pt idx="265">
                  <c:v>14.816068715347797</c:v>
                </c:pt>
                <c:pt idx="266">
                  <c:v>1.6607753465494923</c:v>
                </c:pt>
                <c:pt idx="267">
                  <c:v>1.9413014930366401</c:v>
                </c:pt>
                <c:pt idx="268">
                  <c:v>0.28503017159877686</c:v>
                </c:pt>
                <c:pt idx="269">
                  <c:v>-5.1782609044133565</c:v>
                </c:pt>
                <c:pt idx="270">
                  <c:v>11.505934641395221</c:v>
                </c:pt>
                <c:pt idx="271">
                  <c:v>9.8973803149757344</c:v>
                </c:pt>
                <c:pt idx="272">
                  <c:v>7.1307849585911853</c:v>
                </c:pt>
                <c:pt idx="273">
                  <c:v>6.1832274535429832</c:v>
                </c:pt>
                <c:pt idx="274">
                  <c:v>4.3106941127316389</c:v>
                </c:pt>
                <c:pt idx="275">
                  <c:v>4.9591836923688959</c:v>
                </c:pt>
                <c:pt idx="276">
                  <c:v>6.4026561485471589</c:v>
                </c:pt>
                <c:pt idx="277">
                  <c:v>5.576148884929033</c:v>
                </c:pt>
                <c:pt idx="278">
                  <c:v>8.7223480523057617E-2</c:v>
                </c:pt>
                <c:pt idx="279">
                  <c:v>0.23453997201574595</c:v>
                </c:pt>
                <c:pt idx="280">
                  <c:v>-2.1081337199824191E-2</c:v>
                </c:pt>
                <c:pt idx="281">
                  <c:v>-2.1445907883567372</c:v>
                </c:pt>
                <c:pt idx="282">
                  <c:v>0.41520783408675044</c:v>
                </c:pt>
                <c:pt idx="283">
                  <c:v>-0.12138087450690449</c:v>
                </c:pt>
                <c:pt idx="284">
                  <c:v>7.1400331096020508</c:v>
                </c:pt>
                <c:pt idx="285">
                  <c:v>1.5875405276743138</c:v>
                </c:pt>
                <c:pt idx="286">
                  <c:v>3.7941284940016473</c:v>
                </c:pt>
                <c:pt idx="287">
                  <c:v>26.09179597190705</c:v>
                </c:pt>
                <c:pt idx="288">
                  <c:v>23.038410583992608</c:v>
                </c:pt>
                <c:pt idx="289">
                  <c:v>20.942846006146976</c:v>
                </c:pt>
                <c:pt idx="290">
                  <c:v>14.28022655217589</c:v>
                </c:pt>
                <c:pt idx="291">
                  <c:v>9.4059842695170204</c:v>
                </c:pt>
                <c:pt idx="292">
                  <c:v>7.6719563961214376</c:v>
                </c:pt>
                <c:pt idx="293">
                  <c:v>5.4108578443528899</c:v>
                </c:pt>
                <c:pt idx="294">
                  <c:v>4.7978553234493404</c:v>
                </c:pt>
                <c:pt idx="295">
                  <c:v>2.6605528315492677</c:v>
                </c:pt>
                <c:pt idx="296">
                  <c:v>5.0717496761023995</c:v>
                </c:pt>
                <c:pt idx="297">
                  <c:v>8.5801976375487143</c:v>
                </c:pt>
                <c:pt idx="298">
                  <c:v>10.279230729695499</c:v>
                </c:pt>
                <c:pt idx="299">
                  <c:v>4.0933362163944054</c:v>
                </c:pt>
                <c:pt idx="300">
                  <c:v>7.5810643050365556</c:v>
                </c:pt>
                <c:pt idx="301">
                  <c:v>6.7936332931729737</c:v>
                </c:pt>
                <c:pt idx="302">
                  <c:v>3.9997551246734986</c:v>
                </c:pt>
                <c:pt idx="303">
                  <c:v>16.511526127928633</c:v>
                </c:pt>
                <c:pt idx="304">
                  <c:v>16.603938283512676</c:v>
                </c:pt>
                <c:pt idx="305">
                  <c:v>19.282436615420728</c:v>
                </c:pt>
                <c:pt idx="306">
                  <c:v>20.288610252146633</c:v>
                </c:pt>
                <c:pt idx="307">
                  <c:v>18.102132052461606</c:v>
                </c:pt>
                <c:pt idx="308">
                  <c:v>19.252154586831871</c:v>
                </c:pt>
                <c:pt idx="309">
                  <c:v>19.291926862909037</c:v>
                </c:pt>
                <c:pt idx="310">
                  <c:v>13.235796545716383</c:v>
                </c:pt>
                <c:pt idx="311">
                  <c:v>5.7152649316845938</c:v>
                </c:pt>
                <c:pt idx="312">
                  <c:v>-1.4466812959003761</c:v>
                </c:pt>
                <c:pt idx="313">
                  <c:v>-13.714223995199681</c:v>
                </c:pt>
                <c:pt idx="314">
                  <c:v>-23.209642936132724</c:v>
                </c:pt>
                <c:pt idx="315">
                  <c:v>5.4370790853425888</c:v>
                </c:pt>
                <c:pt idx="316">
                  <c:v>7.7722619353030709</c:v>
                </c:pt>
                <c:pt idx="317">
                  <c:v>8.5446687410119182</c:v>
                </c:pt>
                <c:pt idx="318">
                  <c:v>5.9971657721034077</c:v>
                </c:pt>
                <c:pt idx="319">
                  <c:v>5.6133106235838781</c:v>
                </c:pt>
                <c:pt idx="320">
                  <c:v>4.4775994765512195</c:v>
                </c:pt>
                <c:pt idx="321">
                  <c:v>1.206652995406543</c:v>
                </c:pt>
                <c:pt idx="322">
                  <c:v>7.523905445038892</c:v>
                </c:pt>
                <c:pt idx="323">
                  <c:v>7.8068468364481447</c:v>
                </c:pt>
                <c:pt idx="324">
                  <c:v>16.309957933514951</c:v>
                </c:pt>
                <c:pt idx="325">
                  <c:v>16.371063356807625</c:v>
                </c:pt>
                <c:pt idx="326">
                  <c:v>18.739542980046053</c:v>
                </c:pt>
                <c:pt idx="327">
                  <c:v>18.469439113628461</c:v>
                </c:pt>
                <c:pt idx="328">
                  <c:v>9.9731822333344766</c:v>
                </c:pt>
                <c:pt idx="329">
                  <c:v>7.7523742494134851</c:v>
                </c:pt>
                <c:pt idx="330">
                  <c:v>5.1258771434225636</c:v>
                </c:pt>
                <c:pt idx="331">
                  <c:v>2.8695547166842417</c:v>
                </c:pt>
                <c:pt idx="332">
                  <c:v>5.0891694504359819</c:v>
                </c:pt>
                <c:pt idx="333">
                  <c:v>2.1481585929121749</c:v>
                </c:pt>
                <c:pt idx="334">
                  <c:v>12.253582878042835</c:v>
                </c:pt>
                <c:pt idx="335">
                  <c:v>18.295305199266387</c:v>
                </c:pt>
                <c:pt idx="336">
                  <c:v>18.484087586399767</c:v>
                </c:pt>
                <c:pt idx="337">
                  <c:v>24.815815263208307</c:v>
                </c:pt>
                <c:pt idx="338">
                  <c:v>29.020302677444754</c:v>
                </c:pt>
                <c:pt idx="339">
                  <c:v>27.319705705980368</c:v>
                </c:pt>
                <c:pt idx="340">
                  <c:v>17.052159786878462</c:v>
                </c:pt>
                <c:pt idx="341">
                  <c:v>16.199039005049265</c:v>
                </c:pt>
                <c:pt idx="342">
                  <c:v>14.109636837702233</c:v>
                </c:pt>
                <c:pt idx="343">
                  <c:v>9.0283024304126158</c:v>
                </c:pt>
                <c:pt idx="344">
                  <c:v>19.209511167617244</c:v>
                </c:pt>
                <c:pt idx="345">
                  <c:v>20.621054852394494</c:v>
                </c:pt>
                <c:pt idx="346">
                  <c:v>20.460272462867479</c:v>
                </c:pt>
                <c:pt idx="347">
                  <c:v>21.936491183733509</c:v>
                </c:pt>
                <c:pt idx="348">
                  <c:v>21.625060834477949</c:v>
                </c:pt>
                <c:pt idx="349">
                  <c:v>21.729577281327472</c:v>
                </c:pt>
                <c:pt idx="350">
                  <c:v>17.306840863303208</c:v>
                </c:pt>
                <c:pt idx="351">
                  <c:v>14.307538343853032</c:v>
                </c:pt>
                <c:pt idx="352">
                  <c:v>2.5145636352036149</c:v>
                </c:pt>
                <c:pt idx="353">
                  <c:v>-1.3009988999890254E-2</c:v>
                </c:pt>
                <c:pt idx="354">
                  <c:v>-2.075967179036553</c:v>
                </c:pt>
                <c:pt idx="355">
                  <c:v>-3.8081243250465135</c:v>
                </c:pt>
                <c:pt idx="356">
                  <c:v>17.216819660432314</c:v>
                </c:pt>
                <c:pt idx="357">
                  <c:v>12.485978535427655</c:v>
                </c:pt>
                <c:pt idx="358">
                  <c:v>9.1442848830977752</c:v>
                </c:pt>
                <c:pt idx="359">
                  <c:v>13.006970244265403</c:v>
                </c:pt>
                <c:pt idx="360">
                  <c:v>15.540081833333552</c:v>
                </c:pt>
                <c:pt idx="361">
                  <c:v>15.276755412403098</c:v>
                </c:pt>
                <c:pt idx="362">
                  <c:v>19.313141538070511</c:v>
                </c:pt>
                <c:pt idx="363">
                  <c:v>16.921874946941529</c:v>
                </c:pt>
                <c:pt idx="364">
                  <c:v>3.123828460853062</c:v>
                </c:pt>
                <c:pt idx="365">
                  <c:v>-6.3144634729610516</c:v>
                </c:pt>
                <c:pt idx="366">
                  <c:v>-6.0249552108672333</c:v>
                </c:pt>
                <c:pt idx="367">
                  <c:v>-8.033071016530613</c:v>
                </c:pt>
                <c:pt idx="368">
                  <c:v>18.316856067773202</c:v>
                </c:pt>
                <c:pt idx="369">
                  <c:v>18.332582153397681</c:v>
                </c:pt>
                <c:pt idx="370">
                  <c:v>20.132371566308116</c:v>
                </c:pt>
                <c:pt idx="371">
                  <c:v>19.735624136101215</c:v>
                </c:pt>
                <c:pt idx="372">
                  <c:v>24.908679090417252</c:v>
                </c:pt>
                <c:pt idx="373">
                  <c:v>29.16063232393693</c:v>
                </c:pt>
                <c:pt idx="374">
                  <c:v>34.91557788230697</c:v>
                </c:pt>
                <c:pt idx="375">
                  <c:v>31.328377304628674</c:v>
                </c:pt>
                <c:pt idx="376">
                  <c:v>32.130699069904622</c:v>
                </c:pt>
                <c:pt idx="377">
                  <c:v>33.46183853572775</c:v>
                </c:pt>
                <c:pt idx="378">
                  <c:v>30.882657279405912</c:v>
                </c:pt>
                <c:pt idx="379">
                  <c:v>24.827306169456875</c:v>
                </c:pt>
                <c:pt idx="380">
                  <c:v>-7.5842654487466632</c:v>
                </c:pt>
                <c:pt idx="381">
                  <c:v>-7.7259019274029228</c:v>
                </c:pt>
                <c:pt idx="382">
                  <c:v>11.040193612918081</c:v>
                </c:pt>
                <c:pt idx="383">
                  <c:v>15.173429208613953</c:v>
                </c:pt>
                <c:pt idx="384">
                  <c:v>15.919358204058121</c:v>
                </c:pt>
                <c:pt idx="385">
                  <c:v>17.708088858966775</c:v>
                </c:pt>
                <c:pt idx="386">
                  <c:v>19.472926323777351</c:v>
                </c:pt>
                <c:pt idx="387">
                  <c:v>20.671677039939951</c:v>
                </c:pt>
                <c:pt idx="388">
                  <c:v>20.345907824022724</c:v>
                </c:pt>
                <c:pt idx="389">
                  <c:v>20.931201286767198</c:v>
                </c:pt>
                <c:pt idx="390">
                  <c:v>22.007741114970791</c:v>
                </c:pt>
                <c:pt idx="391">
                  <c:v>22.074144342395385</c:v>
                </c:pt>
                <c:pt idx="392">
                  <c:v>15.523237181735183</c:v>
                </c:pt>
                <c:pt idx="393">
                  <c:v>14.832565119388796</c:v>
                </c:pt>
                <c:pt idx="394">
                  <c:v>14.093374631003286</c:v>
                </c:pt>
                <c:pt idx="395">
                  <c:v>8.2144467253877806</c:v>
                </c:pt>
                <c:pt idx="396">
                  <c:v>-0.58704189284561892</c:v>
                </c:pt>
                <c:pt idx="397">
                  <c:v>-5.2325807363207133</c:v>
                </c:pt>
                <c:pt idx="398">
                  <c:v>-8.9525314120590949</c:v>
                </c:pt>
                <c:pt idx="399">
                  <c:v>-11.342095307050215</c:v>
                </c:pt>
                <c:pt idx="400">
                  <c:v>6.9481871605312051</c:v>
                </c:pt>
                <c:pt idx="401">
                  <c:v>3.5393953642712361</c:v>
                </c:pt>
                <c:pt idx="402">
                  <c:v>1.486717681771843</c:v>
                </c:pt>
                <c:pt idx="403">
                  <c:v>3.6953751838289861</c:v>
                </c:pt>
                <c:pt idx="404">
                  <c:v>0.5457515351439568</c:v>
                </c:pt>
                <c:pt idx="405">
                  <c:v>6.8020248101277048</c:v>
                </c:pt>
                <c:pt idx="406">
                  <c:v>12.968223378392985</c:v>
                </c:pt>
                <c:pt idx="407">
                  <c:v>15.445569917414481</c:v>
                </c:pt>
                <c:pt idx="408">
                  <c:v>10.925933228329754</c:v>
                </c:pt>
                <c:pt idx="409">
                  <c:v>11.549665872090742</c:v>
                </c:pt>
                <c:pt idx="410">
                  <c:v>10.496749613788481</c:v>
                </c:pt>
                <c:pt idx="411">
                  <c:v>8.4066482052273628</c:v>
                </c:pt>
                <c:pt idx="412">
                  <c:v>9.9557437719790087</c:v>
                </c:pt>
                <c:pt idx="413">
                  <c:v>8.2945072385934182</c:v>
                </c:pt>
                <c:pt idx="414">
                  <c:v>6.0594665014154003</c:v>
                </c:pt>
                <c:pt idx="415">
                  <c:v>5.3657215144196968</c:v>
                </c:pt>
                <c:pt idx="416">
                  <c:v>2.0101641434319362</c:v>
                </c:pt>
                <c:pt idx="417">
                  <c:v>1.8323524042440198</c:v>
                </c:pt>
                <c:pt idx="418">
                  <c:v>2.6334646870997958</c:v>
                </c:pt>
                <c:pt idx="419">
                  <c:v>1.5299825166582792</c:v>
                </c:pt>
                <c:pt idx="420">
                  <c:v>-5.4519761907341646</c:v>
                </c:pt>
                <c:pt idx="421">
                  <c:v>-4.4127065969634671</c:v>
                </c:pt>
                <c:pt idx="422">
                  <c:v>-6.0422488445784239</c:v>
                </c:pt>
                <c:pt idx="423">
                  <c:v>-9.6951114248955861</c:v>
                </c:pt>
                <c:pt idx="424">
                  <c:v>8.4271440752967663</c:v>
                </c:pt>
                <c:pt idx="425">
                  <c:v>-4.8119286209574952</c:v>
                </c:pt>
                <c:pt idx="426">
                  <c:v>-6.2336112401528254</c:v>
                </c:pt>
                <c:pt idx="427">
                  <c:v>0.84960088949035395</c:v>
                </c:pt>
                <c:pt idx="428">
                  <c:v>-0.41476966402420601</c:v>
                </c:pt>
                <c:pt idx="429">
                  <c:v>3.3184758736329201</c:v>
                </c:pt>
                <c:pt idx="430">
                  <c:v>6.0073240774322301</c:v>
                </c:pt>
                <c:pt idx="431">
                  <c:v>5.2334129815879038</c:v>
                </c:pt>
                <c:pt idx="432">
                  <c:v>6.7902902846229907</c:v>
                </c:pt>
                <c:pt idx="433">
                  <c:v>8.8906459461696841</c:v>
                </c:pt>
                <c:pt idx="434">
                  <c:v>6.4386809684105373</c:v>
                </c:pt>
                <c:pt idx="435">
                  <c:v>-1.4320818215983522</c:v>
                </c:pt>
                <c:pt idx="436">
                  <c:v>1.9144491020952614</c:v>
                </c:pt>
                <c:pt idx="437">
                  <c:v>-0.63693882833337767</c:v>
                </c:pt>
                <c:pt idx="438">
                  <c:v>-0.66725019268893959</c:v>
                </c:pt>
                <c:pt idx="439">
                  <c:v>6.020208213284306</c:v>
                </c:pt>
                <c:pt idx="440">
                  <c:v>9.0108959748054218</c:v>
                </c:pt>
                <c:pt idx="441">
                  <c:v>10.713889677781907</c:v>
                </c:pt>
                <c:pt idx="442">
                  <c:v>14.991538498746415</c:v>
                </c:pt>
                <c:pt idx="443">
                  <c:v>18.829278400219707</c:v>
                </c:pt>
                <c:pt idx="444">
                  <c:v>21.677045944867679</c:v>
                </c:pt>
                <c:pt idx="445">
                  <c:v>24.109338393103119</c:v>
                </c:pt>
                <c:pt idx="446">
                  <c:v>27.285185735563733</c:v>
                </c:pt>
                <c:pt idx="447">
                  <c:v>24.616900977659562</c:v>
                </c:pt>
                <c:pt idx="448">
                  <c:v>19.160411046185644</c:v>
                </c:pt>
                <c:pt idx="449">
                  <c:v>13.991112811633943</c:v>
                </c:pt>
                <c:pt idx="450">
                  <c:v>8.9345259671379296</c:v>
                </c:pt>
                <c:pt idx="451">
                  <c:v>22.745271611540119</c:v>
                </c:pt>
                <c:pt idx="452">
                  <c:v>19.459954206151409</c:v>
                </c:pt>
                <c:pt idx="453">
                  <c:v>15.631092612161801</c:v>
                </c:pt>
                <c:pt idx="454">
                  <c:v>11.713576704722151</c:v>
                </c:pt>
                <c:pt idx="455">
                  <c:v>9.4629814740201823</c:v>
                </c:pt>
                <c:pt idx="456">
                  <c:v>9.3720529511317707</c:v>
                </c:pt>
                <c:pt idx="457">
                  <c:v>7.5014573279817753</c:v>
                </c:pt>
                <c:pt idx="458">
                  <c:v>5.1683134347673132</c:v>
                </c:pt>
                <c:pt idx="459">
                  <c:v>14.604827549997523</c:v>
                </c:pt>
                <c:pt idx="460">
                  <c:v>17.344665016465299</c:v>
                </c:pt>
                <c:pt idx="461">
                  <c:v>27.435168033555257</c:v>
                </c:pt>
                <c:pt idx="462">
                  <c:v>23.222756236857478</c:v>
                </c:pt>
                <c:pt idx="463">
                  <c:v>19.587728483069</c:v>
                </c:pt>
                <c:pt idx="464">
                  <c:v>20.994969114800099</c:v>
                </c:pt>
                <c:pt idx="465">
                  <c:v>19.160644722651554</c:v>
                </c:pt>
                <c:pt idx="466">
                  <c:v>18.445567636361915</c:v>
                </c:pt>
                <c:pt idx="467">
                  <c:v>14.14956210484668</c:v>
                </c:pt>
                <c:pt idx="468">
                  <c:v>16.140607339003665</c:v>
                </c:pt>
                <c:pt idx="469">
                  <c:v>14.448429176087885</c:v>
                </c:pt>
                <c:pt idx="470">
                  <c:v>11.507310993411224</c:v>
                </c:pt>
                <c:pt idx="471">
                  <c:v>-19.936312397508971</c:v>
                </c:pt>
                <c:pt idx="472">
                  <c:v>-18.106035688676947</c:v>
                </c:pt>
                <c:pt idx="473">
                  <c:v>16.314275136924294</c:v>
                </c:pt>
                <c:pt idx="474">
                  <c:v>18.902335309689811</c:v>
                </c:pt>
                <c:pt idx="475">
                  <c:v>9.5380663422011125</c:v>
                </c:pt>
                <c:pt idx="476">
                  <c:v>46.047942177411997</c:v>
                </c:pt>
                <c:pt idx="477">
                  <c:v>49.107850566672354</c:v>
                </c:pt>
                <c:pt idx="478">
                  <c:v>37.693830825113395</c:v>
                </c:pt>
                <c:pt idx="479">
                  <c:v>9.5400033085955016</c:v>
                </c:pt>
                <c:pt idx="480">
                  <c:v>-1.9765135490459329</c:v>
                </c:pt>
                <c:pt idx="481">
                  <c:v>-0.36291835724497901</c:v>
                </c:pt>
                <c:pt idx="482">
                  <c:v>-3.3243247597496861</c:v>
                </c:pt>
                <c:pt idx="483">
                  <c:v>20.48595251378913</c:v>
                </c:pt>
                <c:pt idx="484">
                  <c:v>19.45788529276502</c:v>
                </c:pt>
                <c:pt idx="485">
                  <c:v>41.088579988985785</c:v>
                </c:pt>
                <c:pt idx="486">
                  <c:v>44.02941958308233</c:v>
                </c:pt>
                <c:pt idx="487">
                  <c:v>37.25025151228909</c:v>
                </c:pt>
                <c:pt idx="488">
                  <c:v>14.225453889017459</c:v>
                </c:pt>
                <c:pt idx="489">
                  <c:v>9.1600155210912249</c:v>
                </c:pt>
                <c:pt idx="490">
                  <c:v>14.932311930862951</c:v>
                </c:pt>
                <c:pt idx="491">
                  <c:v>10.006079567447657</c:v>
                </c:pt>
                <c:pt idx="492">
                  <c:v>11.980016845653019</c:v>
                </c:pt>
                <c:pt idx="493">
                  <c:v>3.1086502952081929</c:v>
                </c:pt>
                <c:pt idx="494">
                  <c:v>0.56690672732990777</c:v>
                </c:pt>
                <c:pt idx="495">
                  <c:v>-3.2357316777654077</c:v>
                </c:pt>
                <c:pt idx="496">
                  <c:v>-10.253275221637281</c:v>
                </c:pt>
                <c:pt idx="497">
                  <c:v>18.333907395248694</c:v>
                </c:pt>
                <c:pt idx="498">
                  <c:v>17.05382803876212</c:v>
                </c:pt>
                <c:pt idx="499">
                  <c:v>15.047309567482614</c:v>
                </c:pt>
                <c:pt idx="500">
                  <c:v>8.8675288266445662</c:v>
                </c:pt>
                <c:pt idx="501">
                  <c:v>13.010889758384891</c:v>
                </c:pt>
                <c:pt idx="502">
                  <c:v>3.8174658841157338</c:v>
                </c:pt>
                <c:pt idx="503">
                  <c:v>-4.0995279511868432E-2</c:v>
                </c:pt>
                <c:pt idx="504">
                  <c:v>-3.0098392968515242</c:v>
                </c:pt>
                <c:pt idx="505">
                  <c:v>-5.954631583450265</c:v>
                </c:pt>
                <c:pt idx="506">
                  <c:v>2.570375122012436</c:v>
                </c:pt>
                <c:pt idx="507">
                  <c:v>1.270507988011893</c:v>
                </c:pt>
                <c:pt idx="508">
                  <c:v>15.095048115829357</c:v>
                </c:pt>
                <c:pt idx="509">
                  <c:v>16.204723134320709</c:v>
                </c:pt>
                <c:pt idx="510">
                  <c:v>13.308764545370089</c:v>
                </c:pt>
                <c:pt idx="511">
                  <c:v>18.506050521823525</c:v>
                </c:pt>
                <c:pt idx="512">
                  <c:v>19.551198966045824</c:v>
                </c:pt>
                <c:pt idx="513">
                  <c:v>18.77157857838494</c:v>
                </c:pt>
                <c:pt idx="514">
                  <c:v>10.79983313257884</c:v>
                </c:pt>
                <c:pt idx="515">
                  <c:v>12.650972724085108</c:v>
                </c:pt>
                <c:pt idx="516">
                  <c:v>12.335479297708751</c:v>
                </c:pt>
                <c:pt idx="517">
                  <c:v>11.861311779876971</c:v>
                </c:pt>
                <c:pt idx="518">
                  <c:v>9.5754742804292192</c:v>
                </c:pt>
                <c:pt idx="519">
                  <c:v>11.719829703010021</c:v>
                </c:pt>
                <c:pt idx="520">
                  <c:v>11.508828859155429</c:v>
                </c:pt>
                <c:pt idx="521">
                  <c:v>6.1060798240326619</c:v>
                </c:pt>
                <c:pt idx="522">
                  <c:v>0.91197251360917164</c:v>
                </c:pt>
                <c:pt idx="523">
                  <c:v>10.457436299640399</c:v>
                </c:pt>
                <c:pt idx="524">
                  <c:v>8.4509310201106302</c:v>
                </c:pt>
                <c:pt idx="525">
                  <c:v>7.6818221418552213</c:v>
                </c:pt>
                <c:pt idx="526">
                  <c:v>7.7373306785011309</c:v>
                </c:pt>
                <c:pt idx="527">
                  <c:v>4.7853757113143658</c:v>
                </c:pt>
                <c:pt idx="528">
                  <c:v>-0.7543755605070146</c:v>
                </c:pt>
                <c:pt idx="529">
                  <c:v>5.2608211858922616</c:v>
                </c:pt>
                <c:pt idx="530">
                  <c:v>17.62604024784924</c:v>
                </c:pt>
                <c:pt idx="531">
                  <c:v>10.403468843174579</c:v>
                </c:pt>
                <c:pt idx="532">
                  <c:v>12.067379833935021</c:v>
                </c:pt>
                <c:pt idx="533">
                  <c:v>15.928008009031913</c:v>
                </c:pt>
                <c:pt idx="534">
                  <c:v>18.097887205982666</c:v>
                </c:pt>
                <c:pt idx="535">
                  <c:v>15.851434067938186</c:v>
                </c:pt>
                <c:pt idx="536">
                  <c:v>22.355710832430731</c:v>
                </c:pt>
                <c:pt idx="537">
                  <c:v>22.540707075713229</c:v>
                </c:pt>
                <c:pt idx="538">
                  <c:v>20.142001910652496</c:v>
                </c:pt>
                <c:pt idx="539">
                  <c:v>13.341488549011338</c:v>
                </c:pt>
                <c:pt idx="540">
                  <c:v>8.1053853677433452</c:v>
                </c:pt>
                <c:pt idx="541">
                  <c:v>5.1303187464579736</c:v>
                </c:pt>
                <c:pt idx="542">
                  <c:v>5.6984386076473825</c:v>
                </c:pt>
                <c:pt idx="543">
                  <c:v>2.7435826453496404</c:v>
                </c:pt>
                <c:pt idx="544">
                  <c:v>8.081432409911038</c:v>
                </c:pt>
                <c:pt idx="545">
                  <c:v>10.518930249972769</c:v>
                </c:pt>
                <c:pt idx="546">
                  <c:v>10.342122735699277</c:v>
                </c:pt>
                <c:pt idx="547">
                  <c:v>0.1917188706483941</c:v>
                </c:pt>
                <c:pt idx="548">
                  <c:v>2.160560452423077</c:v>
                </c:pt>
                <c:pt idx="549">
                  <c:v>0.95226470808871255</c:v>
                </c:pt>
                <c:pt idx="550">
                  <c:v>1.6084963940905084</c:v>
                </c:pt>
                <c:pt idx="551">
                  <c:v>24.274175084274674</c:v>
                </c:pt>
                <c:pt idx="552">
                  <c:v>31.983068795390857</c:v>
                </c:pt>
                <c:pt idx="553">
                  <c:v>33.669362612552156</c:v>
                </c:pt>
                <c:pt idx="554">
                  <c:v>6.391672912928037</c:v>
                </c:pt>
                <c:pt idx="555">
                  <c:v>19.054412043606739</c:v>
                </c:pt>
                <c:pt idx="556">
                  <c:v>18.407025875133165</c:v>
                </c:pt>
                <c:pt idx="557">
                  <c:v>18.278573400627529</c:v>
                </c:pt>
                <c:pt idx="558">
                  <c:v>18.69065640089218</c:v>
                </c:pt>
                <c:pt idx="559">
                  <c:v>15.686424969488222</c:v>
                </c:pt>
                <c:pt idx="560">
                  <c:v>15.151338166504225</c:v>
                </c:pt>
                <c:pt idx="561">
                  <c:v>22.915721720048765</c:v>
                </c:pt>
                <c:pt idx="562">
                  <c:v>20.861538428654924</c:v>
                </c:pt>
                <c:pt idx="563">
                  <c:v>19.585495081616777</c:v>
                </c:pt>
                <c:pt idx="564">
                  <c:v>20.701332894693891</c:v>
                </c:pt>
                <c:pt idx="565">
                  <c:v>20.982001823279361</c:v>
                </c:pt>
                <c:pt idx="566">
                  <c:v>24.230194988074949</c:v>
                </c:pt>
                <c:pt idx="567">
                  <c:v>23.127457874084811</c:v>
                </c:pt>
                <c:pt idx="568">
                  <c:v>10.027657139924706</c:v>
                </c:pt>
                <c:pt idx="569">
                  <c:v>13.150715928307122</c:v>
                </c:pt>
                <c:pt idx="570">
                  <c:v>11.34882254988625</c:v>
                </c:pt>
                <c:pt idx="571">
                  <c:v>10.48597392989663</c:v>
                </c:pt>
                <c:pt idx="572">
                  <c:v>16.45912283294475</c:v>
                </c:pt>
                <c:pt idx="573">
                  <c:v>17.69467342240425</c:v>
                </c:pt>
                <c:pt idx="574">
                  <c:v>15.122270597288079</c:v>
                </c:pt>
                <c:pt idx="575">
                  <c:v>10.885581297908864</c:v>
                </c:pt>
                <c:pt idx="576">
                  <c:v>7.5169977318299885</c:v>
                </c:pt>
                <c:pt idx="577">
                  <c:v>5.4689123177858789</c:v>
                </c:pt>
                <c:pt idx="578">
                  <c:v>4.1104677567780357</c:v>
                </c:pt>
                <c:pt idx="579">
                  <c:v>6.1350042447157804</c:v>
                </c:pt>
                <c:pt idx="580">
                  <c:v>10.325215382263053</c:v>
                </c:pt>
                <c:pt idx="581">
                  <c:v>11.860673954481626</c:v>
                </c:pt>
                <c:pt idx="582">
                  <c:v>5.7454702904585986</c:v>
                </c:pt>
                <c:pt idx="583">
                  <c:v>5.0564782505642114</c:v>
                </c:pt>
                <c:pt idx="584">
                  <c:v>2.400430712350321</c:v>
                </c:pt>
                <c:pt idx="585">
                  <c:v>-2.6351094435028699</c:v>
                </c:pt>
                <c:pt idx="586">
                  <c:v>10.823440788293048</c:v>
                </c:pt>
                <c:pt idx="587">
                  <c:v>12.484184316902081</c:v>
                </c:pt>
                <c:pt idx="588">
                  <c:v>13.913795545960816</c:v>
                </c:pt>
                <c:pt idx="589">
                  <c:v>11.413388285685144</c:v>
                </c:pt>
                <c:pt idx="590">
                  <c:v>11.807504510152178</c:v>
                </c:pt>
                <c:pt idx="591">
                  <c:v>9.3353763098633635</c:v>
                </c:pt>
                <c:pt idx="592">
                  <c:v>8.7655544901117821</c:v>
                </c:pt>
                <c:pt idx="593">
                  <c:v>4.0976572573717007</c:v>
                </c:pt>
                <c:pt idx="594">
                  <c:v>1.9775595852690842</c:v>
                </c:pt>
                <c:pt idx="595">
                  <c:v>-1.020979304585623</c:v>
                </c:pt>
                <c:pt idx="596">
                  <c:v>-1.2597931419820796</c:v>
                </c:pt>
                <c:pt idx="597">
                  <c:v>-1.4237603114386488</c:v>
                </c:pt>
                <c:pt idx="598">
                  <c:v>10.167388655696108</c:v>
                </c:pt>
                <c:pt idx="599">
                  <c:v>14.432255583444231</c:v>
                </c:pt>
                <c:pt idx="600">
                  <c:v>15.885662734218187</c:v>
                </c:pt>
                <c:pt idx="601">
                  <c:v>8.464953144015297</c:v>
                </c:pt>
                <c:pt idx="602">
                  <c:v>7.7376742676957377</c:v>
                </c:pt>
                <c:pt idx="603">
                  <c:v>8.830302656148703</c:v>
                </c:pt>
                <c:pt idx="604">
                  <c:v>8.811693617499472</c:v>
                </c:pt>
                <c:pt idx="605">
                  <c:v>19.817766583656038</c:v>
                </c:pt>
                <c:pt idx="606">
                  <c:v>24.387961437533079</c:v>
                </c:pt>
                <c:pt idx="607">
                  <c:v>20.241877849982792</c:v>
                </c:pt>
                <c:pt idx="608">
                  <c:v>16.741649144305981</c:v>
                </c:pt>
                <c:pt idx="609">
                  <c:v>19.012880028273926</c:v>
                </c:pt>
                <c:pt idx="610">
                  <c:v>19.961851841246592</c:v>
                </c:pt>
                <c:pt idx="611">
                  <c:v>19.934846744748036</c:v>
                </c:pt>
                <c:pt idx="612">
                  <c:v>12.099970798515614</c:v>
                </c:pt>
                <c:pt idx="613">
                  <c:v>8.341582025442662</c:v>
                </c:pt>
                <c:pt idx="614">
                  <c:v>6.679110758154394</c:v>
                </c:pt>
                <c:pt idx="615">
                  <c:v>8.6520511809794698</c:v>
                </c:pt>
                <c:pt idx="616">
                  <c:v>7.9742388925666319</c:v>
                </c:pt>
                <c:pt idx="617">
                  <c:v>7.9771492296456969</c:v>
                </c:pt>
                <c:pt idx="618">
                  <c:v>8.6092216367784857</c:v>
                </c:pt>
                <c:pt idx="619">
                  <c:v>7.0408692212296842</c:v>
                </c:pt>
                <c:pt idx="620">
                  <c:v>0.83768219398887567</c:v>
                </c:pt>
                <c:pt idx="621">
                  <c:v>-1.8059283185746011</c:v>
                </c:pt>
                <c:pt idx="622">
                  <c:v>-3.3600086100497251</c:v>
                </c:pt>
                <c:pt idx="623">
                  <c:v>-3.2185773028142961</c:v>
                </c:pt>
                <c:pt idx="624">
                  <c:v>18.462176034353561</c:v>
                </c:pt>
                <c:pt idx="625">
                  <c:v>14.829941866640262</c:v>
                </c:pt>
                <c:pt idx="626">
                  <c:v>10.948687845301208</c:v>
                </c:pt>
                <c:pt idx="627">
                  <c:v>7.9805159640965684</c:v>
                </c:pt>
                <c:pt idx="628">
                  <c:v>6.7289806026249011</c:v>
                </c:pt>
                <c:pt idx="629">
                  <c:v>19.160382420670174</c:v>
                </c:pt>
                <c:pt idx="630">
                  <c:v>28.55335870240765</c:v>
                </c:pt>
                <c:pt idx="631">
                  <c:v>34.241203454076619</c:v>
                </c:pt>
                <c:pt idx="632">
                  <c:v>30.943731139278263</c:v>
                </c:pt>
                <c:pt idx="633">
                  <c:v>31.500690345906612</c:v>
                </c:pt>
                <c:pt idx="634">
                  <c:v>33.559273937512302</c:v>
                </c:pt>
                <c:pt idx="635">
                  <c:v>32.507924771042696</c:v>
                </c:pt>
                <c:pt idx="636">
                  <c:v>5.3263231042381065</c:v>
                </c:pt>
                <c:pt idx="637">
                  <c:v>10.814817556339484</c:v>
                </c:pt>
                <c:pt idx="638">
                  <c:v>12.93084801175155</c:v>
                </c:pt>
                <c:pt idx="639">
                  <c:v>5.0710627494998661</c:v>
                </c:pt>
                <c:pt idx="640">
                  <c:v>15.404853946089858</c:v>
                </c:pt>
                <c:pt idx="641">
                  <c:v>15.075033107332914</c:v>
                </c:pt>
                <c:pt idx="642">
                  <c:v>8.6718676877255874</c:v>
                </c:pt>
                <c:pt idx="643">
                  <c:v>2.0983248496349916</c:v>
                </c:pt>
                <c:pt idx="644">
                  <c:v>0.73579166855122224</c:v>
                </c:pt>
                <c:pt idx="645">
                  <c:v>5.7404052415861884</c:v>
                </c:pt>
                <c:pt idx="646">
                  <c:v>10.066502300467128</c:v>
                </c:pt>
                <c:pt idx="647">
                  <c:v>14.109327000261729</c:v>
                </c:pt>
                <c:pt idx="648">
                  <c:v>21.669132483920883</c:v>
                </c:pt>
                <c:pt idx="649">
                  <c:v>25.59188107262198</c:v>
                </c:pt>
                <c:pt idx="650">
                  <c:v>31.22407952278774</c:v>
                </c:pt>
                <c:pt idx="651">
                  <c:v>27.366143834026424</c:v>
                </c:pt>
                <c:pt idx="652">
                  <c:v>29.191133147192616</c:v>
                </c:pt>
                <c:pt idx="653">
                  <c:v>28.27914535798115</c:v>
                </c:pt>
                <c:pt idx="654">
                  <c:v>25.645664699663229</c:v>
                </c:pt>
                <c:pt idx="655">
                  <c:v>3.8888223228314089</c:v>
                </c:pt>
                <c:pt idx="656">
                  <c:v>2.5653158006521792</c:v>
                </c:pt>
                <c:pt idx="657">
                  <c:v>8.1665276968415412</c:v>
                </c:pt>
                <c:pt idx="658">
                  <c:v>11.824603100286524</c:v>
                </c:pt>
                <c:pt idx="659">
                  <c:v>12.431539628869004</c:v>
                </c:pt>
                <c:pt idx="660">
                  <c:v>15.001561180885759</c:v>
                </c:pt>
                <c:pt idx="661">
                  <c:v>18.18178705420177</c:v>
                </c:pt>
                <c:pt idx="662">
                  <c:v>17.749846564468719</c:v>
                </c:pt>
                <c:pt idx="663">
                  <c:v>12.696166115269314</c:v>
                </c:pt>
                <c:pt idx="664">
                  <c:v>15.572805596441874</c:v>
                </c:pt>
                <c:pt idx="665">
                  <c:v>14.114026837889426</c:v>
                </c:pt>
                <c:pt idx="666">
                  <c:v>14.287462118954508</c:v>
                </c:pt>
                <c:pt idx="667">
                  <c:v>22.481517261113027</c:v>
                </c:pt>
                <c:pt idx="668">
                  <c:v>17.180003133077371</c:v>
                </c:pt>
                <c:pt idx="669">
                  <c:v>16.215984034611708</c:v>
                </c:pt>
                <c:pt idx="670">
                  <c:v>17.048210744393621</c:v>
                </c:pt>
                <c:pt idx="671">
                  <c:v>15.938151206734474</c:v>
                </c:pt>
                <c:pt idx="672">
                  <c:v>20.308382501894151</c:v>
                </c:pt>
                <c:pt idx="673">
                  <c:v>25.448172682604131</c:v>
                </c:pt>
                <c:pt idx="674">
                  <c:v>26.572251085922716</c:v>
                </c:pt>
                <c:pt idx="675">
                  <c:v>22.826450875451876</c:v>
                </c:pt>
                <c:pt idx="676">
                  <c:v>23.135526457107858</c:v>
                </c:pt>
                <c:pt idx="677">
                  <c:v>20.473693084715272</c:v>
                </c:pt>
                <c:pt idx="678">
                  <c:v>15.634060192226329</c:v>
                </c:pt>
                <c:pt idx="679">
                  <c:v>16.801092906739612</c:v>
                </c:pt>
                <c:pt idx="680">
                  <c:v>12.850307592271726</c:v>
                </c:pt>
                <c:pt idx="681">
                  <c:v>6.6033631941147419</c:v>
                </c:pt>
                <c:pt idx="682">
                  <c:v>3.9979905037942132</c:v>
                </c:pt>
                <c:pt idx="683">
                  <c:v>1.0067308390276253</c:v>
                </c:pt>
                <c:pt idx="684">
                  <c:v>0.81331424486936754</c:v>
                </c:pt>
                <c:pt idx="685">
                  <c:v>2.8930974873100368</c:v>
                </c:pt>
                <c:pt idx="686">
                  <c:v>4.3657217564692985</c:v>
                </c:pt>
                <c:pt idx="687">
                  <c:v>0.35273568318974213</c:v>
                </c:pt>
                <c:pt idx="688">
                  <c:v>1.903652378183196</c:v>
                </c:pt>
                <c:pt idx="689">
                  <c:v>-1.2668976610186178E-2</c:v>
                </c:pt>
                <c:pt idx="690">
                  <c:v>-5.1394895393650941</c:v>
                </c:pt>
                <c:pt idx="691">
                  <c:v>-0.88073363463285759</c:v>
                </c:pt>
                <c:pt idx="692">
                  <c:v>1.0614674446175698</c:v>
                </c:pt>
                <c:pt idx="693">
                  <c:v>3.7889675275936341</c:v>
                </c:pt>
                <c:pt idx="694">
                  <c:v>3.7255174337945007</c:v>
                </c:pt>
                <c:pt idx="695">
                  <c:v>32.290478900367248</c:v>
                </c:pt>
                <c:pt idx="696">
                  <c:v>31.835335559821409</c:v>
                </c:pt>
                <c:pt idx="697">
                  <c:v>34.267995120366734</c:v>
                </c:pt>
                <c:pt idx="698">
                  <c:v>19.291484921400759</c:v>
                </c:pt>
                <c:pt idx="699">
                  <c:v>14.224125432220802</c:v>
                </c:pt>
                <c:pt idx="700">
                  <c:v>8.935529337307635</c:v>
                </c:pt>
                <c:pt idx="701">
                  <c:v>3.5437962562058445</c:v>
                </c:pt>
                <c:pt idx="702">
                  <c:v>17.864409260037917</c:v>
                </c:pt>
                <c:pt idx="703">
                  <c:v>21.260118577809095</c:v>
                </c:pt>
                <c:pt idx="704">
                  <c:v>33.955495092427768</c:v>
                </c:pt>
                <c:pt idx="705">
                  <c:v>34.799614430604997</c:v>
                </c:pt>
                <c:pt idx="706">
                  <c:v>31.933161277883038</c:v>
                </c:pt>
                <c:pt idx="707">
                  <c:v>35.017893127503541</c:v>
                </c:pt>
                <c:pt idx="708">
                  <c:v>38.408442730397674</c:v>
                </c:pt>
                <c:pt idx="709">
                  <c:v>36.103863988829943</c:v>
                </c:pt>
                <c:pt idx="710">
                  <c:v>20.538283260471069</c:v>
                </c:pt>
                <c:pt idx="711">
                  <c:v>17.937890174410853</c:v>
                </c:pt>
                <c:pt idx="712">
                  <c:v>13.44600276573189</c:v>
                </c:pt>
                <c:pt idx="713">
                  <c:v>7.9590264213926787</c:v>
                </c:pt>
                <c:pt idx="714">
                  <c:v>21.537257633394447</c:v>
                </c:pt>
                <c:pt idx="715">
                  <c:v>1.7453083134761016</c:v>
                </c:pt>
                <c:pt idx="716">
                  <c:v>28.43554567861144</c:v>
                </c:pt>
                <c:pt idx="717">
                  <c:v>16.147859843428769</c:v>
                </c:pt>
                <c:pt idx="718">
                  <c:v>11.994670787071193</c:v>
                </c:pt>
                <c:pt idx="719">
                  <c:v>10.13516904462346</c:v>
                </c:pt>
                <c:pt idx="720">
                  <c:v>3.2372271264980768</c:v>
                </c:pt>
                <c:pt idx="721">
                  <c:v>7.4960329635851863</c:v>
                </c:pt>
                <c:pt idx="722">
                  <c:v>5.8896398468652578</c:v>
                </c:pt>
                <c:pt idx="723">
                  <c:v>17.436556016791904</c:v>
                </c:pt>
                <c:pt idx="724">
                  <c:v>19.733311330280578</c:v>
                </c:pt>
                <c:pt idx="725">
                  <c:v>17.57001388283701</c:v>
                </c:pt>
                <c:pt idx="726">
                  <c:v>26.569789494699947</c:v>
                </c:pt>
                <c:pt idx="727">
                  <c:v>27.838317534591184</c:v>
                </c:pt>
                <c:pt idx="728">
                  <c:v>18.294470605306756</c:v>
                </c:pt>
                <c:pt idx="729">
                  <c:v>6.9779429961858597</c:v>
                </c:pt>
                <c:pt idx="730">
                  <c:v>14.2317782552281</c:v>
                </c:pt>
                <c:pt idx="731">
                  <c:v>12.035724519047797</c:v>
                </c:pt>
                <c:pt idx="732">
                  <c:v>6.4231313847704641</c:v>
                </c:pt>
                <c:pt idx="733">
                  <c:v>13.647810409683636</c:v>
                </c:pt>
                <c:pt idx="734">
                  <c:v>14.167675505333577</c:v>
                </c:pt>
                <c:pt idx="735">
                  <c:v>19.113434962600628</c:v>
                </c:pt>
                <c:pt idx="736">
                  <c:v>23.977322395402112</c:v>
                </c:pt>
                <c:pt idx="737">
                  <c:v>28.305192482559427</c:v>
                </c:pt>
                <c:pt idx="738">
                  <c:v>33.697231112248893</c:v>
                </c:pt>
                <c:pt idx="739">
                  <c:v>34.461854739829434</c:v>
                </c:pt>
                <c:pt idx="740">
                  <c:v>24.30203438927574</c:v>
                </c:pt>
                <c:pt idx="741">
                  <c:v>22.021592128337986</c:v>
                </c:pt>
                <c:pt idx="742">
                  <c:v>17.832620219824591</c:v>
                </c:pt>
                <c:pt idx="743">
                  <c:v>9.7603630048805456</c:v>
                </c:pt>
                <c:pt idx="744">
                  <c:v>19.824418363459806</c:v>
                </c:pt>
                <c:pt idx="745">
                  <c:v>22.278155798777277</c:v>
                </c:pt>
                <c:pt idx="746">
                  <c:v>22.818741517185082</c:v>
                </c:pt>
                <c:pt idx="747">
                  <c:v>9.3245491486179333</c:v>
                </c:pt>
                <c:pt idx="748">
                  <c:v>6.3831173766166316</c:v>
                </c:pt>
                <c:pt idx="749">
                  <c:v>1.5158503452004979</c:v>
                </c:pt>
                <c:pt idx="750">
                  <c:v>-7.403596655684197</c:v>
                </c:pt>
                <c:pt idx="751">
                  <c:v>0.65152697789390146</c:v>
                </c:pt>
                <c:pt idx="752">
                  <c:v>2.5505939773978525</c:v>
                </c:pt>
                <c:pt idx="753">
                  <c:v>6.0193942542854373</c:v>
                </c:pt>
                <c:pt idx="754">
                  <c:v>9.3747102629134105</c:v>
                </c:pt>
                <c:pt idx="755">
                  <c:v>11.786555083036099</c:v>
                </c:pt>
                <c:pt idx="756">
                  <c:v>15.464867500640267</c:v>
                </c:pt>
                <c:pt idx="757">
                  <c:v>17.544258842272065</c:v>
                </c:pt>
                <c:pt idx="758">
                  <c:v>18.364515258016922</c:v>
                </c:pt>
                <c:pt idx="759">
                  <c:v>12.479873109972317</c:v>
                </c:pt>
                <c:pt idx="760">
                  <c:v>10.16280789908155</c:v>
                </c:pt>
                <c:pt idx="761">
                  <c:v>8.0470469588014737</c:v>
                </c:pt>
                <c:pt idx="762">
                  <c:v>5.0768411020413851</c:v>
                </c:pt>
                <c:pt idx="763">
                  <c:v>18.235569248515127</c:v>
                </c:pt>
                <c:pt idx="764">
                  <c:v>15.930653148937957</c:v>
                </c:pt>
                <c:pt idx="765">
                  <c:v>13.294248889125093</c:v>
                </c:pt>
                <c:pt idx="766">
                  <c:v>10.757275945124789</c:v>
                </c:pt>
                <c:pt idx="767">
                  <c:v>8.5509008509760065</c:v>
                </c:pt>
                <c:pt idx="768">
                  <c:v>8.4302340903182227</c:v>
                </c:pt>
                <c:pt idx="769">
                  <c:v>8.9094844310633192</c:v>
                </c:pt>
                <c:pt idx="770">
                  <c:v>6.9154654318021258</c:v>
                </c:pt>
                <c:pt idx="771">
                  <c:v>0.74255612329814369</c:v>
                </c:pt>
                <c:pt idx="772">
                  <c:v>-1.8105464844905939</c:v>
                </c:pt>
                <c:pt idx="773">
                  <c:v>-3.9719740616993349</c:v>
                </c:pt>
                <c:pt idx="774">
                  <c:v>-7.2013087047805513</c:v>
                </c:pt>
                <c:pt idx="775">
                  <c:v>22.912052653509463</c:v>
                </c:pt>
                <c:pt idx="776">
                  <c:v>25.350709566283847</c:v>
                </c:pt>
                <c:pt idx="777">
                  <c:v>25.798651670597295</c:v>
                </c:pt>
                <c:pt idx="778">
                  <c:v>24.185784936432775</c:v>
                </c:pt>
                <c:pt idx="779">
                  <c:v>25.923837758256596</c:v>
                </c:pt>
                <c:pt idx="780">
                  <c:v>26.503564474736407</c:v>
                </c:pt>
                <c:pt idx="781">
                  <c:v>29.673762556968875</c:v>
                </c:pt>
                <c:pt idx="782">
                  <c:v>16.336454802889122</c:v>
                </c:pt>
                <c:pt idx="783">
                  <c:v>15.848971013078383</c:v>
                </c:pt>
                <c:pt idx="784">
                  <c:v>13.722284643117</c:v>
                </c:pt>
                <c:pt idx="785">
                  <c:v>13.000031526155986</c:v>
                </c:pt>
                <c:pt idx="786">
                  <c:v>11.516595358273207</c:v>
                </c:pt>
                <c:pt idx="787">
                  <c:v>14.175585100838717</c:v>
                </c:pt>
                <c:pt idx="788">
                  <c:v>14.566897503947551</c:v>
                </c:pt>
                <c:pt idx="789">
                  <c:v>11.235810161313253</c:v>
                </c:pt>
                <c:pt idx="790">
                  <c:v>1.4710209266846519</c:v>
                </c:pt>
                <c:pt idx="791">
                  <c:v>4.2574199671962631</c:v>
                </c:pt>
                <c:pt idx="792">
                  <c:v>3.4969623041423148</c:v>
                </c:pt>
                <c:pt idx="793">
                  <c:v>1.005555092748267</c:v>
                </c:pt>
                <c:pt idx="794">
                  <c:v>8.7367856558021373</c:v>
                </c:pt>
                <c:pt idx="795">
                  <c:v>6.3847628292506897</c:v>
                </c:pt>
                <c:pt idx="796">
                  <c:v>3.2635817343276585</c:v>
                </c:pt>
                <c:pt idx="797">
                  <c:v>4.0589254190113166</c:v>
                </c:pt>
                <c:pt idx="798">
                  <c:v>3.0341512466963039</c:v>
                </c:pt>
                <c:pt idx="799">
                  <c:v>5.486773873949069</c:v>
                </c:pt>
                <c:pt idx="800">
                  <c:v>8.9379669288392805</c:v>
                </c:pt>
                <c:pt idx="801">
                  <c:v>10.529353416889542</c:v>
                </c:pt>
                <c:pt idx="802">
                  <c:v>5.6191704873704396</c:v>
                </c:pt>
                <c:pt idx="803">
                  <c:v>5.5475311184334686</c:v>
                </c:pt>
                <c:pt idx="804">
                  <c:v>3.2890370595778151</c:v>
                </c:pt>
                <c:pt idx="805">
                  <c:v>0.30610034774909423</c:v>
                </c:pt>
                <c:pt idx="806">
                  <c:v>21.109244938392635</c:v>
                </c:pt>
                <c:pt idx="807">
                  <c:v>19.124192516981786</c:v>
                </c:pt>
                <c:pt idx="808">
                  <c:v>18.575498079894714</c:v>
                </c:pt>
                <c:pt idx="809">
                  <c:v>18.118562417387807</c:v>
                </c:pt>
                <c:pt idx="810">
                  <c:v>17.718027308911211</c:v>
                </c:pt>
                <c:pt idx="811">
                  <c:v>-7.0698190611111045</c:v>
                </c:pt>
                <c:pt idx="812">
                  <c:v>-0.58007423940029668</c:v>
                </c:pt>
                <c:pt idx="813">
                  <c:v>17.493865439230127</c:v>
                </c:pt>
                <c:pt idx="814">
                  <c:v>19.54404033228947</c:v>
                </c:pt>
                <c:pt idx="815">
                  <c:v>19.844467760781903</c:v>
                </c:pt>
                <c:pt idx="816">
                  <c:v>23.331397065187787</c:v>
                </c:pt>
                <c:pt idx="817">
                  <c:v>23.928027156378029</c:v>
                </c:pt>
                <c:pt idx="818">
                  <c:v>20.397941868875691</c:v>
                </c:pt>
                <c:pt idx="819">
                  <c:v>12.67531902797927</c:v>
                </c:pt>
                <c:pt idx="820">
                  <c:v>16.228288296279914</c:v>
                </c:pt>
                <c:pt idx="821">
                  <c:v>11.56988276828681</c:v>
                </c:pt>
                <c:pt idx="822">
                  <c:v>12.916615381367791</c:v>
                </c:pt>
                <c:pt idx="823">
                  <c:v>41.214100544364825</c:v>
                </c:pt>
                <c:pt idx="824">
                  <c:v>38.635718645484388</c:v>
                </c:pt>
                <c:pt idx="825">
                  <c:v>44.85969706263031</c:v>
                </c:pt>
                <c:pt idx="826">
                  <c:v>41.715130200936557</c:v>
                </c:pt>
                <c:pt idx="827">
                  <c:v>31.559962780738537</c:v>
                </c:pt>
                <c:pt idx="828">
                  <c:v>19.511322963669109</c:v>
                </c:pt>
                <c:pt idx="829">
                  <c:v>14.203250084157837</c:v>
                </c:pt>
                <c:pt idx="830">
                  <c:v>-1.1608036444139103</c:v>
                </c:pt>
                <c:pt idx="831">
                  <c:v>-4.3925308867406088</c:v>
                </c:pt>
                <c:pt idx="832">
                  <c:v>-0.69233390360654568</c:v>
                </c:pt>
                <c:pt idx="833">
                  <c:v>-1.8911340225062467</c:v>
                </c:pt>
                <c:pt idx="834">
                  <c:v>1.0974952278006711</c:v>
                </c:pt>
                <c:pt idx="835">
                  <c:v>13.618624915025102</c:v>
                </c:pt>
                <c:pt idx="836">
                  <c:v>15.281652527959189</c:v>
                </c:pt>
                <c:pt idx="837">
                  <c:v>27.973554387792365</c:v>
                </c:pt>
                <c:pt idx="838">
                  <c:v>26.723206742279437</c:v>
                </c:pt>
                <c:pt idx="839">
                  <c:v>22.407595768163802</c:v>
                </c:pt>
                <c:pt idx="840">
                  <c:v>8.6385418878085929</c:v>
                </c:pt>
                <c:pt idx="841">
                  <c:v>9.4160055972908552</c:v>
                </c:pt>
                <c:pt idx="842">
                  <c:v>11.185470637479256</c:v>
                </c:pt>
                <c:pt idx="843">
                  <c:v>8.8206978888011989</c:v>
                </c:pt>
                <c:pt idx="844">
                  <c:v>22.498578053082952</c:v>
                </c:pt>
                <c:pt idx="845">
                  <c:v>22.955700771392706</c:v>
                </c:pt>
                <c:pt idx="846">
                  <c:v>22.54357854913458</c:v>
                </c:pt>
                <c:pt idx="847">
                  <c:v>18.730369453373541</c:v>
                </c:pt>
                <c:pt idx="848">
                  <c:v>14.036887309520729</c:v>
                </c:pt>
                <c:pt idx="849">
                  <c:v>22.326841715349133</c:v>
                </c:pt>
                <c:pt idx="850">
                  <c:v>33.146888854972723</c:v>
                </c:pt>
                <c:pt idx="851">
                  <c:v>44.584923396704568</c:v>
                </c:pt>
                <c:pt idx="852">
                  <c:v>41.242803519534199</c:v>
                </c:pt>
                <c:pt idx="853">
                  <c:v>39.158159282995619</c:v>
                </c:pt>
                <c:pt idx="854">
                  <c:v>41.295445535905806</c:v>
                </c:pt>
                <c:pt idx="855">
                  <c:v>34.315349681329543</c:v>
                </c:pt>
                <c:pt idx="856">
                  <c:v>6.5616645624540837</c:v>
                </c:pt>
                <c:pt idx="857">
                  <c:v>7.6856042490275556</c:v>
                </c:pt>
                <c:pt idx="858">
                  <c:v>5.3058614479846611</c:v>
                </c:pt>
                <c:pt idx="859">
                  <c:v>-2.3401556036896309</c:v>
                </c:pt>
                <c:pt idx="860">
                  <c:v>-55.68164781827285</c:v>
                </c:pt>
                <c:pt idx="861">
                  <c:v>-58.639001740903574</c:v>
                </c:pt>
                <c:pt idx="862">
                  <c:v>-53.70731276242271</c:v>
                </c:pt>
                <c:pt idx="863">
                  <c:v>-38.377519593244713</c:v>
                </c:pt>
                <c:pt idx="864">
                  <c:v>15.747422793156574</c:v>
                </c:pt>
                <c:pt idx="865">
                  <c:v>14.253320982738416</c:v>
                </c:pt>
                <c:pt idx="866">
                  <c:v>14.429861977206926</c:v>
                </c:pt>
                <c:pt idx="867">
                  <c:v>14.007225818910207</c:v>
                </c:pt>
                <c:pt idx="868">
                  <c:v>12.35917950196157</c:v>
                </c:pt>
                <c:pt idx="869">
                  <c:v>11.832323886620166</c:v>
                </c:pt>
                <c:pt idx="870">
                  <c:v>12.721443410385547</c:v>
                </c:pt>
                <c:pt idx="871">
                  <c:v>7.7444742118657928</c:v>
                </c:pt>
                <c:pt idx="872">
                  <c:v>0.64958692155290265</c:v>
                </c:pt>
                <c:pt idx="873">
                  <c:v>-0.45165378278682056</c:v>
                </c:pt>
                <c:pt idx="874">
                  <c:v>-2.186687964060674</c:v>
                </c:pt>
                <c:pt idx="875">
                  <c:v>-5.5935863140110342</c:v>
                </c:pt>
                <c:pt idx="876">
                  <c:v>13.024000682716164</c:v>
                </c:pt>
                <c:pt idx="877">
                  <c:v>10.704476757680048</c:v>
                </c:pt>
                <c:pt idx="878">
                  <c:v>9.2239689185850793</c:v>
                </c:pt>
                <c:pt idx="879">
                  <c:v>8.1133399208638934</c:v>
                </c:pt>
                <c:pt idx="880">
                  <c:v>7.245159040569682</c:v>
                </c:pt>
                <c:pt idx="881">
                  <c:v>8.8075858870629631</c:v>
                </c:pt>
                <c:pt idx="882">
                  <c:v>8.8620911465431718</c:v>
                </c:pt>
                <c:pt idx="883">
                  <c:v>5.8954018569483679</c:v>
                </c:pt>
                <c:pt idx="884">
                  <c:v>-0.63478290143770266</c:v>
                </c:pt>
                <c:pt idx="885">
                  <c:v>-1.2197132188779491</c:v>
                </c:pt>
                <c:pt idx="886">
                  <c:v>-1.8239909099790452</c:v>
                </c:pt>
                <c:pt idx="887">
                  <c:v>-1.3200540707906327</c:v>
                </c:pt>
                <c:pt idx="888">
                  <c:v>8.7457339172873461</c:v>
                </c:pt>
                <c:pt idx="889">
                  <c:v>22.906713621541641</c:v>
                </c:pt>
                <c:pt idx="890">
                  <c:v>28.657758011585166</c:v>
                </c:pt>
                <c:pt idx="891">
                  <c:v>25.603839335327372</c:v>
                </c:pt>
                <c:pt idx="892">
                  <c:v>26.675096816615529</c:v>
                </c:pt>
                <c:pt idx="893">
                  <c:v>28.7960755419709</c:v>
                </c:pt>
                <c:pt idx="894">
                  <c:v>26.21727372673508</c:v>
                </c:pt>
                <c:pt idx="895">
                  <c:v>-2.4919468270869771</c:v>
                </c:pt>
                <c:pt idx="896">
                  <c:v>-17.752658268640964</c:v>
                </c:pt>
                <c:pt idx="897">
                  <c:v>-25.942984276695125</c:v>
                </c:pt>
                <c:pt idx="898">
                  <c:v>-2.8263330667271269</c:v>
                </c:pt>
                <c:pt idx="899">
                  <c:v>3.5324143439049216</c:v>
                </c:pt>
                <c:pt idx="900">
                  <c:v>9.7631015743585792</c:v>
                </c:pt>
                <c:pt idx="901">
                  <c:v>27.576477954920264</c:v>
                </c:pt>
                <c:pt idx="902">
                  <c:v>40.940554777282578</c:v>
                </c:pt>
                <c:pt idx="903">
                  <c:v>21.042707504787206</c:v>
                </c:pt>
                <c:pt idx="904">
                  <c:v>9.8793290897642549</c:v>
                </c:pt>
                <c:pt idx="905">
                  <c:v>4.7186914934298052</c:v>
                </c:pt>
                <c:pt idx="906">
                  <c:v>1.9687100371223565</c:v>
                </c:pt>
                <c:pt idx="907">
                  <c:v>23.538856159202126</c:v>
                </c:pt>
                <c:pt idx="908">
                  <c:v>25.391534190120169</c:v>
                </c:pt>
                <c:pt idx="909">
                  <c:v>28.532142053239085</c:v>
                </c:pt>
                <c:pt idx="910">
                  <c:v>30.243909793544077</c:v>
                </c:pt>
                <c:pt idx="911">
                  <c:v>31.641639689516765</c:v>
                </c:pt>
                <c:pt idx="912">
                  <c:v>32.995016390332488</c:v>
                </c:pt>
                <c:pt idx="913">
                  <c:v>32.128105044153443</c:v>
                </c:pt>
                <c:pt idx="914">
                  <c:v>29.956214646427703</c:v>
                </c:pt>
                <c:pt idx="915">
                  <c:v>28.532556765162909</c:v>
                </c:pt>
                <c:pt idx="916">
                  <c:v>26.487112801658164</c:v>
                </c:pt>
                <c:pt idx="917">
                  <c:v>23.29967892371787</c:v>
                </c:pt>
                <c:pt idx="918">
                  <c:v>17.07690461805953</c:v>
                </c:pt>
                <c:pt idx="919">
                  <c:v>17.718598410569086</c:v>
                </c:pt>
                <c:pt idx="920">
                  <c:v>-13.791316393722131</c:v>
                </c:pt>
                <c:pt idx="921">
                  <c:v>-34.00357469692716</c:v>
                </c:pt>
                <c:pt idx="922">
                  <c:v>-38.06134753847266</c:v>
                </c:pt>
                <c:pt idx="923">
                  <c:v>-40.017473856168721</c:v>
                </c:pt>
                <c:pt idx="924">
                  <c:v>-44.415030527434318</c:v>
                </c:pt>
                <c:pt idx="925">
                  <c:v>-38.517225922237763</c:v>
                </c:pt>
                <c:pt idx="926">
                  <c:v>-39.421968741153975</c:v>
                </c:pt>
                <c:pt idx="927">
                  <c:v>-28.286580390910565</c:v>
                </c:pt>
                <c:pt idx="928">
                  <c:v>-14.531226773685191</c:v>
                </c:pt>
                <c:pt idx="929">
                  <c:v>-4.0685084945417671</c:v>
                </c:pt>
                <c:pt idx="930">
                  <c:v>1.9718248187335696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5288960"/>
        <c:axId val="185289536"/>
      </c:scatterChart>
      <c:valAx>
        <c:axId val="185288960"/>
        <c:scaling>
          <c:orientation val="minMax"/>
          <c:max val="7"/>
          <c:min val="1"/>
        </c:scaling>
        <c:delete val="0"/>
        <c:axPos val="b"/>
        <c:majorGridlines>
          <c:spPr>
            <a:ln w="25400">
              <a:solidFill>
                <a:srgbClr val="C1E4F5"/>
              </a:solidFill>
            </a:ln>
          </c:spPr>
        </c:majorGridlines>
        <c:numFmt formatCode="General" sourceLinked="1"/>
        <c:majorTickMark val="none"/>
        <c:minorTickMark val="none"/>
        <c:tickLblPos val="low"/>
        <c:spPr>
          <a:ln w="25400">
            <a:solidFill>
              <a:srgbClr val="D9D9D9"/>
            </a:solidFill>
          </a:ln>
        </c:spPr>
        <c:txPr>
          <a:bodyPr/>
          <a:lstStyle/>
          <a:p>
            <a:pPr>
              <a:defRPr sz="1600">
                <a:latin typeface="Calibri" panose="020F0502020204030204" pitchFamily="34" charset="0"/>
              </a:defRPr>
            </a:pPr>
            <a:endParaRPr lang="fi-FI"/>
          </a:p>
        </c:txPr>
        <c:crossAx val="185289536"/>
        <c:crosses val="autoZero"/>
        <c:crossBetween val="midCat"/>
      </c:valAx>
      <c:valAx>
        <c:axId val="185289536"/>
        <c:scaling>
          <c:orientation val="minMax"/>
        </c:scaling>
        <c:delete val="0"/>
        <c:axPos val="l"/>
        <c:majorGridlines>
          <c:spPr>
            <a:ln w="25400">
              <a:solidFill>
                <a:srgbClr val="C1E4F5"/>
              </a:solidFill>
            </a:ln>
          </c:spPr>
        </c:majorGridlines>
        <c:numFmt formatCode="General" sourceLinked="1"/>
        <c:majorTickMark val="none"/>
        <c:minorTickMark val="none"/>
        <c:tickLblPos val="low"/>
        <c:spPr>
          <a:ln w="25400">
            <a:solidFill>
              <a:srgbClr val="D9D9D9"/>
            </a:solidFill>
          </a:ln>
        </c:spPr>
        <c:txPr>
          <a:bodyPr/>
          <a:lstStyle/>
          <a:p>
            <a:pPr>
              <a:defRPr sz="1600">
                <a:latin typeface="Calibri" panose="020F0502020204030204" pitchFamily="34" charset="0"/>
              </a:defRPr>
            </a:pPr>
            <a:endParaRPr lang="fi-FI"/>
          </a:p>
        </c:txPr>
        <c:crossAx val="185288960"/>
        <c:crosses val="autoZero"/>
        <c:crossBetween val="midCat"/>
      </c:valAx>
      <c:spPr>
        <a:ln w="25400">
          <a:solidFill>
            <a:srgbClr val="C1E4F5"/>
          </a:solidFill>
        </a:ln>
      </c:spPr>
    </c:plotArea>
    <c:plotVisOnly val="1"/>
    <c:dispBlanksAs val="gap"/>
    <c:showDLblsOverMax val="0"/>
  </c:chart>
  <c:spPr>
    <a:solidFill>
      <a:srgbClr val="DBEFF9"/>
    </a:solidFill>
  </c:spPr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GDP per capita constant LCU, Lead 5 yrs.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6"/>
            <c:spPr>
              <a:solidFill>
                <a:srgbClr val="1E82B4"/>
              </a:solidFill>
              <a:ln>
                <a:noFill/>
              </a:ln>
            </c:spPr>
          </c:marker>
          <c:trendline>
            <c:spPr>
              <a:ln w="25400">
                <a:solidFill>
                  <a:srgbClr val="C43922"/>
                </a:solidFill>
              </a:ln>
            </c:spPr>
            <c:trendlineType val="linear"/>
            <c:dispRSqr val="0"/>
            <c:dispEq val="0"/>
          </c:trendline>
          <c:xVal>
            <c:numRef>
              <c:f>Sheet1!$A$2:$A$610</c:f>
              <c:numCache>
                <c:formatCode>General</c:formatCode>
                <c:ptCount val="609"/>
                <c:pt idx="0">
                  <c:v>-16.52043918643998</c:v>
                </c:pt>
                <c:pt idx="1">
                  <c:v>-28.449307283132661</c:v>
                </c:pt>
                <c:pt idx="2">
                  <c:v>-17.397057792201643</c:v>
                </c:pt>
                <c:pt idx="3">
                  <c:v>-5.4315415707236525</c:v>
                </c:pt>
                <c:pt idx="4">
                  <c:v>-4.5747426463359275</c:v>
                </c:pt>
                <c:pt idx="5">
                  <c:v>2.9263840608265781</c:v>
                </c:pt>
                <c:pt idx="6">
                  <c:v>13.418584620024269</c:v>
                </c:pt>
                <c:pt idx="7">
                  <c:v>9.849741598051466</c:v>
                </c:pt>
                <c:pt idx="8">
                  <c:v>-6.5759681969555785</c:v>
                </c:pt>
                <c:pt idx="9">
                  <c:v>10.437637957960199</c:v>
                </c:pt>
                <c:pt idx="10">
                  <c:v>9.1641059442468134</c:v>
                </c:pt>
                <c:pt idx="11">
                  <c:v>3.2005413470827619</c:v>
                </c:pt>
                <c:pt idx="12">
                  <c:v>4.8564559446414819</c:v>
                </c:pt>
                <c:pt idx="13">
                  <c:v>14.966407978883936</c:v>
                </c:pt>
                <c:pt idx="14">
                  <c:v>14.867088934093488</c:v>
                </c:pt>
                <c:pt idx="15">
                  <c:v>9.8614010217615515</c:v>
                </c:pt>
                <c:pt idx="16">
                  <c:v>6.1814453155198379</c:v>
                </c:pt>
                <c:pt idx="17">
                  <c:v>7.5051604846223228</c:v>
                </c:pt>
                <c:pt idx="18">
                  <c:v>0.76400122573708984</c:v>
                </c:pt>
                <c:pt idx="19">
                  <c:v>-0.23209731779195408</c:v>
                </c:pt>
                <c:pt idx="20">
                  <c:v>9.9150647919631183</c:v>
                </c:pt>
                <c:pt idx="21">
                  <c:v>6.0934605958725143</c:v>
                </c:pt>
                <c:pt idx="22">
                  <c:v>0.47376738713904842</c:v>
                </c:pt>
                <c:pt idx="23">
                  <c:v>-3.3761384924207931</c:v>
                </c:pt>
                <c:pt idx="24">
                  <c:v>-2.841139553103659</c:v>
                </c:pt>
                <c:pt idx="25">
                  <c:v>5.1790422264902674</c:v>
                </c:pt>
                <c:pt idx="26">
                  <c:v>16.77219357930646</c:v>
                </c:pt>
                <c:pt idx="27">
                  <c:v>13.112580305458891</c:v>
                </c:pt>
                <c:pt idx="28">
                  <c:v>6.0951627154651362</c:v>
                </c:pt>
                <c:pt idx="29">
                  <c:v>5.4887983984807818</c:v>
                </c:pt>
                <c:pt idx="30">
                  <c:v>6.9018177836182701</c:v>
                </c:pt>
                <c:pt idx="31">
                  <c:v>-3.6084132129675908</c:v>
                </c:pt>
                <c:pt idx="32">
                  <c:v>-4.6042885742766941</c:v>
                </c:pt>
                <c:pt idx="33">
                  <c:v>9.6951268021575885</c:v>
                </c:pt>
                <c:pt idx="34">
                  <c:v>1.2222063664940777</c:v>
                </c:pt>
                <c:pt idx="35">
                  <c:v>-5.9206641243373781</c:v>
                </c:pt>
                <c:pt idx="36">
                  <c:v>-0.8168320361635466</c:v>
                </c:pt>
                <c:pt idx="37">
                  <c:v>-7.560706467763211</c:v>
                </c:pt>
                <c:pt idx="38">
                  <c:v>0.74252045370279518</c:v>
                </c:pt>
                <c:pt idx="39">
                  <c:v>13.041778267647402</c:v>
                </c:pt>
                <c:pt idx="40">
                  <c:v>6.2563821463527916</c:v>
                </c:pt>
                <c:pt idx="41">
                  <c:v>1.826527228531873</c:v>
                </c:pt>
                <c:pt idx="42">
                  <c:v>0.20823668600095857</c:v>
                </c:pt>
                <c:pt idx="43">
                  <c:v>2.6715250029357094</c:v>
                </c:pt>
                <c:pt idx="44">
                  <c:v>-5.6610074925297766</c:v>
                </c:pt>
                <c:pt idx="45">
                  <c:v>-0.54418705839762538</c:v>
                </c:pt>
                <c:pt idx="46">
                  <c:v>6.5479827859938808</c:v>
                </c:pt>
                <c:pt idx="47">
                  <c:v>8.4504157959354416</c:v>
                </c:pt>
                <c:pt idx="48">
                  <c:v>1.518953924630722</c:v>
                </c:pt>
                <c:pt idx="49">
                  <c:v>3.8797807796890424</c:v>
                </c:pt>
                <c:pt idx="50">
                  <c:v>-1.1893259920309447</c:v>
                </c:pt>
                <c:pt idx="51">
                  <c:v>-2.8295547438518085</c:v>
                </c:pt>
                <c:pt idx="52">
                  <c:v>5.4268787758274897</c:v>
                </c:pt>
                <c:pt idx="53">
                  <c:v>5.2799484480550447</c:v>
                </c:pt>
                <c:pt idx="54">
                  <c:v>2.3866048516032592</c:v>
                </c:pt>
                <c:pt idx="55">
                  <c:v>-6.4373800467253943</c:v>
                </c:pt>
                <c:pt idx="56">
                  <c:v>-6.3428074502444289</c:v>
                </c:pt>
                <c:pt idx="57">
                  <c:v>-2.5304552079234242</c:v>
                </c:pt>
                <c:pt idx="58">
                  <c:v>-1.5062117919022953</c:v>
                </c:pt>
                <c:pt idx="59">
                  <c:v>7.6027991916104298</c:v>
                </c:pt>
                <c:pt idx="60">
                  <c:v>12.970580402627888</c:v>
                </c:pt>
                <c:pt idx="61">
                  <c:v>11.142883871713472</c:v>
                </c:pt>
                <c:pt idx="62">
                  <c:v>3.6110727902609554</c:v>
                </c:pt>
                <c:pt idx="63">
                  <c:v>0.85508993662030264</c:v>
                </c:pt>
                <c:pt idx="64">
                  <c:v>-0.59057976549773628</c:v>
                </c:pt>
                <c:pt idx="65">
                  <c:v>-4.0808573946460598</c:v>
                </c:pt>
                <c:pt idx="66">
                  <c:v>-1.2705850000485128</c:v>
                </c:pt>
                <c:pt idx="67">
                  <c:v>3.5938197967952874</c:v>
                </c:pt>
                <c:pt idx="68">
                  <c:v>10.111655556084699</c:v>
                </c:pt>
                <c:pt idx="69">
                  <c:v>14.73261019663893</c:v>
                </c:pt>
                <c:pt idx="70">
                  <c:v>9.9238917640586237</c:v>
                </c:pt>
                <c:pt idx="71">
                  <c:v>4.1241408869014435</c:v>
                </c:pt>
                <c:pt idx="72">
                  <c:v>3.9411008189991321</c:v>
                </c:pt>
                <c:pt idx="73">
                  <c:v>0.12706784273662208</c:v>
                </c:pt>
                <c:pt idx="74">
                  <c:v>-1.0512037172115782</c:v>
                </c:pt>
                <c:pt idx="75">
                  <c:v>7.6208177400257</c:v>
                </c:pt>
                <c:pt idx="76">
                  <c:v>8.5227264337899697</c:v>
                </c:pt>
                <c:pt idx="77">
                  <c:v>6.0002447197033888</c:v>
                </c:pt>
                <c:pt idx="78">
                  <c:v>5.7939940457614938</c:v>
                </c:pt>
                <c:pt idx="79">
                  <c:v>-15.540075070962267</c:v>
                </c:pt>
                <c:pt idx="80">
                  <c:v>1.8638064155155405</c:v>
                </c:pt>
                <c:pt idx="81">
                  <c:v>7.9628475462543875</c:v>
                </c:pt>
                <c:pt idx="82">
                  <c:v>10.502048029813402</c:v>
                </c:pt>
                <c:pt idx="83">
                  <c:v>16.206198338898623</c:v>
                </c:pt>
                <c:pt idx="84">
                  <c:v>8.7943821992948088</c:v>
                </c:pt>
                <c:pt idx="85">
                  <c:v>1.2144334325666364</c:v>
                </c:pt>
                <c:pt idx="86">
                  <c:v>-1.8421283544711997</c:v>
                </c:pt>
                <c:pt idx="87">
                  <c:v>-5.453989627582601</c:v>
                </c:pt>
                <c:pt idx="88">
                  <c:v>-1.8112006031735888</c:v>
                </c:pt>
                <c:pt idx="89">
                  <c:v>5.7035835268888917</c:v>
                </c:pt>
                <c:pt idx="90">
                  <c:v>2.2961721356902984</c:v>
                </c:pt>
                <c:pt idx="91">
                  <c:v>3.3034176035397707</c:v>
                </c:pt>
                <c:pt idx="92">
                  <c:v>-10.653395368555692</c:v>
                </c:pt>
                <c:pt idx="93">
                  <c:v>-3.0697298263635133</c:v>
                </c:pt>
                <c:pt idx="94">
                  <c:v>8.1016909565525168</c:v>
                </c:pt>
                <c:pt idx="95">
                  <c:v>18.904857895026083</c:v>
                </c:pt>
                <c:pt idx="96">
                  <c:v>13.181119185189019</c:v>
                </c:pt>
                <c:pt idx="97">
                  <c:v>20.989446659798475</c:v>
                </c:pt>
                <c:pt idx="98">
                  <c:v>25.350094440644185</c:v>
                </c:pt>
                <c:pt idx="99">
                  <c:v>8.3663623259746203</c:v>
                </c:pt>
                <c:pt idx="100">
                  <c:v>-0.27590481802815248</c:v>
                </c:pt>
                <c:pt idx="101">
                  <c:v>17.008994276157438</c:v>
                </c:pt>
                <c:pt idx="102">
                  <c:v>8.6593672137147166</c:v>
                </c:pt>
                <c:pt idx="103">
                  <c:v>-3.991791503313209</c:v>
                </c:pt>
                <c:pt idx="104">
                  <c:v>2.9225568988103987</c:v>
                </c:pt>
                <c:pt idx="105">
                  <c:v>-19.564147845938514</c:v>
                </c:pt>
                <c:pt idx="106">
                  <c:v>-1.4324241200395065</c:v>
                </c:pt>
                <c:pt idx="107">
                  <c:v>18.336462181885111</c:v>
                </c:pt>
                <c:pt idx="108">
                  <c:v>21.562168941793416</c:v>
                </c:pt>
                <c:pt idx="109">
                  <c:v>14.593543194721484</c:v>
                </c:pt>
                <c:pt idx="110">
                  <c:v>22.784716769921516</c:v>
                </c:pt>
                <c:pt idx="111">
                  <c:v>16.176945845218576</c:v>
                </c:pt>
                <c:pt idx="112">
                  <c:v>-4.0103066295721916</c:v>
                </c:pt>
                <c:pt idx="113">
                  <c:v>-15.963751171976732</c:v>
                </c:pt>
                <c:pt idx="114">
                  <c:v>3.8069840889276065</c:v>
                </c:pt>
                <c:pt idx="115">
                  <c:v>0.73901576856027162</c:v>
                </c:pt>
                <c:pt idx="116">
                  <c:v>-5.2538076445818689</c:v>
                </c:pt>
                <c:pt idx="117">
                  <c:v>3.5569698260384683</c:v>
                </c:pt>
                <c:pt idx="118">
                  <c:v>8.7511284310856112</c:v>
                </c:pt>
                <c:pt idx="119">
                  <c:v>6.5454076057446642</c:v>
                </c:pt>
                <c:pt idx="120">
                  <c:v>-1.505190189093021</c:v>
                </c:pt>
                <c:pt idx="121">
                  <c:v>-5.8893430746535458</c:v>
                </c:pt>
                <c:pt idx="122">
                  <c:v>5.8315189151795721</c:v>
                </c:pt>
                <c:pt idx="123">
                  <c:v>16.721904516803924</c:v>
                </c:pt>
                <c:pt idx="124">
                  <c:v>17.775252851897335</c:v>
                </c:pt>
                <c:pt idx="125">
                  <c:v>16.189205737890966</c:v>
                </c:pt>
                <c:pt idx="126">
                  <c:v>14.103409946949853</c:v>
                </c:pt>
                <c:pt idx="127">
                  <c:v>1.5348181163612935</c:v>
                </c:pt>
                <c:pt idx="128">
                  <c:v>1.5446043667987652</c:v>
                </c:pt>
                <c:pt idx="129">
                  <c:v>2.327952732073804</c:v>
                </c:pt>
                <c:pt idx="130">
                  <c:v>6.1949646219911045</c:v>
                </c:pt>
                <c:pt idx="131">
                  <c:v>6.8276380854452441</c:v>
                </c:pt>
                <c:pt idx="132">
                  <c:v>6.2202315347929868</c:v>
                </c:pt>
                <c:pt idx="133">
                  <c:v>1.916957162626403</c:v>
                </c:pt>
                <c:pt idx="134">
                  <c:v>-8.9292814459442837</c:v>
                </c:pt>
                <c:pt idx="135">
                  <c:v>4.2207848118297591</c:v>
                </c:pt>
                <c:pt idx="136">
                  <c:v>10.400351972763957</c:v>
                </c:pt>
                <c:pt idx="137">
                  <c:v>11.634507808846834</c:v>
                </c:pt>
                <c:pt idx="138">
                  <c:v>9.9918750099867992</c:v>
                </c:pt>
                <c:pt idx="139">
                  <c:v>13.578397571938964</c:v>
                </c:pt>
                <c:pt idx="140">
                  <c:v>10.371511184899873</c:v>
                </c:pt>
                <c:pt idx="141">
                  <c:v>0.73924071886246168</c:v>
                </c:pt>
                <c:pt idx="142">
                  <c:v>4.3295394221502335</c:v>
                </c:pt>
                <c:pt idx="143">
                  <c:v>3.1371136824001979</c:v>
                </c:pt>
                <c:pt idx="144">
                  <c:v>-0.46457858412152575</c:v>
                </c:pt>
                <c:pt idx="145">
                  <c:v>-7.3618796707499286</c:v>
                </c:pt>
                <c:pt idx="146">
                  <c:v>-0.7147767619009926</c:v>
                </c:pt>
                <c:pt idx="147">
                  <c:v>9.5468397248399768</c:v>
                </c:pt>
                <c:pt idx="148">
                  <c:v>8.6805227817149841</c:v>
                </c:pt>
                <c:pt idx="149">
                  <c:v>-1.1786498176531524</c:v>
                </c:pt>
                <c:pt idx="150">
                  <c:v>-12.981007544883155</c:v>
                </c:pt>
                <c:pt idx="151">
                  <c:v>-2.433588824942035</c:v>
                </c:pt>
                <c:pt idx="152">
                  <c:v>-4.1220576632018009</c:v>
                </c:pt>
                <c:pt idx="153">
                  <c:v>-7.1532311894051048</c:v>
                </c:pt>
                <c:pt idx="154">
                  <c:v>-5.1604756093492057</c:v>
                </c:pt>
                <c:pt idx="155">
                  <c:v>6.760343144004139</c:v>
                </c:pt>
                <c:pt idx="156">
                  <c:v>5.5879758629844218</c:v>
                </c:pt>
                <c:pt idx="157">
                  <c:v>12.010651349724412</c:v>
                </c:pt>
                <c:pt idx="158">
                  <c:v>3.9346832512588747</c:v>
                </c:pt>
                <c:pt idx="159">
                  <c:v>1.3634880943090764</c:v>
                </c:pt>
                <c:pt idx="160">
                  <c:v>-3.6814221328214245</c:v>
                </c:pt>
                <c:pt idx="161">
                  <c:v>-8.1845914207618335</c:v>
                </c:pt>
                <c:pt idx="162">
                  <c:v>-13.721102149716742</c:v>
                </c:pt>
                <c:pt idx="163">
                  <c:v>1.0774861363485968</c:v>
                </c:pt>
                <c:pt idx="164">
                  <c:v>-2.3952827117543904</c:v>
                </c:pt>
                <c:pt idx="165">
                  <c:v>2.4619434676273642</c:v>
                </c:pt>
                <c:pt idx="166">
                  <c:v>4.5262247278723891</c:v>
                </c:pt>
                <c:pt idx="167">
                  <c:v>2.5005244657880183</c:v>
                </c:pt>
                <c:pt idx="168">
                  <c:v>-13.120355459787092</c:v>
                </c:pt>
                <c:pt idx="169">
                  <c:v>-7.1669983257546193</c:v>
                </c:pt>
                <c:pt idx="170">
                  <c:v>7.1218034920385378</c:v>
                </c:pt>
                <c:pt idx="171">
                  <c:v>3.4972393303201699</c:v>
                </c:pt>
                <c:pt idx="172">
                  <c:v>-2.0963828578886563</c:v>
                </c:pt>
                <c:pt idx="173">
                  <c:v>-0.70046952545634866</c:v>
                </c:pt>
                <c:pt idx="174">
                  <c:v>-1.2915181222795127</c:v>
                </c:pt>
                <c:pt idx="175">
                  <c:v>-4.1296862884726977</c:v>
                </c:pt>
                <c:pt idx="176">
                  <c:v>-6.6804545162799371</c:v>
                </c:pt>
                <c:pt idx="177">
                  <c:v>10.577644043199427</c:v>
                </c:pt>
                <c:pt idx="178">
                  <c:v>9.3909716887042336</c:v>
                </c:pt>
                <c:pt idx="179">
                  <c:v>6.9592308029624235</c:v>
                </c:pt>
                <c:pt idx="180">
                  <c:v>4.748058699358424</c:v>
                </c:pt>
                <c:pt idx="181">
                  <c:v>-5.3275290452155559</c:v>
                </c:pt>
                <c:pt idx="182">
                  <c:v>-2.7563324921095074</c:v>
                </c:pt>
                <c:pt idx="183">
                  <c:v>3.8940571576351033</c:v>
                </c:pt>
                <c:pt idx="184">
                  <c:v>1.7897173906394386</c:v>
                </c:pt>
                <c:pt idx="185">
                  <c:v>-6.1014532081970714</c:v>
                </c:pt>
                <c:pt idx="186">
                  <c:v>-7.358390891220111</c:v>
                </c:pt>
                <c:pt idx="187">
                  <c:v>4.9468147824750446</c:v>
                </c:pt>
                <c:pt idx="188">
                  <c:v>1.0510699905518948</c:v>
                </c:pt>
                <c:pt idx="189">
                  <c:v>4.7979972396382919</c:v>
                </c:pt>
                <c:pt idx="190">
                  <c:v>14.695481718413333</c:v>
                </c:pt>
                <c:pt idx="191">
                  <c:v>18.538040543423023</c:v>
                </c:pt>
                <c:pt idx="192">
                  <c:v>10.573845330586309</c:v>
                </c:pt>
                <c:pt idx="193">
                  <c:v>10.788814963393563</c:v>
                </c:pt>
                <c:pt idx="194">
                  <c:v>0.67552526799306634</c:v>
                </c:pt>
                <c:pt idx="195">
                  <c:v>-2.5165015936175479</c:v>
                </c:pt>
                <c:pt idx="196">
                  <c:v>11.275478299190141</c:v>
                </c:pt>
                <c:pt idx="197">
                  <c:v>8.615140376933951</c:v>
                </c:pt>
                <c:pt idx="198">
                  <c:v>1.1812045583431257</c:v>
                </c:pt>
                <c:pt idx="199">
                  <c:v>1.5995056806853967</c:v>
                </c:pt>
                <c:pt idx="200">
                  <c:v>7.3805427123512928</c:v>
                </c:pt>
                <c:pt idx="201">
                  <c:v>-8.8800465382806024</c:v>
                </c:pt>
                <c:pt idx="202">
                  <c:v>-15.963529712755154</c:v>
                </c:pt>
                <c:pt idx="203">
                  <c:v>3.3004163860209843</c:v>
                </c:pt>
                <c:pt idx="204">
                  <c:v>-4.3934849012943218</c:v>
                </c:pt>
                <c:pt idx="205">
                  <c:v>-14.626161683508251</c:v>
                </c:pt>
                <c:pt idx="206">
                  <c:v>0.7721163159338218</c:v>
                </c:pt>
                <c:pt idx="207">
                  <c:v>-4.7478506935240716</c:v>
                </c:pt>
                <c:pt idx="208">
                  <c:v>-2.2839075426160775</c:v>
                </c:pt>
                <c:pt idx="209">
                  <c:v>4.7196488555862715</c:v>
                </c:pt>
                <c:pt idx="210">
                  <c:v>10.745878542208601</c:v>
                </c:pt>
                <c:pt idx="211">
                  <c:v>22.614094649921071</c:v>
                </c:pt>
                <c:pt idx="212">
                  <c:v>17.531165711265103</c:v>
                </c:pt>
                <c:pt idx="213">
                  <c:v>15.455738737719045</c:v>
                </c:pt>
                <c:pt idx="214">
                  <c:v>14.168508626500426</c:v>
                </c:pt>
                <c:pt idx="215">
                  <c:v>11.102940612740923</c:v>
                </c:pt>
                <c:pt idx="216">
                  <c:v>6.0222459951488645</c:v>
                </c:pt>
                <c:pt idx="217">
                  <c:v>3.0131510130057109</c:v>
                </c:pt>
                <c:pt idx="218">
                  <c:v>6.2191757062205255</c:v>
                </c:pt>
                <c:pt idx="219">
                  <c:v>-2.4277218897093888</c:v>
                </c:pt>
                <c:pt idx="220">
                  <c:v>5.6571044090160498</c:v>
                </c:pt>
                <c:pt idx="221">
                  <c:v>6.2808037455118466</c:v>
                </c:pt>
                <c:pt idx="222">
                  <c:v>8.0205513038060516</c:v>
                </c:pt>
                <c:pt idx="223">
                  <c:v>1.6146658481289933</c:v>
                </c:pt>
                <c:pt idx="224">
                  <c:v>3.2459073859657082</c:v>
                </c:pt>
                <c:pt idx="225">
                  <c:v>-0.8228185482107051</c:v>
                </c:pt>
                <c:pt idx="226">
                  <c:v>-1.8618394959977778</c:v>
                </c:pt>
                <c:pt idx="227">
                  <c:v>-8.251160802773768</c:v>
                </c:pt>
                <c:pt idx="228">
                  <c:v>-12.653782527821434</c:v>
                </c:pt>
                <c:pt idx="229">
                  <c:v>-4.2137609272793526</c:v>
                </c:pt>
                <c:pt idx="230">
                  <c:v>-5.6550557865378437E-2</c:v>
                </c:pt>
                <c:pt idx="231">
                  <c:v>-0.62629574041962144</c:v>
                </c:pt>
                <c:pt idx="232">
                  <c:v>7.0406118637251325E-2</c:v>
                </c:pt>
                <c:pt idx="233">
                  <c:v>-8.3136339964914754</c:v>
                </c:pt>
                <c:pt idx="234">
                  <c:v>-0.43607101425771333</c:v>
                </c:pt>
                <c:pt idx="235">
                  <c:v>10.706045105280779</c:v>
                </c:pt>
                <c:pt idx="236">
                  <c:v>23.943530400609276</c:v>
                </c:pt>
                <c:pt idx="237">
                  <c:v>19.114422951791958</c:v>
                </c:pt>
                <c:pt idx="238">
                  <c:v>22.94232585618807</c:v>
                </c:pt>
                <c:pt idx="239">
                  <c:v>20.656300889800214</c:v>
                </c:pt>
                <c:pt idx="240">
                  <c:v>9.7768603368725167</c:v>
                </c:pt>
                <c:pt idx="241">
                  <c:v>-4.4743858502673888</c:v>
                </c:pt>
                <c:pt idx="242">
                  <c:v>6.3229512150913294</c:v>
                </c:pt>
                <c:pt idx="243">
                  <c:v>4.9305210802289281</c:v>
                </c:pt>
                <c:pt idx="244">
                  <c:v>-0.12325361737344309</c:v>
                </c:pt>
                <c:pt idx="245">
                  <c:v>-1.2092191964933292</c:v>
                </c:pt>
                <c:pt idx="246">
                  <c:v>-17.830486448017869</c:v>
                </c:pt>
                <c:pt idx="247">
                  <c:v>-15.934217270219833</c:v>
                </c:pt>
                <c:pt idx="248">
                  <c:v>-7.0507544985772839</c:v>
                </c:pt>
                <c:pt idx="249">
                  <c:v>9.0272309009052094</c:v>
                </c:pt>
                <c:pt idx="250">
                  <c:v>-0.13210345743710405</c:v>
                </c:pt>
                <c:pt idx="251">
                  <c:v>4.3367805055460629</c:v>
                </c:pt>
                <c:pt idx="252">
                  <c:v>6.4531251721238334</c:v>
                </c:pt>
                <c:pt idx="253">
                  <c:v>6.911793894352158</c:v>
                </c:pt>
                <c:pt idx="254">
                  <c:v>5.3863666947002145</c:v>
                </c:pt>
                <c:pt idx="255">
                  <c:v>26.912501883654066</c:v>
                </c:pt>
                <c:pt idx="256">
                  <c:v>26.824448982709669</c:v>
                </c:pt>
                <c:pt idx="257">
                  <c:v>20.926899784191427</c:v>
                </c:pt>
                <c:pt idx="258">
                  <c:v>19.045321591060052</c:v>
                </c:pt>
                <c:pt idx="259">
                  <c:v>0.98966028773021719</c:v>
                </c:pt>
                <c:pt idx="260">
                  <c:v>-4.5255761071244081</c:v>
                </c:pt>
                <c:pt idx="261">
                  <c:v>-3.5741353153385802</c:v>
                </c:pt>
                <c:pt idx="262">
                  <c:v>1.6949867708621724</c:v>
                </c:pt>
                <c:pt idx="263">
                  <c:v>-1.8356553531343707</c:v>
                </c:pt>
                <c:pt idx="264">
                  <c:v>-0.62929025420836382</c:v>
                </c:pt>
                <c:pt idx="265">
                  <c:v>0.85222437736436518</c:v>
                </c:pt>
                <c:pt idx="266">
                  <c:v>2.2888368890673974</c:v>
                </c:pt>
                <c:pt idx="267">
                  <c:v>3.7410378592518043</c:v>
                </c:pt>
                <c:pt idx="268">
                  <c:v>-0.87296305754851744</c:v>
                </c:pt>
                <c:pt idx="269">
                  <c:v>11.567845949945145</c:v>
                </c:pt>
                <c:pt idx="270">
                  <c:v>11.794057097640803</c:v>
                </c:pt>
                <c:pt idx="271">
                  <c:v>3.5446721665183958</c:v>
                </c:pt>
                <c:pt idx="272">
                  <c:v>13.174161754543491</c:v>
                </c:pt>
                <c:pt idx="273">
                  <c:v>11.932278970544786</c:v>
                </c:pt>
                <c:pt idx="274">
                  <c:v>3.8968432013097356</c:v>
                </c:pt>
                <c:pt idx="275">
                  <c:v>5.3932651850398798</c:v>
                </c:pt>
                <c:pt idx="276">
                  <c:v>-7.8133831124185207</c:v>
                </c:pt>
                <c:pt idx="277">
                  <c:v>1.7657536114259713</c:v>
                </c:pt>
                <c:pt idx="278">
                  <c:v>6.8068978361500641</c:v>
                </c:pt>
                <c:pt idx="279">
                  <c:v>-0.72754296386910511</c:v>
                </c:pt>
                <c:pt idx="280">
                  <c:v>-6.6209834149902491</c:v>
                </c:pt>
                <c:pt idx="281">
                  <c:v>-9.642100353459</c:v>
                </c:pt>
                <c:pt idx="282">
                  <c:v>-7.343605464026389</c:v>
                </c:pt>
                <c:pt idx="283">
                  <c:v>-11.316999728548907</c:v>
                </c:pt>
                <c:pt idx="284">
                  <c:v>-9.1014727369452046</c:v>
                </c:pt>
                <c:pt idx="285">
                  <c:v>11.34934622412603</c:v>
                </c:pt>
                <c:pt idx="286">
                  <c:v>17.688373759792135</c:v>
                </c:pt>
                <c:pt idx="287">
                  <c:v>11.668769137730607</c:v>
                </c:pt>
                <c:pt idx="288">
                  <c:v>8.5888865256527112</c:v>
                </c:pt>
                <c:pt idx="289">
                  <c:v>-26.409104960399958</c:v>
                </c:pt>
                <c:pt idx="290">
                  <c:v>-21.938576130760609</c:v>
                </c:pt>
                <c:pt idx="291">
                  <c:v>1.2416597965859211</c:v>
                </c:pt>
                <c:pt idx="292">
                  <c:v>4.8617716640437152</c:v>
                </c:pt>
                <c:pt idx="293">
                  <c:v>1.0450074072753353</c:v>
                </c:pt>
                <c:pt idx="294">
                  <c:v>15.860960922856151</c:v>
                </c:pt>
                <c:pt idx="295">
                  <c:v>16.519144682174641</c:v>
                </c:pt>
                <c:pt idx="296">
                  <c:v>2.8769326788533363</c:v>
                </c:pt>
                <c:pt idx="297">
                  <c:v>0.5123925542937684</c:v>
                </c:pt>
                <c:pt idx="298">
                  <c:v>4.031091037819877</c:v>
                </c:pt>
                <c:pt idx="299">
                  <c:v>-0.23843614557283388</c:v>
                </c:pt>
                <c:pt idx="300">
                  <c:v>-1.4223394120367914</c:v>
                </c:pt>
                <c:pt idx="301">
                  <c:v>4.0413121866547215</c:v>
                </c:pt>
                <c:pt idx="302">
                  <c:v>3.8003044856749923</c:v>
                </c:pt>
                <c:pt idx="303">
                  <c:v>-7.6378665346641625</c:v>
                </c:pt>
                <c:pt idx="304">
                  <c:v>-1.1463756980960724</c:v>
                </c:pt>
                <c:pt idx="305">
                  <c:v>2.3918023214915749</c:v>
                </c:pt>
                <c:pt idx="306">
                  <c:v>-3.9376368475716177</c:v>
                </c:pt>
                <c:pt idx="307">
                  <c:v>-8.1497920318642869</c:v>
                </c:pt>
                <c:pt idx="308">
                  <c:v>-10.086265168142354</c:v>
                </c:pt>
                <c:pt idx="309">
                  <c:v>1.376856478251554</c:v>
                </c:pt>
                <c:pt idx="310">
                  <c:v>13.552804009818715</c:v>
                </c:pt>
                <c:pt idx="311">
                  <c:v>19.480534283873752</c:v>
                </c:pt>
                <c:pt idx="312">
                  <c:v>10.36044915997563</c:v>
                </c:pt>
                <c:pt idx="313">
                  <c:v>4.7159132869474618</c:v>
                </c:pt>
                <c:pt idx="314">
                  <c:v>2.4457967090138553</c:v>
                </c:pt>
                <c:pt idx="315">
                  <c:v>-0.19006184135297843</c:v>
                </c:pt>
                <c:pt idx="316">
                  <c:v>-1.4733055742464671</c:v>
                </c:pt>
                <c:pt idx="317">
                  <c:v>11.841793265267825</c:v>
                </c:pt>
                <c:pt idx="318">
                  <c:v>19.600809775057897</c:v>
                </c:pt>
                <c:pt idx="319">
                  <c:v>14.226632309882731</c:v>
                </c:pt>
                <c:pt idx="320">
                  <c:v>15.287974900948527</c:v>
                </c:pt>
                <c:pt idx="321">
                  <c:v>1.791972091650166</c:v>
                </c:pt>
                <c:pt idx="322">
                  <c:v>9.5910049337039922</c:v>
                </c:pt>
                <c:pt idx="323">
                  <c:v>3.5050475658051994</c:v>
                </c:pt>
                <c:pt idx="324">
                  <c:v>9.0729554514052779</c:v>
                </c:pt>
                <c:pt idx="325">
                  <c:v>15.897305171086813</c:v>
                </c:pt>
                <c:pt idx="326">
                  <c:v>5.8140456507191232</c:v>
                </c:pt>
                <c:pt idx="327">
                  <c:v>3.6327500352624611</c:v>
                </c:pt>
                <c:pt idx="328">
                  <c:v>-2.6452266340660486</c:v>
                </c:pt>
                <c:pt idx="329">
                  <c:v>6.3950516010036296</c:v>
                </c:pt>
                <c:pt idx="330">
                  <c:v>-5.6385118769542828</c:v>
                </c:pt>
                <c:pt idx="331">
                  <c:v>-0.36424028932154329</c:v>
                </c:pt>
                <c:pt idx="332">
                  <c:v>6.6641259036218941</c:v>
                </c:pt>
                <c:pt idx="333">
                  <c:v>4.3088002597986872</c:v>
                </c:pt>
                <c:pt idx="334">
                  <c:v>-6.3571342295974773</c:v>
                </c:pt>
                <c:pt idx="335">
                  <c:v>-1.3643300480623566</c:v>
                </c:pt>
                <c:pt idx="336">
                  <c:v>-19.470037741540118</c:v>
                </c:pt>
                <c:pt idx="337">
                  <c:v>-7.6835101880510805</c:v>
                </c:pt>
                <c:pt idx="338">
                  <c:v>11.370311054006621</c:v>
                </c:pt>
                <c:pt idx="339">
                  <c:v>21.967925976567628</c:v>
                </c:pt>
                <c:pt idx="340">
                  <c:v>9.6169860447616813</c:v>
                </c:pt>
                <c:pt idx="341">
                  <c:v>19.035754420284412</c:v>
                </c:pt>
                <c:pt idx="342">
                  <c:v>12.689737698996701</c:v>
                </c:pt>
                <c:pt idx="343">
                  <c:v>1.033060925507101</c:v>
                </c:pt>
                <c:pt idx="344">
                  <c:v>-4.5064550689881742</c:v>
                </c:pt>
                <c:pt idx="345">
                  <c:v>20.937119240486652</c:v>
                </c:pt>
                <c:pt idx="346">
                  <c:v>13.166117521606992</c:v>
                </c:pt>
                <c:pt idx="347">
                  <c:v>9.4554504440715448</c:v>
                </c:pt>
                <c:pt idx="348">
                  <c:v>9.2458937040783411</c:v>
                </c:pt>
                <c:pt idx="349">
                  <c:v>-2.8908582018431304</c:v>
                </c:pt>
                <c:pt idx="350">
                  <c:v>-3.0604879112183241</c:v>
                </c:pt>
                <c:pt idx="351">
                  <c:v>0.49337659239637333</c:v>
                </c:pt>
                <c:pt idx="352">
                  <c:v>1.1065559104771125</c:v>
                </c:pt>
                <c:pt idx="353">
                  <c:v>-4.8221305497183167</c:v>
                </c:pt>
                <c:pt idx="354">
                  <c:v>-2.3673352986799472</c:v>
                </c:pt>
                <c:pt idx="355">
                  <c:v>-4.8945446988383878E-2</c:v>
                </c:pt>
                <c:pt idx="356">
                  <c:v>-3.0692113492568538</c:v>
                </c:pt>
                <c:pt idx="357">
                  <c:v>-0.71945296088742339</c:v>
                </c:pt>
                <c:pt idx="358">
                  <c:v>10.954868782447704</c:v>
                </c:pt>
                <c:pt idx="359">
                  <c:v>17.611087281673363</c:v>
                </c:pt>
                <c:pt idx="360">
                  <c:v>17.02860094806568</c:v>
                </c:pt>
                <c:pt idx="361">
                  <c:v>20.885892873302417</c:v>
                </c:pt>
                <c:pt idx="362">
                  <c:v>1.4674930996994107</c:v>
                </c:pt>
                <c:pt idx="363">
                  <c:v>4.7178663521833357</c:v>
                </c:pt>
                <c:pt idx="364">
                  <c:v>2.2349414263873513</c:v>
                </c:pt>
                <c:pt idx="365">
                  <c:v>1.2062467094635423</c:v>
                </c:pt>
                <c:pt idx="366">
                  <c:v>-2.6544067577185047</c:v>
                </c:pt>
                <c:pt idx="367">
                  <c:v>-7.2150211268511697</c:v>
                </c:pt>
                <c:pt idx="368">
                  <c:v>1.3051407032245379</c:v>
                </c:pt>
                <c:pt idx="369">
                  <c:v>0.91570935764177364</c:v>
                </c:pt>
                <c:pt idx="370">
                  <c:v>5.1669320747932233</c:v>
                </c:pt>
                <c:pt idx="371">
                  <c:v>8.173721806060982</c:v>
                </c:pt>
                <c:pt idx="372">
                  <c:v>8.9861114499221486</c:v>
                </c:pt>
                <c:pt idx="373">
                  <c:v>0.7951530821484738</c:v>
                </c:pt>
                <c:pt idx="374">
                  <c:v>2.1368420747982952</c:v>
                </c:pt>
                <c:pt idx="375">
                  <c:v>-16.273623324912968</c:v>
                </c:pt>
                <c:pt idx="376">
                  <c:v>-6.8001275153964542</c:v>
                </c:pt>
                <c:pt idx="377">
                  <c:v>7.9535291583559484</c:v>
                </c:pt>
                <c:pt idx="378">
                  <c:v>9.1669947064365402</c:v>
                </c:pt>
                <c:pt idx="379">
                  <c:v>10.710254618363578</c:v>
                </c:pt>
                <c:pt idx="380">
                  <c:v>8.4038537840266727</c:v>
                </c:pt>
                <c:pt idx="381">
                  <c:v>7.4670303883655862</c:v>
                </c:pt>
                <c:pt idx="382">
                  <c:v>-2.5908012299331489</c:v>
                </c:pt>
                <c:pt idx="383">
                  <c:v>0.12660581871995191</c:v>
                </c:pt>
                <c:pt idx="384">
                  <c:v>3.3950590676028867</c:v>
                </c:pt>
                <c:pt idx="385">
                  <c:v>7.6387078420195706</c:v>
                </c:pt>
                <c:pt idx="386">
                  <c:v>-0.97535997870940605</c:v>
                </c:pt>
                <c:pt idx="387">
                  <c:v>0.12933499508989144</c:v>
                </c:pt>
                <c:pt idx="388">
                  <c:v>-16.68120425303934</c:v>
                </c:pt>
                <c:pt idx="389">
                  <c:v>-8.6670939003230956</c:v>
                </c:pt>
                <c:pt idx="390">
                  <c:v>5.2478804668556904</c:v>
                </c:pt>
                <c:pt idx="391">
                  <c:v>7.1788842597862867</c:v>
                </c:pt>
                <c:pt idx="392">
                  <c:v>7.9840124857881278</c:v>
                </c:pt>
                <c:pt idx="393">
                  <c:v>15.723463630393013</c:v>
                </c:pt>
                <c:pt idx="394">
                  <c:v>12.819366486505814</c:v>
                </c:pt>
                <c:pt idx="395">
                  <c:v>1.4528202613120698</c:v>
                </c:pt>
                <c:pt idx="396">
                  <c:v>6.9012639969171659</c:v>
                </c:pt>
                <c:pt idx="397">
                  <c:v>13.433681007001084</c:v>
                </c:pt>
                <c:pt idx="398">
                  <c:v>5.6845858883301617</c:v>
                </c:pt>
                <c:pt idx="399">
                  <c:v>6.9821498127475223</c:v>
                </c:pt>
                <c:pt idx="400">
                  <c:v>9.3586055257454888</c:v>
                </c:pt>
                <c:pt idx="401">
                  <c:v>-2.2500172671854557E-2</c:v>
                </c:pt>
                <c:pt idx="402">
                  <c:v>-14.966130032114457</c:v>
                </c:pt>
                <c:pt idx="403">
                  <c:v>-10.618322894045122</c:v>
                </c:pt>
                <c:pt idx="404">
                  <c:v>5.3781304527769791</c:v>
                </c:pt>
                <c:pt idx="405">
                  <c:v>4.9272192156313181</c:v>
                </c:pt>
                <c:pt idx="406">
                  <c:v>8.5719773651959343</c:v>
                </c:pt>
                <c:pt idx="407">
                  <c:v>5.8596926689251347</c:v>
                </c:pt>
                <c:pt idx="408">
                  <c:v>2.5570323601778853</c:v>
                </c:pt>
                <c:pt idx="409">
                  <c:v>-1.9284823816647076</c:v>
                </c:pt>
                <c:pt idx="410">
                  <c:v>-5.3462294825729799</c:v>
                </c:pt>
                <c:pt idx="411">
                  <c:v>6.5315249432592566</c:v>
                </c:pt>
                <c:pt idx="412">
                  <c:v>12.834649574756469</c:v>
                </c:pt>
                <c:pt idx="413">
                  <c:v>11.59480766203248</c:v>
                </c:pt>
                <c:pt idx="414">
                  <c:v>12.05538193075261</c:v>
                </c:pt>
                <c:pt idx="415">
                  <c:v>-13.703148003355587</c:v>
                </c:pt>
                <c:pt idx="416">
                  <c:v>-8.2483133114027538</c:v>
                </c:pt>
                <c:pt idx="417">
                  <c:v>4.4623749209872088</c:v>
                </c:pt>
                <c:pt idx="418">
                  <c:v>5.7368337143991539</c:v>
                </c:pt>
                <c:pt idx="419">
                  <c:v>-3.3697575136303684</c:v>
                </c:pt>
                <c:pt idx="420">
                  <c:v>4.8076510549868772</c:v>
                </c:pt>
                <c:pt idx="421">
                  <c:v>8.7317184326980026</c:v>
                </c:pt>
                <c:pt idx="422">
                  <c:v>6.2405599000853371</c:v>
                </c:pt>
                <c:pt idx="423">
                  <c:v>0.65675842082349334</c:v>
                </c:pt>
                <c:pt idx="424">
                  <c:v>25.627818579675981</c:v>
                </c:pt>
                <c:pt idx="425">
                  <c:v>25.511992244516044</c:v>
                </c:pt>
                <c:pt idx="426">
                  <c:v>20.544571196975113</c:v>
                </c:pt>
                <c:pt idx="427">
                  <c:v>16.48066809428844</c:v>
                </c:pt>
                <c:pt idx="428">
                  <c:v>-3.8292049367856649</c:v>
                </c:pt>
                <c:pt idx="429">
                  <c:v>-1.0169572409016112</c:v>
                </c:pt>
                <c:pt idx="430">
                  <c:v>7.0277306663263204</c:v>
                </c:pt>
                <c:pt idx="431">
                  <c:v>5.2716511311969825</c:v>
                </c:pt>
                <c:pt idx="432">
                  <c:v>-1.4988821074195968</c:v>
                </c:pt>
                <c:pt idx="433">
                  <c:v>1.9784073019265236</c:v>
                </c:pt>
                <c:pt idx="434">
                  <c:v>3.766217394600325</c:v>
                </c:pt>
                <c:pt idx="435">
                  <c:v>-4.1105579157769867</c:v>
                </c:pt>
                <c:pt idx="436">
                  <c:v>-4.9738383851128916</c:v>
                </c:pt>
                <c:pt idx="437">
                  <c:v>5.7150669326875629</c:v>
                </c:pt>
                <c:pt idx="438">
                  <c:v>9.4649351608806853</c:v>
                </c:pt>
                <c:pt idx="439">
                  <c:v>3.8980875164403059</c:v>
                </c:pt>
                <c:pt idx="440">
                  <c:v>0.93368465263800715</c:v>
                </c:pt>
                <c:pt idx="441">
                  <c:v>-4.1779933690776261</c:v>
                </c:pt>
                <c:pt idx="442">
                  <c:v>-12.511441449654512</c:v>
                </c:pt>
                <c:pt idx="443">
                  <c:v>7.3310601649290632</c:v>
                </c:pt>
                <c:pt idx="444">
                  <c:v>13.975530573210278</c:v>
                </c:pt>
                <c:pt idx="445">
                  <c:v>1.5246454072602589</c:v>
                </c:pt>
                <c:pt idx="446">
                  <c:v>1.8648257491341482</c:v>
                </c:pt>
                <c:pt idx="447">
                  <c:v>12.627604992039402</c:v>
                </c:pt>
                <c:pt idx="448">
                  <c:v>13.782778915846208</c:v>
                </c:pt>
                <c:pt idx="449">
                  <c:v>27.055674545371915</c:v>
                </c:pt>
                <c:pt idx="450">
                  <c:v>14.508053631594279</c:v>
                </c:pt>
                <c:pt idx="451">
                  <c:v>7.4940587135746242</c:v>
                </c:pt>
                <c:pt idx="452">
                  <c:v>5.0177587521238465</c:v>
                </c:pt>
                <c:pt idx="453">
                  <c:v>2.1368891423089806</c:v>
                </c:pt>
                <c:pt idx="454">
                  <c:v>-10.289669618436896</c:v>
                </c:pt>
                <c:pt idx="455">
                  <c:v>7.0055841142448614</c:v>
                </c:pt>
                <c:pt idx="456">
                  <c:v>11.955586393611974</c:v>
                </c:pt>
                <c:pt idx="457">
                  <c:v>7.268864276904111</c:v>
                </c:pt>
                <c:pt idx="458">
                  <c:v>10.371428405621067</c:v>
                </c:pt>
                <c:pt idx="459">
                  <c:v>-3.470958829266138</c:v>
                </c:pt>
                <c:pt idx="460">
                  <c:v>-8.3920060771387313</c:v>
                </c:pt>
                <c:pt idx="461">
                  <c:v>8.532669625736844E-2</c:v>
                </c:pt>
                <c:pt idx="462">
                  <c:v>6.0983124806145241</c:v>
                </c:pt>
                <c:pt idx="463">
                  <c:v>7.9506826262236814</c:v>
                </c:pt>
                <c:pt idx="464">
                  <c:v>3.1054403271801903</c:v>
                </c:pt>
                <c:pt idx="465">
                  <c:v>17.381368115554153</c:v>
                </c:pt>
                <c:pt idx="466">
                  <c:v>11.717104243984778</c:v>
                </c:pt>
                <c:pt idx="467">
                  <c:v>5.3910364669496715</c:v>
                </c:pt>
                <c:pt idx="468">
                  <c:v>10.181479224043997</c:v>
                </c:pt>
                <c:pt idx="469">
                  <c:v>7.6780679856304204</c:v>
                </c:pt>
                <c:pt idx="470">
                  <c:v>-3.0541348629588896</c:v>
                </c:pt>
                <c:pt idx="471">
                  <c:v>-9.3706803680502873</c:v>
                </c:pt>
                <c:pt idx="472">
                  <c:v>12.026643299488299</c:v>
                </c:pt>
                <c:pt idx="473">
                  <c:v>9.5453387104316576</c:v>
                </c:pt>
                <c:pt idx="474">
                  <c:v>5.486007928183497</c:v>
                </c:pt>
                <c:pt idx="475">
                  <c:v>-1.9453209824547244</c:v>
                </c:pt>
                <c:pt idx="476">
                  <c:v>-5.6699511167216201</c:v>
                </c:pt>
                <c:pt idx="477">
                  <c:v>-0.3233866898645914</c:v>
                </c:pt>
                <c:pt idx="478">
                  <c:v>-2.1576972363506357</c:v>
                </c:pt>
                <c:pt idx="479">
                  <c:v>-5.1479648626896406</c:v>
                </c:pt>
                <c:pt idx="480">
                  <c:v>15.860849118222845</c:v>
                </c:pt>
                <c:pt idx="481">
                  <c:v>3.3394129214948833</c:v>
                </c:pt>
                <c:pt idx="482">
                  <c:v>6.5917474765724151</c:v>
                </c:pt>
                <c:pt idx="483">
                  <c:v>6.5505583372471463</c:v>
                </c:pt>
                <c:pt idx="484">
                  <c:v>-7.2070807075817811E-2</c:v>
                </c:pt>
                <c:pt idx="485">
                  <c:v>0.1020732241519795</c:v>
                </c:pt>
                <c:pt idx="486">
                  <c:v>1.1645729792781125</c:v>
                </c:pt>
                <c:pt idx="487">
                  <c:v>3.7223913774054864</c:v>
                </c:pt>
                <c:pt idx="488">
                  <c:v>-2.3342202610263669</c:v>
                </c:pt>
                <c:pt idx="489">
                  <c:v>-7.2057978667356082</c:v>
                </c:pt>
                <c:pt idx="490">
                  <c:v>-3.9515900008097589</c:v>
                </c:pt>
                <c:pt idx="491">
                  <c:v>5.8914812114700723</c:v>
                </c:pt>
                <c:pt idx="492">
                  <c:v>16.389511167940988</c:v>
                </c:pt>
                <c:pt idx="493">
                  <c:v>16.43996990853298</c:v>
                </c:pt>
                <c:pt idx="494">
                  <c:v>9.8326188790295959</c:v>
                </c:pt>
                <c:pt idx="495">
                  <c:v>11.048141073286828</c:v>
                </c:pt>
                <c:pt idx="496">
                  <c:v>-2.3632979864681971</c:v>
                </c:pt>
                <c:pt idx="497">
                  <c:v>-14.705938430151285</c:v>
                </c:pt>
                <c:pt idx="498">
                  <c:v>-11.641421723663598</c:v>
                </c:pt>
                <c:pt idx="499">
                  <c:v>2.8675726748276844</c:v>
                </c:pt>
                <c:pt idx="500">
                  <c:v>2.4983800320869847</c:v>
                </c:pt>
                <c:pt idx="501">
                  <c:v>7.5954539612470597</c:v>
                </c:pt>
                <c:pt idx="502">
                  <c:v>10.348361542495553</c:v>
                </c:pt>
                <c:pt idx="503">
                  <c:v>0.95418482202220645</c:v>
                </c:pt>
                <c:pt idx="504">
                  <c:v>-0.25457403708860227</c:v>
                </c:pt>
                <c:pt idx="505">
                  <c:v>8.7306900550973978</c:v>
                </c:pt>
                <c:pt idx="506">
                  <c:v>4.8008714345243391</c:v>
                </c:pt>
                <c:pt idx="507">
                  <c:v>-1.5092080510990655</c:v>
                </c:pt>
                <c:pt idx="508">
                  <c:v>-4.0082404548579547</c:v>
                </c:pt>
                <c:pt idx="509">
                  <c:v>-2.7682243812165197</c:v>
                </c:pt>
                <c:pt idx="510">
                  <c:v>-9.0143536830263784</c:v>
                </c:pt>
                <c:pt idx="511">
                  <c:v>-18.086097895305947</c:v>
                </c:pt>
                <c:pt idx="512">
                  <c:v>0.62002965866631854</c:v>
                </c:pt>
                <c:pt idx="513">
                  <c:v>7.0605247470064896</c:v>
                </c:pt>
                <c:pt idx="514">
                  <c:v>-0.27561186214071398</c:v>
                </c:pt>
                <c:pt idx="515">
                  <c:v>-1.5563433690160338</c:v>
                </c:pt>
                <c:pt idx="516">
                  <c:v>2.0455463348406653</c:v>
                </c:pt>
                <c:pt idx="517">
                  <c:v>6.2040659690228779</c:v>
                </c:pt>
                <c:pt idx="518">
                  <c:v>12.453495840211502</c:v>
                </c:pt>
                <c:pt idx="519">
                  <c:v>11.146994361234349</c:v>
                </c:pt>
                <c:pt idx="520">
                  <c:v>2.8410781680755974</c:v>
                </c:pt>
                <c:pt idx="521">
                  <c:v>-2.1629138824020231</c:v>
                </c:pt>
                <c:pt idx="522">
                  <c:v>6.4141313393483159</c:v>
                </c:pt>
                <c:pt idx="523">
                  <c:v>2.188279051747287</c:v>
                </c:pt>
                <c:pt idx="524">
                  <c:v>6.5576481796014576</c:v>
                </c:pt>
                <c:pt idx="525">
                  <c:v>14.202566930268119</c:v>
                </c:pt>
                <c:pt idx="526">
                  <c:v>16.660164272455418</c:v>
                </c:pt>
                <c:pt idx="527">
                  <c:v>6.7867277224247999</c:v>
                </c:pt>
                <c:pt idx="528">
                  <c:v>7.5685988316283925</c:v>
                </c:pt>
                <c:pt idx="529">
                  <c:v>-2.87346632444428</c:v>
                </c:pt>
                <c:pt idx="530">
                  <c:v>1.8642335509425294</c:v>
                </c:pt>
                <c:pt idx="531">
                  <c:v>7.9303047219375742</c:v>
                </c:pt>
                <c:pt idx="532">
                  <c:v>2.7984748341964263</c:v>
                </c:pt>
                <c:pt idx="533">
                  <c:v>5.7409299336059263</c:v>
                </c:pt>
                <c:pt idx="534">
                  <c:v>3.6422085345840998</c:v>
                </c:pt>
                <c:pt idx="535">
                  <c:v>9.5517782221260887</c:v>
                </c:pt>
                <c:pt idx="536">
                  <c:v>7.6285507483692498</c:v>
                </c:pt>
                <c:pt idx="537">
                  <c:v>12.60875089539816</c:v>
                </c:pt>
                <c:pt idx="538">
                  <c:v>13.148639937650628</c:v>
                </c:pt>
                <c:pt idx="539">
                  <c:v>10.615600510322267</c:v>
                </c:pt>
                <c:pt idx="540">
                  <c:v>5.7719680115728096</c:v>
                </c:pt>
                <c:pt idx="541">
                  <c:v>3.2227531521005091</c:v>
                </c:pt>
                <c:pt idx="542">
                  <c:v>-15.249858359483802</c:v>
                </c:pt>
                <c:pt idx="543">
                  <c:v>-7.1776726533066508</c:v>
                </c:pt>
                <c:pt idx="544">
                  <c:v>22.505998889662791</c:v>
                </c:pt>
                <c:pt idx="545">
                  <c:v>25.139993184791003</c:v>
                </c:pt>
                <c:pt idx="546">
                  <c:v>19.973909396200156</c:v>
                </c:pt>
                <c:pt idx="547">
                  <c:v>19.048084276231762</c:v>
                </c:pt>
                <c:pt idx="548">
                  <c:v>8.2428202108162552</c:v>
                </c:pt>
                <c:pt idx="549">
                  <c:v>-2.0426276381370485</c:v>
                </c:pt>
                <c:pt idx="550">
                  <c:v>-4.3631165783319261</c:v>
                </c:pt>
                <c:pt idx="551">
                  <c:v>7.5679865761373009</c:v>
                </c:pt>
                <c:pt idx="552">
                  <c:v>11.11262828568325</c:v>
                </c:pt>
                <c:pt idx="553">
                  <c:v>10.664989762276207</c:v>
                </c:pt>
                <c:pt idx="554">
                  <c:v>9.219526713343285</c:v>
                </c:pt>
                <c:pt idx="555">
                  <c:v>-16.622743289382242</c:v>
                </c:pt>
                <c:pt idx="556">
                  <c:v>-19.187478702482302</c:v>
                </c:pt>
                <c:pt idx="557">
                  <c:v>-6.931146804861271</c:v>
                </c:pt>
                <c:pt idx="558">
                  <c:v>2.7173947520976398</c:v>
                </c:pt>
                <c:pt idx="559">
                  <c:v>9.7091719986762328</c:v>
                </c:pt>
                <c:pt idx="560">
                  <c:v>9.4706251617729649</c:v>
                </c:pt>
                <c:pt idx="561">
                  <c:v>14.340876626906436</c:v>
                </c:pt>
                <c:pt idx="562">
                  <c:v>7.6439570925675397</c:v>
                </c:pt>
                <c:pt idx="563">
                  <c:v>-0.80822930732568921</c:v>
                </c:pt>
                <c:pt idx="564">
                  <c:v>1.1031353223086455</c:v>
                </c:pt>
                <c:pt idx="565">
                  <c:v>15.256688501848828</c:v>
                </c:pt>
                <c:pt idx="566">
                  <c:v>16.320435443197042</c:v>
                </c:pt>
                <c:pt idx="567">
                  <c:v>17.291899879014473</c:v>
                </c:pt>
                <c:pt idx="568">
                  <c:v>0.9882642636124146</c:v>
                </c:pt>
                <c:pt idx="569">
                  <c:v>15.506974891712744</c:v>
                </c:pt>
                <c:pt idx="570">
                  <c:v>-8.1202954161520893</c:v>
                </c:pt>
                <c:pt idx="571">
                  <c:v>-5.9259325716305113</c:v>
                </c:pt>
                <c:pt idx="572">
                  <c:v>4.254268886207953</c:v>
                </c:pt>
                <c:pt idx="573">
                  <c:v>3.8962818854650862</c:v>
                </c:pt>
                <c:pt idx="574">
                  <c:v>-1.2810105108255669</c:v>
                </c:pt>
                <c:pt idx="575">
                  <c:v>4.9025220439504977</c:v>
                </c:pt>
                <c:pt idx="576">
                  <c:v>4.4516319048903057</c:v>
                </c:pt>
                <c:pt idx="577">
                  <c:v>-2.2738886539930405</c:v>
                </c:pt>
                <c:pt idx="578">
                  <c:v>-2.0080573783286866</c:v>
                </c:pt>
                <c:pt idx="579">
                  <c:v>8.6352955337246442</c:v>
                </c:pt>
                <c:pt idx="580">
                  <c:v>7.9914171866913648</c:v>
                </c:pt>
                <c:pt idx="581">
                  <c:v>4.262717609102566</c:v>
                </c:pt>
                <c:pt idx="582">
                  <c:v>6.7600437994532143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-0.83917854626079702</c:v>
                </c:pt>
                <c:pt idx="593">
                  <c:v>2.4054277102379729E-2</c:v>
                </c:pt>
                <c:pt idx="594">
                  <c:v>-2.1590707565316194</c:v>
                </c:pt>
                <c:pt idx="595">
                  <c:v>7.9250936928076499E-2</c:v>
                </c:pt>
                <c:pt idx="596">
                  <c:v>-7.3241292698602507</c:v>
                </c:pt>
                <c:pt idx="597">
                  <c:v>-8.9444283911139664</c:v>
                </c:pt>
                <c:pt idx="598">
                  <c:v>-6.6498310367892479</c:v>
                </c:pt>
                <c:pt idx="599">
                  <c:v>-9.7167241509929418</c:v>
                </c:pt>
                <c:pt idx="600">
                  <c:v>-0.96324629573703291</c:v>
                </c:pt>
                <c:pt idx="601">
                  <c:v>-2.479650515132402</c:v>
                </c:pt>
                <c:pt idx="602">
                  <c:v>-0.85935139387868631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</c:numCache>
            </c:numRef>
          </c:xVal>
          <c:yVal>
            <c:numRef>
              <c:f>Sheet1!$B$2:$B$610</c:f>
              <c:numCache>
                <c:formatCode>General</c:formatCode>
                <c:ptCount val="609"/>
                <c:pt idx="0">
                  <c:v>18.776058304746002</c:v>
                </c:pt>
                <c:pt idx="1">
                  <c:v>15.430447647970702</c:v>
                </c:pt>
                <c:pt idx="2">
                  <c:v>13.610834266788885</c:v>
                </c:pt>
                <c:pt idx="3">
                  <c:v>4.6582354211695431</c:v>
                </c:pt>
                <c:pt idx="4">
                  <c:v>6.9474713722721404</c:v>
                </c:pt>
                <c:pt idx="5">
                  <c:v>-2.7098503855619072</c:v>
                </c:pt>
                <c:pt idx="6">
                  <c:v>-21.786591737506633</c:v>
                </c:pt>
                <c:pt idx="7">
                  <c:v>-16.837502482184874</c:v>
                </c:pt>
                <c:pt idx="8">
                  <c:v>-4.5197613259063019</c:v>
                </c:pt>
                <c:pt idx="9">
                  <c:v>5.2313232596398862</c:v>
                </c:pt>
                <c:pt idx="10">
                  <c:v>17.986811474111342</c:v>
                </c:pt>
                <c:pt idx="11">
                  <c:v>10.48053172781156</c:v>
                </c:pt>
                <c:pt idx="12">
                  <c:v>13.974295212346988</c:v>
                </c:pt>
                <c:pt idx="13">
                  <c:v>14.306603884628011</c:v>
                </c:pt>
                <c:pt idx="14">
                  <c:v>15.089493128026454</c:v>
                </c:pt>
                <c:pt idx="15">
                  <c:v>14.967011054150348</c:v>
                </c:pt>
                <c:pt idx="16">
                  <c:v>12.898239053063065</c:v>
                </c:pt>
                <c:pt idx="17">
                  <c:v>12.808466123759743</c:v>
                </c:pt>
                <c:pt idx="18">
                  <c:v>11.29420248818569</c:v>
                </c:pt>
                <c:pt idx="19">
                  <c:v>10.505561013176745</c:v>
                </c:pt>
                <c:pt idx="20">
                  <c:v>9.74128174564175</c:v>
                </c:pt>
                <c:pt idx="21">
                  <c:v>10.730115008823304</c:v>
                </c:pt>
                <c:pt idx="22">
                  <c:v>10.305493740789196</c:v>
                </c:pt>
                <c:pt idx="23">
                  <c:v>10.398609291670979</c:v>
                </c:pt>
                <c:pt idx="24">
                  <c:v>7.4426112579992321</c:v>
                </c:pt>
                <c:pt idx="25">
                  <c:v>8.6405941543198139</c:v>
                </c:pt>
                <c:pt idx="26">
                  <c:v>12.545716570375554</c:v>
                </c:pt>
                <c:pt idx="27">
                  <c:v>13.84024138445703</c:v>
                </c:pt>
                <c:pt idx="28">
                  <c:v>14.721800679614283</c:v>
                </c:pt>
                <c:pt idx="29">
                  <c:v>12.891055440405097</c:v>
                </c:pt>
                <c:pt idx="30">
                  <c:v>11.909278924281708</c:v>
                </c:pt>
                <c:pt idx="31">
                  <c:v>8.678415747169943</c:v>
                </c:pt>
                <c:pt idx="32">
                  <c:v>7.3312436752345889</c:v>
                </c:pt>
                <c:pt idx="33">
                  <c:v>5.6608190394690894</c:v>
                </c:pt>
                <c:pt idx="34">
                  <c:v>8.2991297287101418</c:v>
                </c:pt>
                <c:pt idx="35">
                  <c:v>10.362464934130422</c:v>
                </c:pt>
                <c:pt idx="36">
                  <c:v>10.979038241276129</c:v>
                </c:pt>
                <c:pt idx="37">
                  <c:v>5.9906359644431362</c:v>
                </c:pt>
                <c:pt idx="38">
                  <c:v>8.3022735118802871</c:v>
                </c:pt>
                <c:pt idx="39">
                  <c:v>11.356390604102629</c:v>
                </c:pt>
                <c:pt idx="40">
                  <c:v>11.737890317874822</c:v>
                </c:pt>
                <c:pt idx="41">
                  <c:v>12.952004240966808</c:v>
                </c:pt>
                <c:pt idx="42">
                  <c:v>12.193192306044942</c:v>
                </c:pt>
                <c:pt idx="43">
                  <c:v>9.6705175739073113</c:v>
                </c:pt>
                <c:pt idx="44">
                  <c:v>8.3586086991303432</c:v>
                </c:pt>
                <c:pt idx="45">
                  <c:v>7.8983022700542804</c:v>
                </c:pt>
                <c:pt idx="46">
                  <c:v>5.7227178926648747</c:v>
                </c:pt>
                <c:pt idx="47">
                  <c:v>7.2341188733711093</c:v>
                </c:pt>
                <c:pt idx="48">
                  <c:v>8.4400004201334866</c:v>
                </c:pt>
                <c:pt idx="49">
                  <c:v>8.2453429097602893</c:v>
                </c:pt>
                <c:pt idx="50">
                  <c:v>8.001201153367532</c:v>
                </c:pt>
                <c:pt idx="51">
                  <c:v>11.853148246306233</c:v>
                </c:pt>
                <c:pt idx="52">
                  <c:v>7.3636688723969002</c:v>
                </c:pt>
                <c:pt idx="53">
                  <c:v>2.4684718316027698</c:v>
                </c:pt>
                <c:pt idx="54">
                  <c:v>2.4497865398712904</c:v>
                </c:pt>
                <c:pt idx="55">
                  <c:v>1.7605980542876765</c:v>
                </c:pt>
                <c:pt idx="56">
                  <c:v>1.2304588606721012</c:v>
                </c:pt>
                <c:pt idx="57">
                  <c:v>2.5429046570270231</c:v>
                </c:pt>
                <c:pt idx="58">
                  <c:v>8.0941105478315123</c:v>
                </c:pt>
                <c:pt idx="59">
                  <c:v>7.2761477359749804</c:v>
                </c:pt>
                <c:pt idx="60">
                  <c:v>10.186324797823865</c:v>
                </c:pt>
                <c:pt idx="61">
                  <c:v>13.858023370506345</c:v>
                </c:pt>
                <c:pt idx="62">
                  <c:v>18.137891092948522</c:v>
                </c:pt>
                <c:pt idx="63">
                  <c:v>33.021139653939535</c:v>
                </c:pt>
                <c:pt idx="64">
                  <c:v>33.231952657122044</c:v>
                </c:pt>
                <c:pt idx="65">
                  <c:v>33.796797808107648</c:v>
                </c:pt>
                <c:pt idx="66">
                  <c:v>7.0626129179014896</c:v>
                </c:pt>
                <c:pt idx="67">
                  <c:v>10.50069495291126</c:v>
                </c:pt>
                <c:pt idx="68">
                  <c:v>12.433507904201946</c:v>
                </c:pt>
                <c:pt idx="69">
                  <c:v>13.259186822216584</c:v>
                </c:pt>
                <c:pt idx="70">
                  <c:v>15.535579818671863</c:v>
                </c:pt>
                <c:pt idx="71">
                  <c:v>15.76546399524954</c:v>
                </c:pt>
                <c:pt idx="72">
                  <c:v>14.668866007929715</c:v>
                </c:pt>
                <c:pt idx="73">
                  <c:v>12.386135327420966</c:v>
                </c:pt>
                <c:pt idx="74">
                  <c:v>9.8995860022569104</c:v>
                </c:pt>
                <c:pt idx="75">
                  <c:v>7.6701119761652947</c:v>
                </c:pt>
                <c:pt idx="76">
                  <c:v>8.8815335970679143</c:v>
                </c:pt>
                <c:pt idx="77">
                  <c:v>7.9991940655240512</c:v>
                </c:pt>
                <c:pt idx="78">
                  <c:v>6.6402963171981355</c:v>
                </c:pt>
                <c:pt idx="79">
                  <c:v>32.554328635065843</c:v>
                </c:pt>
                <c:pt idx="80">
                  <c:v>27.788051515415191</c:v>
                </c:pt>
                <c:pt idx="81">
                  <c:v>24.700388650759564</c:v>
                </c:pt>
                <c:pt idx="82">
                  <c:v>18.861766909739863</c:v>
                </c:pt>
                <c:pt idx="83">
                  <c:v>13.573346764852623</c:v>
                </c:pt>
                <c:pt idx="84">
                  <c:v>10.053083778071681</c:v>
                </c:pt>
                <c:pt idx="85">
                  <c:v>6.077425124815683</c:v>
                </c:pt>
                <c:pt idx="86">
                  <c:v>7.0063407675261757</c:v>
                </c:pt>
                <c:pt idx="87">
                  <c:v>13.835780135661579</c:v>
                </c:pt>
                <c:pt idx="88">
                  <c:v>15.035203452441337</c:v>
                </c:pt>
                <c:pt idx="89">
                  <c:v>16.226148331601742</c:v>
                </c:pt>
                <c:pt idx="90">
                  <c:v>19.269363304946197</c:v>
                </c:pt>
                <c:pt idx="91">
                  <c:v>18.7666478738862</c:v>
                </c:pt>
                <c:pt idx="92">
                  <c:v>52.927978938337894</c:v>
                </c:pt>
                <c:pt idx="93">
                  <c:v>48.744574938533702</c:v>
                </c:pt>
                <c:pt idx="94">
                  <c:v>43.342564971110242</c:v>
                </c:pt>
                <c:pt idx="95">
                  <c:v>38.621800670833828</c:v>
                </c:pt>
                <c:pt idx="96">
                  <c:v>36.640272693692211</c:v>
                </c:pt>
                <c:pt idx="97">
                  <c:v>35.404512391428078</c:v>
                </c:pt>
                <c:pt idx="98">
                  <c:v>35.574812613521445</c:v>
                </c:pt>
                <c:pt idx="99">
                  <c:v>37.931772815437803</c:v>
                </c:pt>
                <c:pt idx="100">
                  <c:v>40.50053099341433</c:v>
                </c:pt>
                <c:pt idx="101">
                  <c:v>43.340479524406561</c:v>
                </c:pt>
                <c:pt idx="102">
                  <c:v>47.490912498750326</c:v>
                </c:pt>
                <c:pt idx="103">
                  <c:v>52.207280638405429</c:v>
                </c:pt>
                <c:pt idx="104">
                  <c:v>51.953455515051417</c:v>
                </c:pt>
                <c:pt idx="105">
                  <c:v>10.809154889363448</c:v>
                </c:pt>
                <c:pt idx="106">
                  <c:v>9.3996720008647117</c:v>
                </c:pt>
                <c:pt idx="107">
                  <c:v>7.7532235510066272</c:v>
                </c:pt>
                <c:pt idx="108">
                  <c:v>-2.0853207948455577</c:v>
                </c:pt>
                <c:pt idx="109">
                  <c:v>-2.6930050428054741</c:v>
                </c:pt>
                <c:pt idx="110">
                  <c:v>-2.911895034641887</c:v>
                </c:pt>
                <c:pt idx="111">
                  <c:v>-3.6492517105035205</c:v>
                </c:pt>
                <c:pt idx="112">
                  <c:v>-0.20868606252992805</c:v>
                </c:pt>
                <c:pt idx="113">
                  <c:v>9.4406363800366933</c:v>
                </c:pt>
                <c:pt idx="114">
                  <c:v>9.8609241906828515</c:v>
                </c:pt>
                <c:pt idx="115">
                  <c:v>14.811315105582246</c:v>
                </c:pt>
                <c:pt idx="116">
                  <c:v>19.13209731072758</c:v>
                </c:pt>
                <c:pt idx="117">
                  <c:v>18.89200856111426</c:v>
                </c:pt>
                <c:pt idx="118">
                  <c:v>23.048370366930904</c:v>
                </c:pt>
                <c:pt idx="119">
                  <c:v>23.311565033566772</c:v>
                </c:pt>
                <c:pt idx="120">
                  <c:v>20.187782093459283</c:v>
                </c:pt>
                <c:pt idx="121">
                  <c:v>12.832431536630651</c:v>
                </c:pt>
                <c:pt idx="122">
                  <c:v>12.694085782426789</c:v>
                </c:pt>
                <c:pt idx="123">
                  <c:v>12.594638376852885</c:v>
                </c:pt>
                <c:pt idx="124">
                  <c:v>11.530487023419056</c:v>
                </c:pt>
                <c:pt idx="125">
                  <c:v>9.6463068880815683</c:v>
                </c:pt>
                <c:pt idx="126">
                  <c:v>8.4900445220082332</c:v>
                </c:pt>
                <c:pt idx="127">
                  <c:v>11.674538743930718</c:v>
                </c:pt>
                <c:pt idx="128">
                  <c:v>15.488450686365418</c:v>
                </c:pt>
                <c:pt idx="129">
                  <c:v>18.269749261376056</c:v>
                </c:pt>
                <c:pt idx="130">
                  <c:v>20.397568199465965</c:v>
                </c:pt>
                <c:pt idx="131">
                  <c:v>23.457849880235315</c:v>
                </c:pt>
                <c:pt idx="132">
                  <c:v>25.967252086667969</c:v>
                </c:pt>
                <c:pt idx="133">
                  <c:v>24.477985704807281</c:v>
                </c:pt>
                <c:pt idx="134">
                  <c:v>10.970521924397048</c:v>
                </c:pt>
                <c:pt idx="135">
                  <c:v>12.077795687668491</c:v>
                </c:pt>
                <c:pt idx="136">
                  <c:v>14.274893934307542</c:v>
                </c:pt>
                <c:pt idx="137">
                  <c:v>11.431789251977698</c:v>
                </c:pt>
                <c:pt idx="138">
                  <c:v>12.067206174443967</c:v>
                </c:pt>
                <c:pt idx="139">
                  <c:v>10.182063303334488</c:v>
                </c:pt>
                <c:pt idx="140">
                  <c:v>7.5945388798883684</c:v>
                </c:pt>
                <c:pt idx="141">
                  <c:v>5.9313382051666252</c:v>
                </c:pt>
                <c:pt idx="142">
                  <c:v>5.7460859364748984</c:v>
                </c:pt>
                <c:pt idx="143">
                  <c:v>4.7527448476357037</c:v>
                </c:pt>
                <c:pt idx="144">
                  <c:v>7.4184154152428405</c:v>
                </c:pt>
                <c:pt idx="145">
                  <c:v>8.4005291543606475</c:v>
                </c:pt>
                <c:pt idx="146">
                  <c:v>6.9149551014538346</c:v>
                </c:pt>
                <c:pt idx="147">
                  <c:v>36.466365974386328</c:v>
                </c:pt>
                <c:pt idx="148">
                  <c:v>30.983301743791714</c:v>
                </c:pt>
                <c:pt idx="149">
                  <c:v>31.288649494237752</c:v>
                </c:pt>
                <c:pt idx="150">
                  <c:v>37.265293610255235</c:v>
                </c:pt>
                <c:pt idx="151">
                  <c:v>36.282887530716756</c:v>
                </c:pt>
                <c:pt idx="152">
                  <c:v>39.603629921212757</c:v>
                </c:pt>
                <c:pt idx="153">
                  <c:v>40.21304683012783</c:v>
                </c:pt>
                <c:pt idx="154">
                  <c:v>28.193645619095342</c:v>
                </c:pt>
                <c:pt idx="155">
                  <c:v>4.4340808159709866</c:v>
                </c:pt>
                <c:pt idx="156">
                  <c:v>14.266617915729896</c:v>
                </c:pt>
                <c:pt idx="157">
                  <c:v>20.207576313453757</c:v>
                </c:pt>
                <c:pt idx="158">
                  <c:v>20.651868189002798</c:v>
                </c:pt>
                <c:pt idx="159">
                  <c:v>22.126831116061396</c:v>
                </c:pt>
                <c:pt idx="160">
                  <c:v>20.978022944493802</c:v>
                </c:pt>
                <c:pt idx="161">
                  <c:v>16.829688969436418</c:v>
                </c:pt>
                <c:pt idx="162">
                  <c:v>13.940580531101432</c:v>
                </c:pt>
                <c:pt idx="163">
                  <c:v>14.090485872431024</c:v>
                </c:pt>
                <c:pt idx="164">
                  <c:v>11.64331888140584</c:v>
                </c:pt>
                <c:pt idx="165">
                  <c:v>13.545263096686</c:v>
                </c:pt>
                <c:pt idx="166">
                  <c:v>16.742471953464566</c:v>
                </c:pt>
                <c:pt idx="167">
                  <c:v>14.816068715347797</c:v>
                </c:pt>
                <c:pt idx="168">
                  <c:v>4.0881929809259532</c:v>
                </c:pt>
                <c:pt idx="169">
                  <c:v>4.9252459664588244</c:v>
                </c:pt>
                <c:pt idx="170">
                  <c:v>8.9825556046607247</c:v>
                </c:pt>
                <c:pt idx="171">
                  <c:v>9.8574875823809194</c:v>
                </c:pt>
                <c:pt idx="172">
                  <c:v>11.121800554209216</c:v>
                </c:pt>
                <c:pt idx="173">
                  <c:v>11.505934641395221</c:v>
                </c:pt>
                <c:pt idx="174">
                  <c:v>9.8973803149757344</c:v>
                </c:pt>
                <c:pt idx="175">
                  <c:v>7.1307849585911853</c:v>
                </c:pt>
                <c:pt idx="176">
                  <c:v>6.1832274535429832</c:v>
                </c:pt>
                <c:pt idx="177">
                  <c:v>4.3106941127316389</c:v>
                </c:pt>
                <c:pt idx="178">
                  <c:v>4.9591836923688959</c:v>
                </c:pt>
                <c:pt idx="179">
                  <c:v>6.4026561485471589</c:v>
                </c:pt>
                <c:pt idx="180">
                  <c:v>5.576148884929033</c:v>
                </c:pt>
                <c:pt idx="181">
                  <c:v>3.431180909210596</c:v>
                </c:pt>
                <c:pt idx="182">
                  <c:v>3.8737350060639386</c:v>
                </c:pt>
                <c:pt idx="183">
                  <c:v>7.3678631824256158</c:v>
                </c:pt>
                <c:pt idx="184">
                  <c:v>7.0621774175629426</c:v>
                </c:pt>
                <c:pt idx="185">
                  <c:v>8.569387243957749</c:v>
                </c:pt>
                <c:pt idx="186">
                  <c:v>9.4059842695170204</c:v>
                </c:pt>
                <c:pt idx="187">
                  <c:v>7.6719563961214376</c:v>
                </c:pt>
                <c:pt idx="188">
                  <c:v>5.4108578443528899</c:v>
                </c:pt>
                <c:pt idx="189">
                  <c:v>4.7978553234493404</c:v>
                </c:pt>
                <c:pt idx="190">
                  <c:v>2.6605528315492677</c:v>
                </c:pt>
                <c:pt idx="191">
                  <c:v>5.0717496761023995</c:v>
                </c:pt>
                <c:pt idx="192">
                  <c:v>8.5801976375487143</c:v>
                </c:pt>
                <c:pt idx="193">
                  <c:v>10.279230729695499</c:v>
                </c:pt>
                <c:pt idx="194">
                  <c:v>1.1529574682898058</c:v>
                </c:pt>
                <c:pt idx="195">
                  <c:v>4.5029236846964693</c:v>
                </c:pt>
                <c:pt idx="196">
                  <c:v>9.8022467311251305</c:v>
                </c:pt>
                <c:pt idx="197">
                  <c:v>11.577604014244436</c:v>
                </c:pt>
                <c:pt idx="198">
                  <c:v>14.32740050507153</c:v>
                </c:pt>
                <c:pt idx="199">
                  <c:v>16.511526127928633</c:v>
                </c:pt>
                <c:pt idx="200">
                  <c:v>16.603938283512676</c:v>
                </c:pt>
                <c:pt idx="201">
                  <c:v>19.282436615420728</c:v>
                </c:pt>
                <c:pt idx="202">
                  <c:v>20.288610252146633</c:v>
                </c:pt>
                <c:pt idx="203">
                  <c:v>18.102132052461606</c:v>
                </c:pt>
                <c:pt idx="204">
                  <c:v>19.252154586831871</c:v>
                </c:pt>
                <c:pt idx="205">
                  <c:v>19.291926862909037</c:v>
                </c:pt>
                <c:pt idx="206">
                  <c:v>13.235796545716383</c:v>
                </c:pt>
                <c:pt idx="207">
                  <c:v>13.213910789080963</c:v>
                </c:pt>
                <c:pt idx="208">
                  <c:v>12.146574684859601</c:v>
                </c:pt>
                <c:pt idx="209">
                  <c:v>0.95029830645998459</c:v>
                </c:pt>
                <c:pt idx="210">
                  <c:v>-1.137937493979102</c:v>
                </c:pt>
                <c:pt idx="211">
                  <c:v>4.9985653134122288</c:v>
                </c:pt>
                <c:pt idx="212">
                  <c:v>5.0891694504359819</c:v>
                </c:pt>
                <c:pt idx="213">
                  <c:v>2.1481585929121749</c:v>
                </c:pt>
                <c:pt idx="214">
                  <c:v>12.253582878042835</c:v>
                </c:pt>
                <c:pt idx="215">
                  <c:v>18.295305199266387</c:v>
                </c:pt>
                <c:pt idx="216">
                  <c:v>18.484087586399767</c:v>
                </c:pt>
                <c:pt idx="217">
                  <c:v>24.815815263208307</c:v>
                </c:pt>
                <c:pt idx="218">
                  <c:v>29.020302677444754</c:v>
                </c:pt>
                <c:pt idx="219">
                  <c:v>27.319705705980368</c:v>
                </c:pt>
                <c:pt idx="220">
                  <c:v>1.4550182310632209</c:v>
                </c:pt>
                <c:pt idx="221">
                  <c:v>7.8087309270163274</c:v>
                </c:pt>
                <c:pt idx="222">
                  <c:v>12.497829760739876</c:v>
                </c:pt>
                <c:pt idx="223">
                  <c:v>12.887280060602002</c:v>
                </c:pt>
                <c:pt idx="224">
                  <c:v>15.667695652167879</c:v>
                </c:pt>
                <c:pt idx="225">
                  <c:v>19.209511167617244</c:v>
                </c:pt>
                <c:pt idx="226">
                  <c:v>20.621054852394494</c:v>
                </c:pt>
                <c:pt idx="227">
                  <c:v>20.460272462867479</c:v>
                </c:pt>
                <c:pt idx="228">
                  <c:v>21.936491183733509</c:v>
                </c:pt>
                <c:pt idx="229">
                  <c:v>21.625060834477949</c:v>
                </c:pt>
                <c:pt idx="230">
                  <c:v>21.729577281327472</c:v>
                </c:pt>
                <c:pt idx="231">
                  <c:v>17.306840863303208</c:v>
                </c:pt>
                <c:pt idx="232">
                  <c:v>14.307538343853032</c:v>
                </c:pt>
                <c:pt idx="233">
                  <c:v>21.662291193943872</c:v>
                </c:pt>
                <c:pt idx="234">
                  <c:v>20.47567133660273</c:v>
                </c:pt>
                <c:pt idx="235">
                  <c:v>22.007214446627721</c:v>
                </c:pt>
                <c:pt idx="236">
                  <c:v>23.851102996299289</c:v>
                </c:pt>
                <c:pt idx="237">
                  <c:v>20.611326008896746</c:v>
                </c:pt>
                <c:pt idx="238">
                  <c:v>18.316856067773202</c:v>
                </c:pt>
                <c:pt idx="239">
                  <c:v>18.332582153397681</c:v>
                </c:pt>
                <c:pt idx="240">
                  <c:v>20.132371566308116</c:v>
                </c:pt>
                <c:pt idx="241">
                  <c:v>19.735624136101215</c:v>
                </c:pt>
                <c:pt idx="242">
                  <c:v>24.908679090417252</c:v>
                </c:pt>
                <c:pt idx="243">
                  <c:v>29.16063232393693</c:v>
                </c:pt>
                <c:pt idx="244">
                  <c:v>34.91557788230697</c:v>
                </c:pt>
                <c:pt idx="245">
                  <c:v>31.328377304628674</c:v>
                </c:pt>
                <c:pt idx="246">
                  <c:v>28.584478344922104</c:v>
                </c:pt>
                <c:pt idx="247">
                  <c:v>26.42604190895117</c:v>
                </c:pt>
                <c:pt idx="248">
                  <c:v>5.5556864933990369</c:v>
                </c:pt>
                <c:pt idx="249">
                  <c:v>-0.75356700007311872</c:v>
                </c:pt>
                <c:pt idx="250">
                  <c:v>-3.883795561939074</c:v>
                </c:pt>
                <c:pt idx="251">
                  <c:v>-7.5842654487466632</c:v>
                </c:pt>
                <c:pt idx="252">
                  <c:v>-7.7259019274029228</c:v>
                </c:pt>
                <c:pt idx="253">
                  <c:v>11.040193612918081</c:v>
                </c:pt>
                <c:pt idx="254">
                  <c:v>15.173429208613953</c:v>
                </c:pt>
                <c:pt idx="255">
                  <c:v>15.919358204058121</c:v>
                </c:pt>
                <c:pt idx="256">
                  <c:v>17.708088858966775</c:v>
                </c:pt>
                <c:pt idx="257">
                  <c:v>19.472926323777351</c:v>
                </c:pt>
                <c:pt idx="258">
                  <c:v>20.671677039939951</c:v>
                </c:pt>
                <c:pt idx="259">
                  <c:v>15.523237181735183</c:v>
                </c:pt>
                <c:pt idx="260">
                  <c:v>14.832565119388796</c:v>
                </c:pt>
                <c:pt idx="261">
                  <c:v>14.093374631003286</c:v>
                </c:pt>
                <c:pt idx="262">
                  <c:v>8.2144467253877806</c:v>
                </c:pt>
                <c:pt idx="263">
                  <c:v>15.265915871644253</c:v>
                </c:pt>
                <c:pt idx="264">
                  <c:v>14.063783162515797</c:v>
                </c:pt>
                <c:pt idx="265">
                  <c:v>13.06192869308056</c:v>
                </c:pt>
                <c:pt idx="266">
                  <c:v>9.7034177135324029</c:v>
                </c:pt>
                <c:pt idx="267">
                  <c:v>12.257045885788109</c:v>
                </c:pt>
                <c:pt idx="268">
                  <c:v>6.9481871605312051</c:v>
                </c:pt>
                <c:pt idx="269">
                  <c:v>3.5393953642712361</c:v>
                </c:pt>
                <c:pt idx="270">
                  <c:v>1.486717681771843</c:v>
                </c:pt>
                <c:pt idx="271">
                  <c:v>3.6953751838289861</c:v>
                </c:pt>
                <c:pt idx="272">
                  <c:v>0.5457515351439568</c:v>
                </c:pt>
                <c:pt idx="273">
                  <c:v>6.8020248101277048</c:v>
                </c:pt>
                <c:pt idx="274">
                  <c:v>12.968223378392985</c:v>
                </c:pt>
                <c:pt idx="275">
                  <c:v>15.445569917414481</c:v>
                </c:pt>
                <c:pt idx="276">
                  <c:v>5.8976899940622829</c:v>
                </c:pt>
                <c:pt idx="277">
                  <c:v>6.9307082249002505</c:v>
                </c:pt>
                <c:pt idx="278">
                  <c:v>9.2573124293100051</c:v>
                </c:pt>
                <c:pt idx="279">
                  <c:v>8.5733131652975914</c:v>
                </c:pt>
                <c:pt idx="280">
                  <c:v>9.2720801825288746</c:v>
                </c:pt>
                <c:pt idx="281">
                  <c:v>9.9557437719790087</c:v>
                </c:pt>
                <c:pt idx="282">
                  <c:v>8.2945072385934182</c:v>
                </c:pt>
                <c:pt idx="283">
                  <c:v>6.0594665014154003</c:v>
                </c:pt>
                <c:pt idx="284">
                  <c:v>5.3657215144196968</c:v>
                </c:pt>
                <c:pt idx="285">
                  <c:v>2.0101641434319362</c:v>
                </c:pt>
                <c:pt idx="286">
                  <c:v>1.8323524042440198</c:v>
                </c:pt>
                <c:pt idx="287">
                  <c:v>2.6334646870997958</c:v>
                </c:pt>
                <c:pt idx="288">
                  <c:v>1.5299825166582792</c:v>
                </c:pt>
                <c:pt idx="289">
                  <c:v>4.8728745898689141</c:v>
                </c:pt>
                <c:pt idx="290">
                  <c:v>5.62639109270755</c:v>
                </c:pt>
                <c:pt idx="291">
                  <c:v>3.426138671533252</c:v>
                </c:pt>
                <c:pt idx="292">
                  <c:v>2.5177390696168089</c:v>
                </c:pt>
                <c:pt idx="293">
                  <c:v>3.034642602881199</c:v>
                </c:pt>
                <c:pt idx="294">
                  <c:v>0.84960088949035395</c:v>
                </c:pt>
                <c:pt idx="295">
                  <c:v>-0.41476966402420601</c:v>
                </c:pt>
                <c:pt idx="296">
                  <c:v>3.3184758736329201</c:v>
                </c:pt>
                <c:pt idx="297">
                  <c:v>6.0073240774322301</c:v>
                </c:pt>
                <c:pt idx="298">
                  <c:v>5.2334129815879038</c:v>
                </c:pt>
                <c:pt idx="299">
                  <c:v>6.7902902846229907</c:v>
                </c:pt>
                <c:pt idx="300">
                  <c:v>8.8906459461696841</c:v>
                </c:pt>
                <c:pt idx="301">
                  <c:v>6.4386809684105373</c:v>
                </c:pt>
                <c:pt idx="302">
                  <c:v>10.713889677781907</c:v>
                </c:pt>
                <c:pt idx="303">
                  <c:v>14.991538498746415</c:v>
                </c:pt>
                <c:pt idx="304">
                  <c:v>18.829278400219707</c:v>
                </c:pt>
                <c:pt idx="305">
                  <c:v>21.677045944867679</c:v>
                </c:pt>
                <c:pt idx="306">
                  <c:v>24.109338393103119</c:v>
                </c:pt>
                <c:pt idx="307">
                  <c:v>27.285185735563733</c:v>
                </c:pt>
                <c:pt idx="308">
                  <c:v>30.306612973044267</c:v>
                </c:pt>
                <c:pt idx="309">
                  <c:v>29.113947728248846</c:v>
                </c:pt>
                <c:pt idx="310">
                  <c:v>16.234252789770309</c:v>
                </c:pt>
                <c:pt idx="311">
                  <c:v>17.292226495230878</c:v>
                </c:pt>
                <c:pt idx="312">
                  <c:v>17.259060413372751</c:v>
                </c:pt>
                <c:pt idx="313">
                  <c:v>14.604827549997523</c:v>
                </c:pt>
                <c:pt idx="314">
                  <c:v>17.344665016465299</c:v>
                </c:pt>
                <c:pt idx="315">
                  <c:v>27.435168033555257</c:v>
                </c:pt>
                <c:pt idx="316">
                  <c:v>23.222756236857478</c:v>
                </c:pt>
                <c:pt idx="317">
                  <c:v>19.587728483069</c:v>
                </c:pt>
                <c:pt idx="318">
                  <c:v>20.994969114800099</c:v>
                </c:pt>
                <c:pt idx="319">
                  <c:v>19.160644722651554</c:v>
                </c:pt>
                <c:pt idx="320">
                  <c:v>18.445567636361915</c:v>
                </c:pt>
                <c:pt idx="321">
                  <c:v>44.02941958308233</c:v>
                </c:pt>
                <c:pt idx="322">
                  <c:v>37.25025151228909</c:v>
                </c:pt>
                <c:pt idx="323">
                  <c:v>5.7952109258229356</c:v>
                </c:pt>
                <c:pt idx="324">
                  <c:v>9.8349276813070929</c:v>
                </c:pt>
                <c:pt idx="325">
                  <c:v>12.107942190530352</c:v>
                </c:pt>
                <c:pt idx="326">
                  <c:v>16.454000745971697</c:v>
                </c:pt>
                <c:pt idx="327">
                  <c:v>23.197011076995189</c:v>
                </c:pt>
                <c:pt idx="328">
                  <c:v>24.350590497690838</c:v>
                </c:pt>
                <c:pt idx="329">
                  <c:v>22.796991531036248</c:v>
                </c:pt>
                <c:pt idx="330">
                  <c:v>18.188121879527408</c:v>
                </c:pt>
                <c:pt idx="331">
                  <c:v>14.310633700091024</c:v>
                </c:pt>
                <c:pt idx="332">
                  <c:v>11.139949780718617</c:v>
                </c:pt>
                <c:pt idx="333">
                  <c:v>13.06671216578863</c:v>
                </c:pt>
                <c:pt idx="334">
                  <c:v>14.941376238320103</c:v>
                </c:pt>
                <c:pt idx="335">
                  <c:v>11.980016845653019</c:v>
                </c:pt>
                <c:pt idx="336">
                  <c:v>32.892565229467685</c:v>
                </c:pt>
                <c:pt idx="337">
                  <c:v>31.523505227950643</c:v>
                </c:pt>
                <c:pt idx="338">
                  <c:v>14.507624426024179</c:v>
                </c:pt>
                <c:pt idx="339">
                  <c:v>11.792600832342082</c:v>
                </c:pt>
                <c:pt idx="340">
                  <c:v>11.174693541371639</c:v>
                </c:pt>
                <c:pt idx="341">
                  <c:v>2.570375122012436</c:v>
                </c:pt>
                <c:pt idx="342">
                  <c:v>1.270507988011893</c:v>
                </c:pt>
                <c:pt idx="343">
                  <c:v>15.095048115829357</c:v>
                </c:pt>
                <c:pt idx="344">
                  <c:v>16.204723134320709</c:v>
                </c:pt>
                <c:pt idx="345">
                  <c:v>13.308764545370089</c:v>
                </c:pt>
                <c:pt idx="346">
                  <c:v>18.506050521823525</c:v>
                </c:pt>
                <c:pt idx="347">
                  <c:v>19.551198966045824</c:v>
                </c:pt>
                <c:pt idx="348">
                  <c:v>18.77157857838494</c:v>
                </c:pt>
                <c:pt idx="349">
                  <c:v>-1.6196962772719203</c:v>
                </c:pt>
                <c:pt idx="350">
                  <c:v>1.673147957260035</c:v>
                </c:pt>
                <c:pt idx="351">
                  <c:v>4.9082341049485834</c:v>
                </c:pt>
                <c:pt idx="352">
                  <c:v>4.7715763569113889</c:v>
                </c:pt>
                <c:pt idx="353">
                  <c:v>18.033915160425451</c:v>
                </c:pt>
                <c:pt idx="354">
                  <c:v>13.341488549011338</c:v>
                </c:pt>
                <c:pt idx="355">
                  <c:v>8.1053853677433452</c:v>
                </c:pt>
                <c:pt idx="356">
                  <c:v>5.1303187464579736</c:v>
                </c:pt>
                <c:pt idx="357">
                  <c:v>5.6984386076473825</c:v>
                </c:pt>
                <c:pt idx="358">
                  <c:v>2.7435826453496404</c:v>
                </c:pt>
                <c:pt idx="359">
                  <c:v>8.081432409911038</c:v>
                </c:pt>
                <c:pt idx="360">
                  <c:v>10.518930249972769</c:v>
                </c:pt>
                <c:pt idx="361">
                  <c:v>10.342122735699277</c:v>
                </c:pt>
                <c:pt idx="362">
                  <c:v>9.2664428415314859</c:v>
                </c:pt>
                <c:pt idx="363">
                  <c:v>12.005494534934691</c:v>
                </c:pt>
                <c:pt idx="364">
                  <c:v>14.684523002929772</c:v>
                </c:pt>
                <c:pt idx="365">
                  <c:v>16.281851983856477</c:v>
                </c:pt>
                <c:pt idx="366">
                  <c:v>16.857951616839628</c:v>
                </c:pt>
                <c:pt idx="367">
                  <c:v>15.122270597288079</c:v>
                </c:pt>
                <c:pt idx="368">
                  <c:v>10.885581297908864</c:v>
                </c:pt>
                <c:pt idx="369">
                  <c:v>7.5169977318299885</c:v>
                </c:pt>
                <c:pt idx="370">
                  <c:v>5.4689123177858789</c:v>
                </c:pt>
                <c:pt idx="371">
                  <c:v>4.1104677567780357</c:v>
                </c:pt>
                <c:pt idx="372">
                  <c:v>6.1350042447157804</c:v>
                </c:pt>
                <c:pt idx="373">
                  <c:v>10.325215382263053</c:v>
                </c:pt>
                <c:pt idx="374">
                  <c:v>11.860673954481626</c:v>
                </c:pt>
                <c:pt idx="375">
                  <c:v>12.888470492556259</c:v>
                </c:pt>
                <c:pt idx="376">
                  <c:v>14.199754944778853</c:v>
                </c:pt>
                <c:pt idx="377">
                  <c:v>9.5833991257521234</c:v>
                </c:pt>
                <c:pt idx="378">
                  <c:v>10.488557425784606</c:v>
                </c:pt>
                <c:pt idx="379">
                  <c:v>9.505428622068024</c:v>
                </c:pt>
                <c:pt idx="380">
                  <c:v>10.823440788293048</c:v>
                </c:pt>
                <c:pt idx="381">
                  <c:v>12.484184316902081</c:v>
                </c:pt>
                <c:pt idx="382">
                  <c:v>13.913795545960816</c:v>
                </c:pt>
                <c:pt idx="383">
                  <c:v>11.413388285685144</c:v>
                </c:pt>
                <c:pt idx="384">
                  <c:v>11.807504510152178</c:v>
                </c:pt>
                <c:pt idx="385">
                  <c:v>9.3353763098633635</c:v>
                </c:pt>
                <c:pt idx="386">
                  <c:v>8.7655544901117821</c:v>
                </c:pt>
                <c:pt idx="387">
                  <c:v>4.0976572573717007</c:v>
                </c:pt>
                <c:pt idx="388">
                  <c:v>17.446238661796265</c:v>
                </c:pt>
                <c:pt idx="389">
                  <c:v>19.270930418389298</c:v>
                </c:pt>
                <c:pt idx="390">
                  <c:v>19.169729505851052</c:v>
                </c:pt>
                <c:pt idx="391">
                  <c:v>16.131858095885043</c:v>
                </c:pt>
                <c:pt idx="392">
                  <c:v>15.102627377186195</c:v>
                </c:pt>
                <c:pt idx="393">
                  <c:v>12.099970798515614</c:v>
                </c:pt>
                <c:pt idx="394">
                  <c:v>8.341582025442662</c:v>
                </c:pt>
                <c:pt idx="395">
                  <c:v>6.679110758154394</c:v>
                </c:pt>
                <c:pt idx="396">
                  <c:v>8.6520511809794698</c:v>
                </c:pt>
                <c:pt idx="397">
                  <c:v>7.9742388925666319</c:v>
                </c:pt>
                <c:pt idx="398">
                  <c:v>7.9771492296456969</c:v>
                </c:pt>
                <c:pt idx="399">
                  <c:v>8.6092216367784857</c:v>
                </c:pt>
                <c:pt idx="400">
                  <c:v>7.0408692212296842</c:v>
                </c:pt>
                <c:pt idx="401">
                  <c:v>31.22407952278774</c:v>
                </c:pt>
                <c:pt idx="402">
                  <c:v>5.5183539822884597</c:v>
                </c:pt>
                <c:pt idx="403">
                  <c:v>10.385595071913123</c:v>
                </c:pt>
                <c:pt idx="404">
                  <c:v>7.8345207475733147</c:v>
                </c:pt>
                <c:pt idx="405">
                  <c:v>6.6947517085230501</c:v>
                </c:pt>
                <c:pt idx="406">
                  <c:v>6.5727812783563877</c:v>
                </c:pt>
                <c:pt idx="407">
                  <c:v>3.8888223228314089</c:v>
                </c:pt>
                <c:pt idx="408">
                  <c:v>2.5653158006521792</c:v>
                </c:pt>
                <c:pt idx="409">
                  <c:v>8.1665276968415412</c:v>
                </c:pt>
                <c:pt idx="410">
                  <c:v>11.824603100286524</c:v>
                </c:pt>
                <c:pt idx="411">
                  <c:v>12.431539628869004</c:v>
                </c:pt>
                <c:pt idx="412">
                  <c:v>15.001561180885759</c:v>
                </c:pt>
                <c:pt idx="413">
                  <c:v>18.18178705420177</c:v>
                </c:pt>
                <c:pt idx="414">
                  <c:v>17.749846564468719</c:v>
                </c:pt>
                <c:pt idx="415">
                  <c:v>23.100441869301491</c:v>
                </c:pt>
                <c:pt idx="416">
                  <c:v>27.704262765328203</c:v>
                </c:pt>
                <c:pt idx="417">
                  <c:v>29.114354275099608</c:v>
                </c:pt>
                <c:pt idx="418">
                  <c:v>28.601024368054873</c:v>
                </c:pt>
                <c:pt idx="419">
                  <c:v>26.723063360385879</c:v>
                </c:pt>
                <c:pt idx="420">
                  <c:v>22.481517261113027</c:v>
                </c:pt>
                <c:pt idx="421">
                  <c:v>17.180003133077371</c:v>
                </c:pt>
                <c:pt idx="422">
                  <c:v>16.215984034611708</c:v>
                </c:pt>
                <c:pt idx="423">
                  <c:v>17.048210744393621</c:v>
                </c:pt>
                <c:pt idx="424">
                  <c:v>15.938151206734474</c:v>
                </c:pt>
                <c:pt idx="425">
                  <c:v>20.308382501894151</c:v>
                </c:pt>
                <c:pt idx="426">
                  <c:v>25.448172682604131</c:v>
                </c:pt>
                <c:pt idx="427">
                  <c:v>26.572251085922716</c:v>
                </c:pt>
                <c:pt idx="428">
                  <c:v>6.8963871536542598</c:v>
                </c:pt>
                <c:pt idx="429">
                  <c:v>9.8160241939288184</c:v>
                </c:pt>
                <c:pt idx="430">
                  <c:v>16.640343946876968</c:v>
                </c:pt>
                <c:pt idx="431">
                  <c:v>19.467298985659021</c:v>
                </c:pt>
                <c:pt idx="432">
                  <c:v>18.848697005849857</c:v>
                </c:pt>
                <c:pt idx="433">
                  <c:v>16.801092906739612</c:v>
                </c:pt>
                <c:pt idx="434">
                  <c:v>12.850307592271726</c:v>
                </c:pt>
                <c:pt idx="435">
                  <c:v>6.6033631941147419</c:v>
                </c:pt>
                <c:pt idx="436">
                  <c:v>3.9979905037942132</c:v>
                </c:pt>
                <c:pt idx="437">
                  <c:v>1.0067308390276253</c:v>
                </c:pt>
                <c:pt idx="438">
                  <c:v>0.81331424486936754</c:v>
                </c:pt>
                <c:pt idx="439">
                  <c:v>2.8930974873100368</c:v>
                </c:pt>
                <c:pt idx="440">
                  <c:v>4.3657217564692985</c:v>
                </c:pt>
                <c:pt idx="441">
                  <c:v>19.917504081874959</c:v>
                </c:pt>
                <c:pt idx="442">
                  <c:v>29.296646989995878</c:v>
                </c:pt>
                <c:pt idx="443">
                  <c:v>31.409796534854451</c:v>
                </c:pt>
                <c:pt idx="444">
                  <c:v>32.290478900367248</c:v>
                </c:pt>
                <c:pt idx="445">
                  <c:v>31.835335559821409</c:v>
                </c:pt>
                <c:pt idx="446">
                  <c:v>34.267995120366734</c:v>
                </c:pt>
                <c:pt idx="447">
                  <c:v>-28.072468725465427</c:v>
                </c:pt>
                <c:pt idx="448">
                  <c:v>-24.289003409488075</c:v>
                </c:pt>
                <c:pt idx="449">
                  <c:v>-4.3740927626803483</c:v>
                </c:pt>
                <c:pt idx="450">
                  <c:v>9.2613015032931401</c:v>
                </c:pt>
                <c:pt idx="451">
                  <c:v>17.864409260037917</c:v>
                </c:pt>
                <c:pt idx="452">
                  <c:v>21.260118577809095</c:v>
                </c:pt>
                <c:pt idx="453">
                  <c:v>33.955495092427768</c:v>
                </c:pt>
                <c:pt idx="454">
                  <c:v>34.799614430604997</c:v>
                </c:pt>
                <c:pt idx="455">
                  <c:v>31.933161277883038</c:v>
                </c:pt>
                <c:pt idx="456">
                  <c:v>35.017893127503541</c:v>
                </c:pt>
                <c:pt idx="457">
                  <c:v>38.408442730397674</c:v>
                </c:pt>
                <c:pt idx="458">
                  <c:v>36.103863988829943</c:v>
                </c:pt>
                <c:pt idx="459">
                  <c:v>26.317704846151813</c:v>
                </c:pt>
                <c:pt idx="460">
                  <c:v>27.334943173152837</c:v>
                </c:pt>
                <c:pt idx="461">
                  <c:v>13.406356449635304</c:v>
                </c:pt>
                <c:pt idx="462">
                  <c:v>11.701678598081777</c:v>
                </c:pt>
                <c:pt idx="463">
                  <c:v>14.639236425230528</c:v>
                </c:pt>
                <c:pt idx="464">
                  <c:v>7.4960329635851863</c:v>
                </c:pt>
                <c:pt idx="465">
                  <c:v>5.8896398468652578</c:v>
                </c:pt>
                <c:pt idx="466">
                  <c:v>17.436556016791904</c:v>
                </c:pt>
                <c:pt idx="467">
                  <c:v>19.733311330280578</c:v>
                </c:pt>
                <c:pt idx="468">
                  <c:v>17.57001388283701</c:v>
                </c:pt>
                <c:pt idx="469">
                  <c:v>26.569789494699947</c:v>
                </c:pt>
                <c:pt idx="470">
                  <c:v>27.838317534591184</c:v>
                </c:pt>
                <c:pt idx="471">
                  <c:v>18.294470605306756</c:v>
                </c:pt>
                <c:pt idx="472">
                  <c:v>13.331465228653805</c:v>
                </c:pt>
                <c:pt idx="473">
                  <c:v>13.647810409683636</c:v>
                </c:pt>
                <c:pt idx="474">
                  <c:v>14.167675505333577</c:v>
                </c:pt>
                <c:pt idx="475">
                  <c:v>19.113434962600628</c:v>
                </c:pt>
                <c:pt idx="476">
                  <c:v>23.977322395402112</c:v>
                </c:pt>
                <c:pt idx="477">
                  <c:v>28.305192482559427</c:v>
                </c:pt>
                <c:pt idx="478">
                  <c:v>33.697231112248893</c:v>
                </c:pt>
                <c:pt idx="479">
                  <c:v>34.461854739829434</c:v>
                </c:pt>
                <c:pt idx="480">
                  <c:v>20.964244811738553</c:v>
                </c:pt>
                <c:pt idx="481">
                  <c:v>21.289013070544627</c:v>
                </c:pt>
                <c:pt idx="482">
                  <c:v>20.383463520928302</c:v>
                </c:pt>
                <c:pt idx="483">
                  <c:v>19.042162709073729</c:v>
                </c:pt>
                <c:pt idx="484">
                  <c:v>18.197135676431486</c:v>
                </c:pt>
                <c:pt idx="485">
                  <c:v>17.323533422070803</c:v>
                </c:pt>
                <c:pt idx="486">
                  <c:v>17.198383315066756</c:v>
                </c:pt>
                <c:pt idx="487">
                  <c:v>19.824418363459806</c:v>
                </c:pt>
                <c:pt idx="488">
                  <c:v>22.278155798777277</c:v>
                </c:pt>
                <c:pt idx="489">
                  <c:v>22.818741517185082</c:v>
                </c:pt>
                <c:pt idx="490">
                  <c:v>-1.1892104261782777</c:v>
                </c:pt>
                <c:pt idx="491">
                  <c:v>3.3817212920807194</c:v>
                </c:pt>
                <c:pt idx="492">
                  <c:v>2.4323432910721365</c:v>
                </c:pt>
                <c:pt idx="493">
                  <c:v>1.3030922622736085</c:v>
                </c:pt>
                <c:pt idx="494">
                  <c:v>1.9907091513690744</c:v>
                </c:pt>
                <c:pt idx="495">
                  <c:v>0.65152697789390146</c:v>
                </c:pt>
                <c:pt idx="496">
                  <c:v>2.5505939773978525</c:v>
                </c:pt>
                <c:pt idx="497">
                  <c:v>6.0193942542854373</c:v>
                </c:pt>
                <c:pt idx="498">
                  <c:v>9.3747102629134105</c:v>
                </c:pt>
                <c:pt idx="499">
                  <c:v>11.786555083036099</c:v>
                </c:pt>
                <c:pt idx="500">
                  <c:v>15.464867500640267</c:v>
                </c:pt>
                <c:pt idx="501">
                  <c:v>17.544258842272065</c:v>
                </c:pt>
                <c:pt idx="502">
                  <c:v>18.364515258016922</c:v>
                </c:pt>
                <c:pt idx="503">
                  <c:v>5.9766727058141456</c:v>
                </c:pt>
                <c:pt idx="504">
                  <c:v>8.9137812802015048</c:v>
                </c:pt>
                <c:pt idx="505">
                  <c:v>14.282973551129707</c:v>
                </c:pt>
                <c:pt idx="506">
                  <c:v>16.318334218204988</c:v>
                </c:pt>
                <c:pt idx="507">
                  <c:v>17.91821812428136</c:v>
                </c:pt>
                <c:pt idx="508">
                  <c:v>18.235569248515127</c:v>
                </c:pt>
                <c:pt idx="509">
                  <c:v>15.930653148937957</c:v>
                </c:pt>
                <c:pt idx="510">
                  <c:v>13.294248889125093</c:v>
                </c:pt>
                <c:pt idx="511">
                  <c:v>10.757275945124789</c:v>
                </c:pt>
                <c:pt idx="512">
                  <c:v>8.5509008509760065</c:v>
                </c:pt>
                <c:pt idx="513">
                  <c:v>8.4302340903182227</c:v>
                </c:pt>
                <c:pt idx="514">
                  <c:v>8.9094844310633192</c:v>
                </c:pt>
                <c:pt idx="515">
                  <c:v>6.9154654318021258</c:v>
                </c:pt>
                <c:pt idx="516">
                  <c:v>3.5445444974696372</c:v>
                </c:pt>
                <c:pt idx="517">
                  <c:v>7.9569967965673172</c:v>
                </c:pt>
                <c:pt idx="518">
                  <c:v>14.680525711790615</c:v>
                </c:pt>
                <c:pt idx="519">
                  <c:v>15.933623016079146</c:v>
                </c:pt>
                <c:pt idx="520">
                  <c:v>16.790727221174606</c:v>
                </c:pt>
                <c:pt idx="521">
                  <c:v>16.336454802889122</c:v>
                </c:pt>
                <c:pt idx="522">
                  <c:v>15.848971013078383</c:v>
                </c:pt>
                <c:pt idx="523">
                  <c:v>13.722284643117</c:v>
                </c:pt>
                <c:pt idx="524">
                  <c:v>13.000031526155986</c:v>
                </c:pt>
                <c:pt idx="525">
                  <c:v>11.516595358273207</c:v>
                </c:pt>
                <c:pt idx="526">
                  <c:v>14.175585100838717</c:v>
                </c:pt>
                <c:pt idx="527">
                  <c:v>14.566897503947551</c:v>
                </c:pt>
                <c:pt idx="528">
                  <c:v>11.235810161313253</c:v>
                </c:pt>
                <c:pt idx="529">
                  <c:v>-1.8650998722074874</c:v>
                </c:pt>
                <c:pt idx="530">
                  <c:v>1.0619157110857813</c:v>
                </c:pt>
                <c:pt idx="531">
                  <c:v>4.4990392706960591</c:v>
                </c:pt>
                <c:pt idx="532">
                  <c:v>4.943955377788356</c:v>
                </c:pt>
                <c:pt idx="533">
                  <c:v>8.1759341668476537</c:v>
                </c:pt>
                <c:pt idx="534">
                  <c:v>8.7367856558021373</c:v>
                </c:pt>
                <c:pt idx="535">
                  <c:v>6.3847628292506897</c:v>
                </c:pt>
                <c:pt idx="536">
                  <c:v>3.2635817343276585</c:v>
                </c:pt>
                <c:pt idx="537">
                  <c:v>4.0589254190113166</c:v>
                </c:pt>
                <c:pt idx="538">
                  <c:v>3.0341512466963039</c:v>
                </c:pt>
                <c:pt idx="539">
                  <c:v>5.486773873949069</c:v>
                </c:pt>
                <c:pt idx="540">
                  <c:v>8.9379669288392805</c:v>
                </c:pt>
                <c:pt idx="541">
                  <c:v>10.529353416889542</c:v>
                </c:pt>
                <c:pt idx="542">
                  <c:v>34.802736045582705</c:v>
                </c:pt>
                <c:pt idx="543">
                  <c:v>25.401953685569012</c:v>
                </c:pt>
                <c:pt idx="544">
                  <c:v>5.9259670747561444</c:v>
                </c:pt>
                <c:pt idx="545">
                  <c:v>1.2193728367828172</c:v>
                </c:pt>
                <c:pt idx="546">
                  <c:v>-3.2983185180123442</c:v>
                </c:pt>
                <c:pt idx="547">
                  <c:v>-7.0698190611111045</c:v>
                </c:pt>
                <c:pt idx="548">
                  <c:v>-0.58007423940029668</c:v>
                </c:pt>
                <c:pt idx="549">
                  <c:v>17.493865439230127</c:v>
                </c:pt>
                <c:pt idx="550">
                  <c:v>19.54404033228947</c:v>
                </c:pt>
                <c:pt idx="551">
                  <c:v>19.844467760781903</c:v>
                </c:pt>
                <c:pt idx="552">
                  <c:v>23.331397065187787</c:v>
                </c:pt>
                <c:pt idx="553">
                  <c:v>23.928027156378029</c:v>
                </c:pt>
                <c:pt idx="554">
                  <c:v>20.397941868875691</c:v>
                </c:pt>
                <c:pt idx="555">
                  <c:v>14.279240661642234</c:v>
                </c:pt>
                <c:pt idx="556">
                  <c:v>16.751085299580737</c:v>
                </c:pt>
                <c:pt idx="557">
                  <c:v>11.718140314084113</c:v>
                </c:pt>
                <c:pt idx="558">
                  <c:v>13.136105470284942</c:v>
                </c:pt>
                <c:pt idx="559">
                  <c:v>12.188678968435784</c:v>
                </c:pt>
                <c:pt idx="560">
                  <c:v>-0.69233390360654568</c:v>
                </c:pt>
                <c:pt idx="561">
                  <c:v>-1.8911340225062467</c:v>
                </c:pt>
                <c:pt idx="562">
                  <c:v>1.0974952278006711</c:v>
                </c:pt>
                <c:pt idx="563">
                  <c:v>13.618624915025102</c:v>
                </c:pt>
                <c:pt idx="564">
                  <c:v>15.281652527959189</c:v>
                </c:pt>
                <c:pt idx="565">
                  <c:v>27.973554387792365</c:v>
                </c:pt>
                <c:pt idx="566">
                  <c:v>26.723206742279437</c:v>
                </c:pt>
                <c:pt idx="567">
                  <c:v>22.407595768163802</c:v>
                </c:pt>
                <c:pt idx="568">
                  <c:v>41.295445535905806</c:v>
                </c:pt>
                <c:pt idx="569">
                  <c:v>34.315349681329543</c:v>
                </c:pt>
                <c:pt idx="570">
                  <c:v>13.285113814152893</c:v>
                </c:pt>
                <c:pt idx="571">
                  <c:v>16.231584495790941</c:v>
                </c:pt>
                <c:pt idx="572">
                  <c:v>16.590033639344526</c:v>
                </c:pt>
                <c:pt idx="573">
                  <c:v>15.153958912005727</c:v>
                </c:pt>
                <c:pt idx="574">
                  <c:v>16.079514490810531</c:v>
                </c:pt>
                <c:pt idx="575">
                  <c:v>15.747422793156574</c:v>
                </c:pt>
                <c:pt idx="576">
                  <c:v>14.253320982738416</c:v>
                </c:pt>
                <c:pt idx="577">
                  <c:v>14.429861977206926</c:v>
                </c:pt>
                <c:pt idx="578">
                  <c:v>14.007225818910207</c:v>
                </c:pt>
                <c:pt idx="579">
                  <c:v>12.35917950196157</c:v>
                </c:pt>
                <c:pt idx="580">
                  <c:v>11.832323886620166</c:v>
                </c:pt>
                <c:pt idx="581">
                  <c:v>12.721443410385547</c:v>
                </c:pt>
                <c:pt idx="582">
                  <c:v>7.7444742118657928</c:v>
                </c:pt>
                <c:pt idx="583">
                  <c:v>10.159429721579549</c:v>
                </c:pt>
                <c:pt idx="584">
                  <c:v>11.401442446446275</c:v>
                </c:pt>
                <c:pt idx="585">
                  <c:v>13.029648681947492</c:v>
                </c:pt>
                <c:pt idx="586">
                  <c:v>13.829548542034154</c:v>
                </c:pt>
                <c:pt idx="587">
                  <c:v>15.479048914913918</c:v>
                </c:pt>
                <c:pt idx="588">
                  <c:v>13.024000682716164</c:v>
                </c:pt>
                <c:pt idx="589">
                  <c:v>10.704476757680048</c:v>
                </c:pt>
                <c:pt idx="590">
                  <c:v>9.2239689185850793</c:v>
                </c:pt>
                <c:pt idx="591">
                  <c:v>8.1133399208638934</c:v>
                </c:pt>
                <c:pt idx="592">
                  <c:v>7.245159040569682</c:v>
                </c:pt>
                <c:pt idx="593">
                  <c:v>8.8075858870629631</c:v>
                </c:pt>
                <c:pt idx="594">
                  <c:v>8.8620911465431718</c:v>
                </c:pt>
                <c:pt idx="595">
                  <c:v>5.8954018569483679</c:v>
                </c:pt>
                <c:pt idx="596">
                  <c:v>-3.4835404399783165</c:v>
                </c:pt>
                <c:pt idx="597">
                  <c:v>-2.9129343201073965</c:v>
                </c:pt>
                <c:pt idx="598">
                  <c:v>-2.6440599295290745</c:v>
                </c:pt>
                <c:pt idx="599">
                  <c:v>-6.1922552317684065</c:v>
                </c:pt>
                <c:pt idx="600">
                  <c:v>-6.2307663242834543</c:v>
                </c:pt>
                <c:pt idx="601">
                  <c:v>-2.4919468270869771</c:v>
                </c:pt>
                <c:pt idx="602">
                  <c:v>-17.752658268640964</c:v>
                </c:pt>
                <c:pt idx="603">
                  <c:v>-25.942984276695125</c:v>
                </c:pt>
                <c:pt idx="604">
                  <c:v>-2.8263330667271269</c:v>
                </c:pt>
                <c:pt idx="605">
                  <c:v>3.5324143439049216</c:v>
                </c:pt>
                <c:pt idx="606">
                  <c:v>9.7631015743585792</c:v>
                </c:pt>
                <c:pt idx="607">
                  <c:v>27.576477954920264</c:v>
                </c:pt>
                <c:pt idx="608">
                  <c:v>40.940554777282578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5290112"/>
        <c:axId val="185290688"/>
      </c:scatterChart>
      <c:valAx>
        <c:axId val="185290112"/>
        <c:scaling>
          <c:orientation val="minMax"/>
        </c:scaling>
        <c:delete val="0"/>
        <c:axPos val="b"/>
        <c:majorGridlines>
          <c:spPr>
            <a:ln w="25400">
              <a:solidFill>
                <a:srgbClr val="C1E4F5"/>
              </a:solidFill>
            </a:ln>
          </c:spPr>
        </c:majorGridlines>
        <c:numFmt formatCode="General" sourceLinked="1"/>
        <c:majorTickMark val="none"/>
        <c:minorTickMark val="none"/>
        <c:tickLblPos val="low"/>
        <c:spPr>
          <a:ln w="25400">
            <a:solidFill>
              <a:srgbClr val="D9D9D9"/>
            </a:solidFill>
          </a:ln>
        </c:spPr>
        <c:txPr>
          <a:bodyPr/>
          <a:lstStyle/>
          <a:p>
            <a:pPr>
              <a:defRPr sz="1600">
                <a:latin typeface="Calibri" panose="020F0502020204030204" pitchFamily="34" charset="0"/>
              </a:defRPr>
            </a:pPr>
            <a:endParaRPr lang="fi-FI"/>
          </a:p>
        </c:txPr>
        <c:crossAx val="185290688"/>
        <c:crosses val="autoZero"/>
        <c:crossBetween val="midCat"/>
      </c:valAx>
      <c:valAx>
        <c:axId val="185290688"/>
        <c:scaling>
          <c:orientation val="minMax"/>
        </c:scaling>
        <c:delete val="0"/>
        <c:axPos val="l"/>
        <c:majorGridlines>
          <c:spPr>
            <a:ln w="25400">
              <a:solidFill>
                <a:srgbClr val="C1E4F5"/>
              </a:solidFill>
            </a:ln>
          </c:spPr>
        </c:majorGridlines>
        <c:numFmt formatCode="General" sourceLinked="1"/>
        <c:majorTickMark val="none"/>
        <c:minorTickMark val="none"/>
        <c:tickLblPos val="low"/>
        <c:spPr>
          <a:ln w="25400">
            <a:solidFill>
              <a:srgbClr val="D9D9D9"/>
            </a:solidFill>
          </a:ln>
        </c:spPr>
        <c:txPr>
          <a:bodyPr/>
          <a:lstStyle/>
          <a:p>
            <a:pPr>
              <a:defRPr sz="1600">
                <a:latin typeface="Calibri" panose="020F0502020204030204" pitchFamily="34" charset="0"/>
              </a:defRPr>
            </a:pPr>
            <a:endParaRPr lang="fi-FI"/>
          </a:p>
        </c:txPr>
        <c:crossAx val="185290112"/>
        <c:crosses val="autoZero"/>
        <c:crossBetween val="midCat"/>
      </c:valAx>
      <c:spPr>
        <a:ln w="25400">
          <a:solidFill>
            <a:srgbClr val="C1E4F5"/>
          </a:solidFill>
        </a:ln>
      </c:spPr>
    </c:plotArea>
    <c:plotVisOnly val="1"/>
    <c:dispBlanksAs val="gap"/>
    <c:showDLblsOverMax val="0"/>
  </c:chart>
  <c:spPr>
    <a:solidFill>
      <a:srgbClr val="DBEFF9"/>
    </a:solidFill>
  </c:spPr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GDP per capita constant LCU, Lead 5 yrs.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6"/>
            <c:spPr>
              <a:solidFill>
                <a:srgbClr val="1E82B4"/>
              </a:solidFill>
              <a:ln>
                <a:noFill/>
              </a:ln>
            </c:spPr>
          </c:marker>
          <c:trendline>
            <c:spPr>
              <a:ln w="25400">
                <a:solidFill>
                  <a:srgbClr val="C43922"/>
                </a:solidFill>
              </a:ln>
            </c:spPr>
            <c:trendlineType val="linear"/>
            <c:dispRSqr val="0"/>
            <c:dispEq val="0"/>
          </c:trendline>
          <c:xVal>
            <c:numRef>
              <c:f>Sheet1!$A$2:$A$557</c:f>
              <c:numCache>
                <c:formatCode>General</c:formatCode>
                <c:ptCount val="556"/>
                <c:pt idx="0">
                  <c:v>-16.52043918643998</c:v>
                </c:pt>
                <c:pt idx="1">
                  <c:v>-28.449307283132661</c:v>
                </c:pt>
                <c:pt idx="2">
                  <c:v>-17.397057792201643</c:v>
                </c:pt>
                <c:pt idx="3">
                  <c:v>-5.4315415707236525</c:v>
                </c:pt>
                <c:pt idx="4">
                  <c:v>-4.5747426463359275</c:v>
                </c:pt>
                <c:pt idx="5">
                  <c:v>2.9263840608265781</c:v>
                </c:pt>
                <c:pt idx="6">
                  <c:v>3.2005413470827619</c:v>
                </c:pt>
                <c:pt idx="7">
                  <c:v>4.8564559446414819</c:v>
                </c:pt>
                <c:pt idx="8">
                  <c:v>14.966407978883936</c:v>
                </c:pt>
                <c:pt idx="9">
                  <c:v>14.867088934093488</c:v>
                </c:pt>
                <c:pt idx="10">
                  <c:v>9.8614010217615515</c:v>
                </c:pt>
                <c:pt idx="11">
                  <c:v>6.1814453155198379</c:v>
                </c:pt>
                <c:pt idx="12">
                  <c:v>7.5051604846223228</c:v>
                </c:pt>
                <c:pt idx="13">
                  <c:v>0.76400122573708984</c:v>
                </c:pt>
                <c:pt idx="14">
                  <c:v>-0.23209731779195408</c:v>
                </c:pt>
                <c:pt idx="15">
                  <c:v>9.9150647919631183</c:v>
                </c:pt>
                <c:pt idx="16">
                  <c:v>6.0934605958725143</c:v>
                </c:pt>
                <c:pt idx="17">
                  <c:v>0.47376738713904842</c:v>
                </c:pt>
                <c:pt idx="18">
                  <c:v>-2.841139553103659</c:v>
                </c:pt>
                <c:pt idx="19">
                  <c:v>5.1790422264902674</c:v>
                </c:pt>
                <c:pt idx="20">
                  <c:v>16.77219357930646</c:v>
                </c:pt>
                <c:pt idx="21">
                  <c:v>13.112580305458891</c:v>
                </c:pt>
                <c:pt idx="22">
                  <c:v>6.0951627154651362</c:v>
                </c:pt>
                <c:pt idx="23">
                  <c:v>5.4887983984807818</c:v>
                </c:pt>
                <c:pt idx="24">
                  <c:v>6.9018177836182701</c:v>
                </c:pt>
                <c:pt idx="25">
                  <c:v>-3.6084132129675908</c:v>
                </c:pt>
                <c:pt idx="26">
                  <c:v>-4.6042885742766941</c:v>
                </c:pt>
                <c:pt idx="27">
                  <c:v>9.6951268021575885</c:v>
                </c:pt>
                <c:pt idx="28">
                  <c:v>1.2222063664940777</c:v>
                </c:pt>
                <c:pt idx="29">
                  <c:v>-5.9206641243373781</c:v>
                </c:pt>
                <c:pt idx="30">
                  <c:v>-7.560706467763211</c:v>
                </c:pt>
                <c:pt idx="31">
                  <c:v>0.74252045370279518</c:v>
                </c:pt>
                <c:pt idx="32">
                  <c:v>13.041778267647402</c:v>
                </c:pt>
                <c:pt idx="33">
                  <c:v>6.2563821463527916</c:v>
                </c:pt>
                <c:pt idx="34">
                  <c:v>1.826527228531873</c:v>
                </c:pt>
                <c:pt idx="35">
                  <c:v>0.20823668600095857</c:v>
                </c:pt>
                <c:pt idx="36">
                  <c:v>2.6715250029357094</c:v>
                </c:pt>
                <c:pt idx="37">
                  <c:v>-5.6610074925297766</c:v>
                </c:pt>
                <c:pt idx="38">
                  <c:v>-0.54418705839762538</c:v>
                </c:pt>
                <c:pt idx="39">
                  <c:v>6.5479827859938808</c:v>
                </c:pt>
                <c:pt idx="40">
                  <c:v>8.4504157959354416</c:v>
                </c:pt>
                <c:pt idx="41">
                  <c:v>1.518953924630722</c:v>
                </c:pt>
                <c:pt idx="42">
                  <c:v>-1.1893259920309447</c:v>
                </c:pt>
                <c:pt idx="43">
                  <c:v>-2.8295547438518085</c:v>
                </c:pt>
                <c:pt idx="44">
                  <c:v>5.4268787758274897</c:v>
                </c:pt>
                <c:pt idx="45">
                  <c:v>5.2799484480550447</c:v>
                </c:pt>
                <c:pt idx="46">
                  <c:v>2.3866048516032592</c:v>
                </c:pt>
                <c:pt idx="47">
                  <c:v>-6.4373800467253943</c:v>
                </c:pt>
                <c:pt idx="48">
                  <c:v>-6.3428074502444289</c:v>
                </c:pt>
                <c:pt idx="49">
                  <c:v>-2.5304552079234242</c:v>
                </c:pt>
                <c:pt idx="50">
                  <c:v>-1.5062117919022953</c:v>
                </c:pt>
                <c:pt idx="51">
                  <c:v>7.6027991916104298</c:v>
                </c:pt>
                <c:pt idx="52">
                  <c:v>12.970580402627888</c:v>
                </c:pt>
                <c:pt idx="53">
                  <c:v>11.142883871713472</c:v>
                </c:pt>
                <c:pt idx="54">
                  <c:v>0.85508993662030264</c:v>
                </c:pt>
                <c:pt idx="55">
                  <c:v>-0.59057976549773628</c:v>
                </c:pt>
                <c:pt idx="56">
                  <c:v>-1.2705850000485128</c:v>
                </c:pt>
                <c:pt idx="57">
                  <c:v>3.5938197967952874</c:v>
                </c:pt>
                <c:pt idx="58">
                  <c:v>10.111655556084699</c:v>
                </c:pt>
                <c:pt idx="59">
                  <c:v>14.73261019663893</c:v>
                </c:pt>
                <c:pt idx="60">
                  <c:v>9.9238917640586237</c:v>
                </c:pt>
                <c:pt idx="61">
                  <c:v>4.1241408869014435</c:v>
                </c:pt>
                <c:pt idx="62">
                  <c:v>3.9411008189991321</c:v>
                </c:pt>
                <c:pt idx="63">
                  <c:v>0.12706784273662208</c:v>
                </c:pt>
                <c:pt idx="64">
                  <c:v>-1.0512037172115782</c:v>
                </c:pt>
                <c:pt idx="65">
                  <c:v>7.6208177400257</c:v>
                </c:pt>
                <c:pt idx="66">
                  <c:v>8.5227264337899697</c:v>
                </c:pt>
                <c:pt idx="67">
                  <c:v>6.0002447197033888</c:v>
                </c:pt>
                <c:pt idx="68">
                  <c:v>-15.540075070962267</c:v>
                </c:pt>
                <c:pt idx="69">
                  <c:v>1.8638064155155405</c:v>
                </c:pt>
                <c:pt idx="70">
                  <c:v>7.9628475462543875</c:v>
                </c:pt>
                <c:pt idx="71">
                  <c:v>10.502048029813402</c:v>
                </c:pt>
                <c:pt idx="72">
                  <c:v>16.206198338898623</c:v>
                </c:pt>
                <c:pt idx="73">
                  <c:v>8.7943821992948088</c:v>
                </c:pt>
                <c:pt idx="74">
                  <c:v>1.2144334325666364</c:v>
                </c:pt>
                <c:pt idx="75">
                  <c:v>-1.8421283544711997</c:v>
                </c:pt>
                <c:pt idx="76">
                  <c:v>-5.453989627582601</c:v>
                </c:pt>
                <c:pt idx="77">
                  <c:v>-1.8112006031735888</c:v>
                </c:pt>
                <c:pt idx="78">
                  <c:v>5.7035835268888917</c:v>
                </c:pt>
                <c:pt idx="79">
                  <c:v>2.2961721356902984</c:v>
                </c:pt>
                <c:pt idx="80">
                  <c:v>-10.653395368555692</c:v>
                </c:pt>
                <c:pt idx="81">
                  <c:v>-3.0697298263635133</c:v>
                </c:pt>
                <c:pt idx="82">
                  <c:v>8.1016909565525168</c:v>
                </c:pt>
                <c:pt idx="83">
                  <c:v>18.904857895026083</c:v>
                </c:pt>
                <c:pt idx="84">
                  <c:v>13.181119185189019</c:v>
                </c:pt>
                <c:pt idx="85">
                  <c:v>20.989446659798475</c:v>
                </c:pt>
                <c:pt idx="86">
                  <c:v>25.350094440644185</c:v>
                </c:pt>
                <c:pt idx="87">
                  <c:v>8.3663623259746203</c:v>
                </c:pt>
                <c:pt idx="88">
                  <c:v>-0.27590481802815248</c:v>
                </c:pt>
                <c:pt idx="89">
                  <c:v>17.008994276157438</c:v>
                </c:pt>
                <c:pt idx="90">
                  <c:v>8.6593672137147166</c:v>
                </c:pt>
                <c:pt idx="91">
                  <c:v>-3.991791503313209</c:v>
                </c:pt>
                <c:pt idx="92">
                  <c:v>-19.564147845938514</c:v>
                </c:pt>
                <c:pt idx="93">
                  <c:v>-1.4324241200395065</c:v>
                </c:pt>
                <c:pt idx="94">
                  <c:v>18.336462181885111</c:v>
                </c:pt>
                <c:pt idx="95">
                  <c:v>21.562168941793416</c:v>
                </c:pt>
                <c:pt idx="96">
                  <c:v>14.593543194721484</c:v>
                </c:pt>
                <c:pt idx="97">
                  <c:v>22.784716769921516</c:v>
                </c:pt>
                <c:pt idx="98">
                  <c:v>16.176945845218576</c:v>
                </c:pt>
                <c:pt idx="99">
                  <c:v>-4.0103066295721916</c:v>
                </c:pt>
                <c:pt idx="100">
                  <c:v>-15.963751171976732</c:v>
                </c:pt>
                <c:pt idx="101">
                  <c:v>3.8069840889276065</c:v>
                </c:pt>
                <c:pt idx="102">
                  <c:v>0.73901576856027162</c:v>
                </c:pt>
                <c:pt idx="103">
                  <c:v>-5.2538076445818689</c:v>
                </c:pt>
                <c:pt idx="104">
                  <c:v>8.7511284310856112</c:v>
                </c:pt>
                <c:pt idx="105">
                  <c:v>6.5454076057446642</c:v>
                </c:pt>
                <c:pt idx="106">
                  <c:v>-5.8893430746535458</c:v>
                </c:pt>
                <c:pt idx="107">
                  <c:v>5.8315189151795721</c:v>
                </c:pt>
                <c:pt idx="108">
                  <c:v>16.721904516803924</c:v>
                </c:pt>
                <c:pt idx="109">
                  <c:v>17.775252851897335</c:v>
                </c:pt>
                <c:pt idx="110">
                  <c:v>16.189205737890966</c:v>
                </c:pt>
                <c:pt idx="111">
                  <c:v>14.103409946949853</c:v>
                </c:pt>
                <c:pt idx="112">
                  <c:v>1.5348181163612935</c:v>
                </c:pt>
                <c:pt idx="113">
                  <c:v>1.5446043667987652</c:v>
                </c:pt>
                <c:pt idx="114">
                  <c:v>2.327952732073804</c:v>
                </c:pt>
                <c:pt idx="115">
                  <c:v>6.1949646219911045</c:v>
                </c:pt>
                <c:pt idx="116">
                  <c:v>6.8276380854452441</c:v>
                </c:pt>
                <c:pt idx="117">
                  <c:v>6.2202315347929868</c:v>
                </c:pt>
                <c:pt idx="118">
                  <c:v>-8.9292814459442837</c:v>
                </c:pt>
                <c:pt idx="119">
                  <c:v>4.2207848118297591</c:v>
                </c:pt>
                <c:pt idx="120">
                  <c:v>10.400351972763957</c:v>
                </c:pt>
                <c:pt idx="121">
                  <c:v>11.634507808846834</c:v>
                </c:pt>
                <c:pt idx="122">
                  <c:v>9.9918750099867992</c:v>
                </c:pt>
                <c:pt idx="123">
                  <c:v>13.578397571938964</c:v>
                </c:pt>
                <c:pt idx="124">
                  <c:v>10.371511184899873</c:v>
                </c:pt>
                <c:pt idx="125">
                  <c:v>0.73924071886246168</c:v>
                </c:pt>
                <c:pt idx="126">
                  <c:v>4.3295394221502335</c:v>
                </c:pt>
                <c:pt idx="127">
                  <c:v>3.1371136824001979</c:v>
                </c:pt>
                <c:pt idx="128">
                  <c:v>-0.46457858412152575</c:v>
                </c:pt>
                <c:pt idx="129">
                  <c:v>-7.3618796707499286</c:v>
                </c:pt>
                <c:pt idx="130">
                  <c:v>9.5468397248399768</c:v>
                </c:pt>
                <c:pt idx="131">
                  <c:v>8.6805227817149841</c:v>
                </c:pt>
                <c:pt idx="132">
                  <c:v>-1.1786498176531524</c:v>
                </c:pt>
                <c:pt idx="133">
                  <c:v>-12.981007544883155</c:v>
                </c:pt>
                <c:pt idx="134">
                  <c:v>-2.433588824942035</c:v>
                </c:pt>
                <c:pt idx="135">
                  <c:v>-4.1220576632018009</c:v>
                </c:pt>
                <c:pt idx="136">
                  <c:v>-7.1532311894051048</c:v>
                </c:pt>
                <c:pt idx="137">
                  <c:v>6.760343144004139</c:v>
                </c:pt>
                <c:pt idx="138">
                  <c:v>5.5879758629844218</c:v>
                </c:pt>
                <c:pt idx="139">
                  <c:v>12.010651349724412</c:v>
                </c:pt>
                <c:pt idx="140">
                  <c:v>3.9346832512588747</c:v>
                </c:pt>
                <c:pt idx="141">
                  <c:v>1.3634880943090764</c:v>
                </c:pt>
                <c:pt idx="142">
                  <c:v>-3.6814221328214245</c:v>
                </c:pt>
                <c:pt idx="143">
                  <c:v>-8.1845914207618335</c:v>
                </c:pt>
                <c:pt idx="144">
                  <c:v>-13.721102149716742</c:v>
                </c:pt>
                <c:pt idx="145">
                  <c:v>1.0774861363485968</c:v>
                </c:pt>
                <c:pt idx="146">
                  <c:v>-2.3952827117543904</c:v>
                </c:pt>
                <c:pt idx="147">
                  <c:v>2.4619434676273642</c:v>
                </c:pt>
                <c:pt idx="148">
                  <c:v>4.5262247278723891</c:v>
                </c:pt>
                <c:pt idx="149">
                  <c:v>-13.120355459787092</c:v>
                </c:pt>
                <c:pt idx="150">
                  <c:v>-7.1669983257546193</c:v>
                </c:pt>
                <c:pt idx="151">
                  <c:v>7.1218034920385378</c:v>
                </c:pt>
                <c:pt idx="152">
                  <c:v>3.4972393303201699</c:v>
                </c:pt>
                <c:pt idx="153">
                  <c:v>-2.0963828578886563</c:v>
                </c:pt>
                <c:pt idx="154">
                  <c:v>-0.70046952545634866</c:v>
                </c:pt>
                <c:pt idx="155">
                  <c:v>-1.2915181222795127</c:v>
                </c:pt>
                <c:pt idx="156">
                  <c:v>-4.1296862884726977</c:v>
                </c:pt>
                <c:pt idx="157">
                  <c:v>-6.6804545162799371</c:v>
                </c:pt>
                <c:pt idx="158">
                  <c:v>10.577644043199427</c:v>
                </c:pt>
                <c:pt idx="159">
                  <c:v>9.3909716887042336</c:v>
                </c:pt>
                <c:pt idx="160">
                  <c:v>6.9592308029624235</c:v>
                </c:pt>
                <c:pt idx="161">
                  <c:v>-5.3275290452155559</c:v>
                </c:pt>
                <c:pt idx="162">
                  <c:v>-2.7563324921095074</c:v>
                </c:pt>
                <c:pt idx="163">
                  <c:v>3.8940571576351033</c:v>
                </c:pt>
                <c:pt idx="164">
                  <c:v>1.7897173906394386</c:v>
                </c:pt>
                <c:pt idx="165">
                  <c:v>-6.1014532081970714</c:v>
                </c:pt>
                <c:pt idx="166">
                  <c:v>-7.358390891220111</c:v>
                </c:pt>
                <c:pt idx="167">
                  <c:v>4.9468147824750446</c:v>
                </c:pt>
                <c:pt idx="168">
                  <c:v>1.0510699905518948</c:v>
                </c:pt>
                <c:pt idx="169">
                  <c:v>4.7979972396382919</c:v>
                </c:pt>
                <c:pt idx="170">
                  <c:v>14.695481718413333</c:v>
                </c:pt>
                <c:pt idx="171">
                  <c:v>18.538040543423023</c:v>
                </c:pt>
                <c:pt idx="172">
                  <c:v>10.573845330586309</c:v>
                </c:pt>
                <c:pt idx="173">
                  <c:v>0.67552526799306634</c:v>
                </c:pt>
                <c:pt idx="174">
                  <c:v>-2.5165015936175479</c:v>
                </c:pt>
                <c:pt idx="175">
                  <c:v>11.275478299190141</c:v>
                </c:pt>
                <c:pt idx="176">
                  <c:v>8.615140376933951</c:v>
                </c:pt>
                <c:pt idx="177">
                  <c:v>1.1812045583431257</c:v>
                </c:pt>
                <c:pt idx="178">
                  <c:v>1.5995056806853967</c:v>
                </c:pt>
                <c:pt idx="179">
                  <c:v>7.3805427123512928</c:v>
                </c:pt>
                <c:pt idx="180">
                  <c:v>-8.8800465382806024</c:v>
                </c:pt>
                <c:pt idx="181">
                  <c:v>-15.963529712755154</c:v>
                </c:pt>
                <c:pt idx="182">
                  <c:v>3.3004163860209843</c:v>
                </c:pt>
                <c:pt idx="183">
                  <c:v>-4.3934849012943218</c:v>
                </c:pt>
                <c:pt idx="184">
                  <c:v>-14.626161683508251</c:v>
                </c:pt>
                <c:pt idx="185">
                  <c:v>-4.7478506935240716</c:v>
                </c:pt>
                <c:pt idx="186">
                  <c:v>-2.2839075426160775</c:v>
                </c:pt>
                <c:pt idx="187">
                  <c:v>4.7196488555862715</c:v>
                </c:pt>
                <c:pt idx="188">
                  <c:v>10.745878542208601</c:v>
                </c:pt>
                <c:pt idx="189">
                  <c:v>22.614094649921071</c:v>
                </c:pt>
                <c:pt idx="190">
                  <c:v>17.531165711265103</c:v>
                </c:pt>
                <c:pt idx="191">
                  <c:v>15.455738737719045</c:v>
                </c:pt>
                <c:pt idx="192">
                  <c:v>14.168508626500426</c:v>
                </c:pt>
                <c:pt idx="193">
                  <c:v>11.102940612740923</c:v>
                </c:pt>
                <c:pt idx="194">
                  <c:v>6.0222459951488645</c:v>
                </c:pt>
                <c:pt idx="195">
                  <c:v>3.0131510130057109</c:v>
                </c:pt>
                <c:pt idx="196">
                  <c:v>6.2191757062205255</c:v>
                </c:pt>
                <c:pt idx="197">
                  <c:v>5.6571044090160498</c:v>
                </c:pt>
                <c:pt idx="198">
                  <c:v>6.2808037455118466</c:v>
                </c:pt>
                <c:pt idx="199">
                  <c:v>8.0205513038060516</c:v>
                </c:pt>
                <c:pt idx="200">
                  <c:v>1.6146658481289933</c:v>
                </c:pt>
                <c:pt idx="201">
                  <c:v>3.2459073859657082</c:v>
                </c:pt>
                <c:pt idx="202">
                  <c:v>-0.8228185482107051</c:v>
                </c:pt>
                <c:pt idx="203">
                  <c:v>-1.8618394959977778</c:v>
                </c:pt>
                <c:pt idx="204">
                  <c:v>-8.251160802773768</c:v>
                </c:pt>
                <c:pt idx="205">
                  <c:v>-12.653782527821434</c:v>
                </c:pt>
                <c:pt idx="206">
                  <c:v>-4.2137609272793526</c:v>
                </c:pt>
                <c:pt idx="207">
                  <c:v>-5.6550557865378437E-2</c:v>
                </c:pt>
                <c:pt idx="208">
                  <c:v>-0.62629574041962144</c:v>
                </c:pt>
                <c:pt idx="209">
                  <c:v>-8.3136339964914754</c:v>
                </c:pt>
                <c:pt idx="210">
                  <c:v>-0.43607101425771333</c:v>
                </c:pt>
                <c:pt idx="211">
                  <c:v>10.706045105280779</c:v>
                </c:pt>
                <c:pt idx="212">
                  <c:v>23.943530400609276</c:v>
                </c:pt>
                <c:pt idx="213">
                  <c:v>19.114422951791958</c:v>
                </c:pt>
                <c:pt idx="214">
                  <c:v>22.94232585618807</c:v>
                </c:pt>
                <c:pt idx="215">
                  <c:v>20.656300889800214</c:v>
                </c:pt>
                <c:pt idx="216">
                  <c:v>9.7768603368725167</c:v>
                </c:pt>
                <c:pt idx="217">
                  <c:v>-4.4743858502673888</c:v>
                </c:pt>
                <c:pt idx="218">
                  <c:v>6.3229512150913294</c:v>
                </c:pt>
                <c:pt idx="219">
                  <c:v>4.9305210802289281</c:v>
                </c:pt>
                <c:pt idx="220">
                  <c:v>-0.12325361737344309</c:v>
                </c:pt>
                <c:pt idx="221">
                  <c:v>-17.830486448017869</c:v>
                </c:pt>
                <c:pt idx="222">
                  <c:v>-15.934217270219833</c:v>
                </c:pt>
                <c:pt idx="223">
                  <c:v>-7.0507544985772839</c:v>
                </c:pt>
                <c:pt idx="224">
                  <c:v>9.0272309009052094</c:v>
                </c:pt>
                <c:pt idx="225">
                  <c:v>-0.13210345743710405</c:v>
                </c:pt>
                <c:pt idx="226">
                  <c:v>4.3367805055460629</c:v>
                </c:pt>
                <c:pt idx="227">
                  <c:v>6.4531251721238334</c:v>
                </c:pt>
                <c:pt idx="228">
                  <c:v>6.911793894352158</c:v>
                </c:pt>
                <c:pt idx="229">
                  <c:v>5.3863666947002145</c:v>
                </c:pt>
                <c:pt idx="230">
                  <c:v>26.912501883654066</c:v>
                </c:pt>
                <c:pt idx="231">
                  <c:v>26.824448982709669</c:v>
                </c:pt>
                <c:pt idx="232">
                  <c:v>20.926899784191427</c:v>
                </c:pt>
                <c:pt idx="233">
                  <c:v>3.5537393886948081</c:v>
                </c:pt>
                <c:pt idx="234">
                  <c:v>0.24124761421238361</c:v>
                </c:pt>
                <c:pt idx="235">
                  <c:v>4.2155091910582314</c:v>
                </c:pt>
                <c:pt idx="236">
                  <c:v>-3.1710659135118675</c:v>
                </c:pt>
                <c:pt idx="237">
                  <c:v>-7.3409004296747753</c:v>
                </c:pt>
                <c:pt idx="238">
                  <c:v>0.98966028773021719</c:v>
                </c:pt>
                <c:pt idx="239">
                  <c:v>-4.5255761071244081</c:v>
                </c:pt>
                <c:pt idx="240">
                  <c:v>-3.5741353153385802</c:v>
                </c:pt>
                <c:pt idx="241">
                  <c:v>-1.8356553531343707</c:v>
                </c:pt>
                <c:pt idx="242">
                  <c:v>-0.62929025420836382</c:v>
                </c:pt>
                <c:pt idx="243">
                  <c:v>0.85222437736436518</c:v>
                </c:pt>
                <c:pt idx="244">
                  <c:v>2.2888368890673974</c:v>
                </c:pt>
                <c:pt idx="245">
                  <c:v>3.7410378592518043</c:v>
                </c:pt>
                <c:pt idx="246">
                  <c:v>-0.87296305754851744</c:v>
                </c:pt>
                <c:pt idx="247">
                  <c:v>11.567845949945145</c:v>
                </c:pt>
                <c:pt idx="248">
                  <c:v>11.794057097640803</c:v>
                </c:pt>
                <c:pt idx="249">
                  <c:v>3.5446721665183958</c:v>
                </c:pt>
                <c:pt idx="250">
                  <c:v>13.174161754543491</c:v>
                </c:pt>
                <c:pt idx="251">
                  <c:v>11.932278970544786</c:v>
                </c:pt>
                <c:pt idx="252">
                  <c:v>3.8968432013097356</c:v>
                </c:pt>
                <c:pt idx="253">
                  <c:v>-7.8133831124185207</c:v>
                </c:pt>
                <c:pt idx="254">
                  <c:v>1.7657536114259713</c:v>
                </c:pt>
                <c:pt idx="255">
                  <c:v>6.8068978361500641</c:v>
                </c:pt>
                <c:pt idx="256">
                  <c:v>-0.72754296386910511</c:v>
                </c:pt>
                <c:pt idx="257">
                  <c:v>-6.6209834149902491</c:v>
                </c:pt>
                <c:pt idx="258">
                  <c:v>-9.642100353459</c:v>
                </c:pt>
                <c:pt idx="259">
                  <c:v>-7.343605464026389</c:v>
                </c:pt>
                <c:pt idx="260">
                  <c:v>-11.316999728548907</c:v>
                </c:pt>
                <c:pt idx="261">
                  <c:v>-9.1014727369452046</c:v>
                </c:pt>
                <c:pt idx="262">
                  <c:v>11.34934622412603</c:v>
                </c:pt>
                <c:pt idx="263">
                  <c:v>17.688373759792135</c:v>
                </c:pt>
                <c:pt idx="264">
                  <c:v>11.668769137730607</c:v>
                </c:pt>
                <c:pt idx="265">
                  <c:v>-26.409104960399958</c:v>
                </c:pt>
                <c:pt idx="266">
                  <c:v>-21.938576130760609</c:v>
                </c:pt>
                <c:pt idx="267">
                  <c:v>1.2416597965859211</c:v>
                </c:pt>
                <c:pt idx="268">
                  <c:v>4.8617716640437152</c:v>
                </c:pt>
                <c:pt idx="269">
                  <c:v>1.0450074072753353</c:v>
                </c:pt>
                <c:pt idx="270">
                  <c:v>15.860960922856151</c:v>
                </c:pt>
                <c:pt idx="271">
                  <c:v>16.519144682174641</c:v>
                </c:pt>
                <c:pt idx="272">
                  <c:v>2.8769326788533363</c:v>
                </c:pt>
                <c:pt idx="273">
                  <c:v>0.5123925542937684</c:v>
                </c:pt>
                <c:pt idx="274">
                  <c:v>4.031091037819877</c:v>
                </c:pt>
                <c:pt idx="275">
                  <c:v>-0.23843614557283388</c:v>
                </c:pt>
                <c:pt idx="276">
                  <c:v>-1.4223394120367914</c:v>
                </c:pt>
                <c:pt idx="277">
                  <c:v>3.8003044856749923</c:v>
                </c:pt>
                <c:pt idx="278">
                  <c:v>-7.6378665346641625</c:v>
                </c:pt>
                <c:pt idx="279">
                  <c:v>-1.1463756980960724</c:v>
                </c:pt>
                <c:pt idx="280">
                  <c:v>2.3918023214915749</c:v>
                </c:pt>
                <c:pt idx="281">
                  <c:v>-3.9376368475716177</c:v>
                </c:pt>
                <c:pt idx="282">
                  <c:v>-10.086265168142354</c:v>
                </c:pt>
                <c:pt idx="283">
                  <c:v>1.376856478251554</c:v>
                </c:pt>
                <c:pt idx="284">
                  <c:v>13.552804009818715</c:v>
                </c:pt>
                <c:pt idx="285">
                  <c:v>19.480534283873752</c:v>
                </c:pt>
                <c:pt idx="286">
                  <c:v>10.36044915997563</c:v>
                </c:pt>
                <c:pt idx="287">
                  <c:v>4.7159132869474618</c:v>
                </c:pt>
                <c:pt idx="288">
                  <c:v>2.4457967090138553</c:v>
                </c:pt>
                <c:pt idx="289">
                  <c:v>-0.19006184135297843</c:v>
                </c:pt>
                <c:pt idx="290">
                  <c:v>-1.4733055742464671</c:v>
                </c:pt>
                <c:pt idx="291">
                  <c:v>11.841793265267825</c:v>
                </c:pt>
                <c:pt idx="292">
                  <c:v>19.600809775057897</c:v>
                </c:pt>
                <c:pt idx="293">
                  <c:v>14.226632309882731</c:v>
                </c:pt>
                <c:pt idx="294">
                  <c:v>1.791972091650166</c:v>
                </c:pt>
                <c:pt idx="295">
                  <c:v>3.5050475658051994</c:v>
                </c:pt>
                <c:pt idx="296">
                  <c:v>9.0729554514052779</c:v>
                </c:pt>
                <c:pt idx="297">
                  <c:v>15.897305171086813</c:v>
                </c:pt>
                <c:pt idx="298">
                  <c:v>5.8140456507191232</c:v>
                </c:pt>
                <c:pt idx="299">
                  <c:v>3.6327500352624611</c:v>
                </c:pt>
                <c:pt idx="300">
                  <c:v>-2.6452266340660486</c:v>
                </c:pt>
                <c:pt idx="301">
                  <c:v>6.3950516010036296</c:v>
                </c:pt>
                <c:pt idx="302">
                  <c:v>-5.6385118769542828</c:v>
                </c:pt>
                <c:pt idx="303">
                  <c:v>-0.36424028932154329</c:v>
                </c:pt>
                <c:pt idx="304">
                  <c:v>6.6641259036218941</c:v>
                </c:pt>
                <c:pt idx="305">
                  <c:v>4.3088002597986872</c:v>
                </c:pt>
                <c:pt idx="306">
                  <c:v>-6.3571342295974773</c:v>
                </c:pt>
                <c:pt idx="307">
                  <c:v>-19.470037741540118</c:v>
                </c:pt>
                <c:pt idx="308">
                  <c:v>-7.6835101880510805</c:v>
                </c:pt>
                <c:pt idx="309">
                  <c:v>11.370311054006621</c:v>
                </c:pt>
                <c:pt idx="310">
                  <c:v>21.967925976567628</c:v>
                </c:pt>
                <c:pt idx="311">
                  <c:v>9.6169860447616813</c:v>
                </c:pt>
                <c:pt idx="312">
                  <c:v>19.035754420284412</c:v>
                </c:pt>
                <c:pt idx="313">
                  <c:v>12.689737698996701</c:v>
                </c:pt>
                <c:pt idx="314">
                  <c:v>1.033060925507101</c:v>
                </c:pt>
                <c:pt idx="315">
                  <c:v>-4.5064550689881742</c:v>
                </c:pt>
                <c:pt idx="316">
                  <c:v>20.937119240486652</c:v>
                </c:pt>
                <c:pt idx="317">
                  <c:v>13.166117521606992</c:v>
                </c:pt>
                <c:pt idx="318">
                  <c:v>9.4554504440715448</c:v>
                </c:pt>
                <c:pt idx="319">
                  <c:v>-2.8908582018431304</c:v>
                </c:pt>
                <c:pt idx="320">
                  <c:v>-3.0604879112183241</c:v>
                </c:pt>
                <c:pt idx="321">
                  <c:v>0.49337659239637333</c:v>
                </c:pt>
                <c:pt idx="322">
                  <c:v>1.1065559104771125</c:v>
                </c:pt>
                <c:pt idx="323">
                  <c:v>-4.8221305497183167</c:v>
                </c:pt>
                <c:pt idx="324">
                  <c:v>-2.3673352986799472</c:v>
                </c:pt>
                <c:pt idx="325">
                  <c:v>-4.8945446988383878E-2</c:v>
                </c:pt>
                <c:pt idx="326">
                  <c:v>-3.0692113492568538</c:v>
                </c:pt>
                <c:pt idx="327">
                  <c:v>-0.71945296088742339</c:v>
                </c:pt>
                <c:pt idx="328">
                  <c:v>10.954868782447704</c:v>
                </c:pt>
                <c:pt idx="329">
                  <c:v>17.611087281673363</c:v>
                </c:pt>
                <c:pt idx="330">
                  <c:v>17.02860094806568</c:v>
                </c:pt>
                <c:pt idx="331">
                  <c:v>1.4674930996994107</c:v>
                </c:pt>
                <c:pt idx="332">
                  <c:v>4.7178663521833357</c:v>
                </c:pt>
                <c:pt idx="333">
                  <c:v>2.2349414263873513</c:v>
                </c:pt>
                <c:pt idx="334">
                  <c:v>1.2062467094635423</c:v>
                </c:pt>
                <c:pt idx="335">
                  <c:v>-2.6544067577185047</c:v>
                </c:pt>
                <c:pt idx="336">
                  <c:v>-7.2150211268511697</c:v>
                </c:pt>
                <c:pt idx="337">
                  <c:v>1.3051407032245379</c:v>
                </c:pt>
                <c:pt idx="338">
                  <c:v>0.91570935764177364</c:v>
                </c:pt>
                <c:pt idx="339">
                  <c:v>5.1669320747932233</c:v>
                </c:pt>
                <c:pt idx="340">
                  <c:v>8.173721806060982</c:v>
                </c:pt>
                <c:pt idx="341">
                  <c:v>8.9861114499221486</c:v>
                </c:pt>
                <c:pt idx="342">
                  <c:v>0.7951530821484738</c:v>
                </c:pt>
                <c:pt idx="343">
                  <c:v>-16.273623324912968</c:v>
                </c:pt>
                <c:pt idx="344">
                  <c:v>-6.8001275153964542</c:v>
                </c:pt>
                <c:pt idx="345">
                  <c:v>7.9535291583559484</c:v>
                </c:pt>
                <c:pt idx="346">
                  <c:v>9.1669947064365402</c:v>
                </c:pt>
                <c:pt idx="347">
                  <c:v>10.710254618363578</c:v>
                </c:pt>
                <c:pt idx="348">
                  <c:v>8.4038537840266727</c:v>
                </c:pt>
                <c:pt idx="349">
                  <c:v>7.4670303883655862</c:v>
                </c:pt>
                <c:pt idx="350">
                  <c:v>-2.5908012299331489</c:v>
                </c:pt>
                <c:pt idx="351">
                  <c:v>0.12660581871995191</c:v>
                </c:pt>
                <c:pt idx="352">
                  <c:v>3.3950590676028867</c:v>
                </c:pt>
                <c:pt idx="353">
                  <c:v>7.6387078420195706</c:v>
                </c:pt>
                <c:pt idx="354">
                  <c:v>-0.97535997870940605</c:v>
                </c:pt>
                <c:pt idx="355">
                  <c:v>-16.68120425303934</c:v>
                </c:pt>
                <c:pt idx="356">
                  <c:v>-8.6670939003230956</c:v>
                </c:pt>
                <c:pt idx="357">
                  <c:v>5.2478804668556904</c:v>
                </c:pt>
                <c:pt idx="358">
                  <c:v>7.1788842597862867</c:v>
                </c:pt>
                <c:pt idx="359">
                  <c:v>7.9840124857881278</c:v>
                </c:pt>
                <c:pt idx="360">
                  <c:v>15.723463630393013</c:v>
                </c:pt>
                <c:pt idx="361">
                  <c:v>12.819366486505814</c:v>
                </c:pt>
                <c:pt idx="362">
                  <c:v>1.4528202613120698</c:v>
                </c:pt>
                <c:pt idx="363">
                  <c:v>6.9012639969171659</c:v>
                </c:pt>
                <c:pt idx="364">
                  <c:v>13.433681007001084</c:v>
                </c:pt>
                <c:pt idx="365">
                  <c:v>5.6845858883301617</c:v>
                </c:pt>
                <c:pt idx="366">
                  <c:v>6.9821498127475223</c:v>
                </c:pt>
                <c:pt idx="367">
                  <c:v>-14.966130032114457</c:v>
                </c:pt>
                <c:pt idx="368">
                  <c:v>-10.618322894045122</c:v>
                </c:pt>
                <c:pt idx="369">
                  <c:v>5.3781304527769791</c:v>
                </c:pt>
                <c:pt idx="370">
                  <c:v>4.9272192156313181</c:v>
                </c:pt>
                <c:pt idx="371">
                  <c:v>8.5719773651959343</c:v>
                </c:pt>
                <c:pt idx="372">
                  <c:v>5.8596926689251347</c:v>
                </c:pt>
                <c:pt idx="373">
                  <c:v>2.5570323601778853</c:v>
                </c:pt>
                <c:pt idx="374">
                  <c:v>-1.9284823816647076</c:v>
                </c:pt>
                <c:pt idx="375">
                  <c:v>-5.3462294825729799</c:v>
                </c:pt>
                <c:pt idx="376">
                  <c:v>6.5315249432592566</c:v>
                </c:pt>
                <c:pt idx="377">
                  <c:v>12.834649574756469</c:v>
                </c:pt>
                <c:pt idx="378">
                  <c:v>11.59480766203248</c:v>
                </c:pt>
                <c:pt idx="379">
                  <c:v>-13.703148003355587</c:v>
                </c:pt>
                <c:pt idx="380">
                  <c:v>-8.2483133114027538</c:v>
                </c:pt>
                <c:pt idx="381">
                  <c:v>4.4623749209872088</c:v>
                </c:pt>
                <c:pt idx="382">
                  <c:v>5.7368337143991539</c:v>
                </c:pt>
                <c:pt idx="383">
                  <c:v>-3.3697575136303684</c:v>
                </c:pt>
                <c:pt idx="384">
                  <c:v>4.8076510549868772</c:v>
                </c:pt>
                <c:pt idx="385">
                  <c:v>8.7317184326980026</c:v>
                </c:pt>
                <c:pt idx="386">
                  <c:v>6.2405599000853371</c:v>
                </c:pt>
                <c:pt idx="387">
                  <c:v>0.65675842082349334</c:v>
                </c:pt>
                <c:pt idx="388">
                  <c:v>25.627818579675981</c:v>
                </c:pt>
                <c:pt idx="389">
                  <c:v>25.511992244516044</c:v>
                </c:pt>
                <c:pt idx="390">
                  <c:v>20.544571196975113</c:v>
                </c:pt>
                <c:pt idx="391">
                  <c:v>-3.8292049367856649</c:v>
                </c:pt>
                <c:pt idx="392">
                  <c:v>-1.0169572409016112</c:v>
                </c:pt>
                <c:pt idx="393">
                  <c:v>7.0277306663263204</c:v>
                </c:pt>
                <c:pt idx="394">
                  <c:v>5.2716511311969825</c:v>
                </c:pt>
                <c:pt idx="395">
                  <c:v>-1.4988821074195968</c:v>
                </c:pt>
                <c:pt idx="396">
                  <c:v>1.9784073019265236</c:v>
                </c:pt>
                <c:pt idx="397">
                  <c:v>3.766217394600325</c:v>
                </c:pt>
                <c:pt idx="398">
                  <c:v>-4.1105579157769867</c:v>
                </c:pt>
                <c:pt idx="399">
                  <c:v>-4.9738383851128916</c:v>
                </c:pt>
                <c:pt idx="400">
                  <c:v>5.7150669326875629</c:v>
                </c:pt>
                <c:pt idx="401">
                  <c:v>9.4649351608806853</c:v>
                </c:pt>
                <c:pt idx="402">
                  <c:v>3.8980875164403059</c:v>
                </c:pt>
                <c:pt idx="403">
                  <c:v>-4.1779933690776261</c:v>
                </c:pt>
                <c:pt idx="404">
                  <c:v>-12.511441449654512</c:v>
                </c:pt>
                <c:pt idx="405">
                  <c:v>7.3310601649290632</c:v>
                </c:pt>
                <c:pt idx="406">
                  <c:v>13.975530573210278</c:v>
                </c:pt>
                <c:pt idx="407">
                  <c:v>1.5246454072602589</c:v>
                </c:pt>
                <c:pt idx="408">
                  <c:v>12.627604992039402</c:v>
                </c:pt>
                <c:pt idx="409">
                  <c:v>13.782778915846208</c:v>
                </c:pt>
                <c:pt idx="410">
                  <c:v>27.055674545371915</c:v>
                </c:pt>
                <c:pt idx="411">
                  <c:v>14.508053631594279</c:v>
                </c:pt>
                <c:pt idx="412">
                  <c:v>7.4940587135746242</c:v>
                </c:pt>
                <c:pt idx="413">
                  <c:v>5.0177587521238465</c:v>
                </c:pt>
                <c:pt idx="414">
                  <c:v>2.1368891423089806</c:v>
                </c:pt>
                <c:pt idx="415">
                  <c:v>-10.289669618436896</c:v>
                </c:pt>
                <c:pt idx="416">
                  <c:v>7.0055841142448614</c:v>
                </c:pt>
                <c:pt idx="417">
                  <c:v>11.955586393611974</c:v>
                </c:pt>
                <c:pt idx="418">
                  <c:v>7.268864276904111</c:v>
                </c:pt>
                <c:pt idx="419">
                  <c:v>-3.470958829266138</c:v>
                </c:pt>
                <c:pt idx="420">
                  <c:v>-8.3920060771387313</c:v>
                </c:pt>
                <c:pt idx="421">
                  <c:v>8.532669625736844E-2</c:v>
                </c:pt>
                <c:pt idx="422">
                  <c:v>6.0983124806145241</c:v>
                </c:pt>
                <c:pt idx="423">
                  <c:v>7.9506826262236814</c:v>
                </c:pt>
                <c:pt idx="424">
                  <c:v>3.1054403271801903</c:v>
                </c:pt>
                <c:pt idx="425">
                  <c:v>17.381368115554153</c:v>
                </c:pt>
                <c:pt idx="426">
                  <c:v>11.717104243984778</c:v>
                </c:pt>
                <c:pt idx="427">
                  <c:v>5.3910364669496715</c:v>
                </c:pt>
                <c:pt idx="428">
                  <c:v>10.181479224043997</c:v>
                </c:pt>
                <c:pt idx="429">
                  <c:v>7.6780679856304204</c:v>
                </c:pt>
                <c:pt idx="430">
                  <c:v>-3.0541348629588896</c:v>
                </c:pt>
                <c:pt idx="431">
                  <c:v>12.026643299488299</c:v>
                </c:pt>
                <c:pt idx="432">
                  <c:v>9.5453387104316576</c:v>
                </c:pt>
                <c:pt idx="433">
                  <c:v>5.486007928183497</c:v>
                </c:pt>
                <c:pt idx="434">
                  <c:v>-1.9453209824547244</c:v>
                </c:pt>
                <c:pt idx="435">
                  <c:v>-5.6699511167216201</c:v>
                </c:pt>
                <c:pt idx="436">
                  <c:v>-0.3233866898645914</c:v>
                </c:pt>
                <c:pt idx="437">
                  <c:v>-2.1576972363506357</c:v>
                </c:pt>
                <c:pt idx="438">
                  <c:v>15.860849118222845</c:v>
                </c:pt>
                <c:pt idx="439">
                  <c:v>3.3394129214948833</c:v>
                </c:pt>
                <c:pt idx="440">
                  <c:v>6.5917474765724151</c:v>
                </c:pt>
                <c:pt idx="441">
                  <c:v>6.5505583372471463</c:v>
                </c:pt>
                <c:pt idx="442">
                  <c:v>-7.2070807075817811E-2</c:v>
                </c:pt>
                <c:pt idx="443">
                  <c:v>0.1020732241519795</c:v>
                </c:pt>
                <c:pt idx="444">
                  <c:v>1.1645729792781125</c:v>
                </c:pt>
                <c:pt idx="445">
                  <c:v>3.7223913774054864</c:v>
                </c:pt>
                <c:pt idx="446">
                  <c:v>-2.3342202610263669</c:v>
                </c:pt>
                <c:pt idx="447">
                  <c:v>-3.9515900008097589</c:v>
                </c:pt>
                <c:pt idx="448">
                  <c:v>5.8914812114700723</c:v>
                </c:pt>
                <c:pt idx="449">
                  <c:v>16.389511167940988</c:v>
                </c:pt>
                <c:pt idx="450">
                  <c:v>16.43996990853298</c:v>
                </c:pt>
                <c:pt idx="451">
                  <c:v>9.8326188790295959</c:v>
                </c:pt>
                <c:pt idx="452">
                  <c:v>11.048141073286828</c:v>
                </c:pt>
                <c:pt idx="453">
                  <c:v>-2.3632979864681971</c:v>
                </c:pt>
                <c:pt idx="454">
                  <c:v>-14.705938430151285</c:v>
                </c:pt>
                <c:pt idx="455">
                  <c:v>-11.641421723663598</c:v>
                </c:pt>
                <c:pt idx="456">
                  <c:v>2.8675726748276844</c:v>
                </c:pt>
                <c:pt idx="457">
                  <c:v>2.4983800320869847</c:v>
                </c:pt>
                <c:pt idx="458">
                  <c:v>7.5954539612470597</c:v>
                </c:pt>
                <c:pt idx="459">
                  <c:v>0.95418482202220645</c:v>
                </c:pt>
                <c:pt idx="460">
                  <c:v>-0.25457403708860227</c:v>
                </c:pt>
                <c:pt idx="461">
                  <c:v>8.7306900550973978</c:v>
                </c:pt>
                <c:pt idx="462">
                  <c:v>4.8008714345243391</c:v>
                </c:pt>
                <c:pt idx="463">
                  <c:v>-1.5092080510990655</c:v>
                </c:pt>
                <c:pt idx="464">
                  <c:v>-4.0082404548579547</c:v>
                </c:pt>
                <c:pt idx="465">
                  <c:v>-2.7682243812165197</c:v>
                </c:pt>
                <c:pt idx="466">
                  <c:v>-9.0143536830263784</c:v>
                </c:pt>
                <c:pt idx="467">
                  <c:v>-18.086097895305947</c:v>
                </c:pt>
                <c:pt idx="468">
                  <c:v>0.62002965866631854</c:v>
                </c:pt>
                <c:pt idx="469">
                  <c:v>7.0605247470064896</c:v>
                </c:pt>
                <c:pt idx="470">
                  <c:v>-0.27561186214071398</c:v>
                </c:pt>
                <c:pt idx="471">
                  <c:v>2.0455463348406653</c:v>
                </c:pt>
                <c:pt idx="472">
                  <c:v>6.2040659690228779</c:v>
                </c:pt>
                <c:pt idx="473">
                  <c:v>12.453495840211502</c:v>
                </c:pt>
                <c:pt idx="474">
                  <c:v>11.146994361234349</c:v>
                </c:pt>
                <c:pt idx="475">
                  <c:v>2.8410781680755974</c:v>
                </c:pt>
                <c:pt idx="476">
                  <c:v>-2.1629138824020231</c:v>
                </c:pt>
                <c:pt idx="477">
                  <c:v>6.4141313393483159</c:v>
                </c:pt>
                <c:pt idx="478">
                  <c:v>2.188279051747287</c:v>
                </c:pt>
                <c:pt idx="479">
                  <c:v>6.5576481796014576</c:v>
                </c:pt>
                <c:pt idx="480">
                  <c:v>14.202566930268119</c:v>
                </c:pt>
                <c:pt idx="481">
                  <c:v>16.660164272455418</c:v>
                </c:pt>
                <c:pt idx="482">
                  <c:v>6.7867277224247999</c:v>
                </c:pt>
                <c:pt idx="483">
                  <c:v>-2.87346632444428</c:v>
                </c:pt>
                <c:pt idx="484">
                  <c:v>1.8642335509425294</c:v>
                </c:pt>
                <c:pt idx="485">
                  <c:v>7.9303047219375742</c:v>
                </c:pt>
                <c:pt idx="486">
                  <c:v>2.7984748341964263</c:v>
                </c:pt>
                <c:pt idx="487">
                  <c:v>5.7409299336059263</c:v>
                </c:pt>
                <c:pt idx="488">
                  <c:v>3.6422085345840998</c:v>
                </c:pt>
                <c:pt idx="489">
                  <c:v>9.5517782221260887</c:v>
                </c:pt>
                <c:pt idx="490">
                  <c:v>7.6285507483692498</c:v>
                </c:pt>
                <c:pt idx="491">
                  <c:v>12.60875089539816</c:v>
                </c:pt>
                <c:pt idx="492">
                  <c:v>13.148639937650628</c:v>
                </c:pt>
                <c:pt idx="493">
                  <c:v>10.615600510322267</c:v>
                </c:pt>
                <c:pt idx="494">
                  <c:v>5.7719680115728096</c:v>
                </c:pt>
                <c:pt idx="495">
                  <c:v>-15.249858359483802</c:v>
                </c:pt>
                <c:pt idx="496">
                  <c:v>-7.1776726533066508</c:v>
                </c:pt>
                <c:pt idx="497">
                  <c:v>22.505998889662791</c:v>
                </c:pt>
                <c:pt idx="498">
                  <c:v>25.139993184791003</c:v>
                </c:pt>
                <c:pt idx="499">
                  <c:v>19.973909396200156</c:v>
                </c:pt>
                <c:pt idx="500">
                  <c:v>19.048084276231762</c:v>
                </c:pt>
                <c:pt idx="501">
                  <c:v>8.2428202108162552</c:v>
                </c:pt>
                <c:pt idx="502">
                  <c:v>-2.0426276381370485</c:v>
                </c:pt>
                <c:pt idx="503">
                  <c:v>-4.3631165783319261</c:v>
                </c:pt>
                <c:pt idx="504">
                  <c:v>7.5679865761373009</c:v>
                </c:pt>
                <c:pt idx="505">
                  <c:v>11.11262828568325</c:v>
                </c:pt>
                <c:pt idx="506">
                  <c:v>10.664989762276207</c:v>
                </c:pt>
                <c:pt idx="507">
                  <c:v>-16.622743289382242</c:v>
                </c:pt>
                <c:pt idx="508">
                  <c:v>-19.187478702482302</c:v>
                </c:pt>
                <c:pt idx="509">
                  <c:v>-6.931146804861271</c:v>
                </c:pt>
                <c:pt idx="510">
                  <c:v>2.7173947520976398</c:v>
                </c:pt>
                <c:pt idx="511">
                  <c:v>9.7091719986762328</c:v>
                </c:pt>
                <c:pt idx="512">
                  <c:v>9.4706251617729649</c:v>
                </c:pt>
                <c:pt idx="513">
                  <c:v>14.340876626906436</c:v>
                </c:pt>
                <c:pt idx="514">
                  <c:v>7.6439570925675397</c:v>
                </c:pt>
                <c:pt idx="515">
                  <c:v>-0.80822930732568921</c:v>
                </c:pt>
                <c:pt idx="516">
                  <c:v>1.1031353223086455</c:v>
                </c:pt>
                <c:pt idx="517">
                  <c:v>15.256688501848828</c:v>
                </c:pt>
                <c:pt idx="518">
                  <c:v>16.320435443197042</c:v>
                </c:pt>
                <c:pt idx="519">
                  <c:v>0.9882642636124146</c:v>
                </c:pt>
                <c:pt idx="520">
                  <c:v>-8.1202954161520893</c:v>
                </c:pt>
                <c:pt idx="521">
                  <c:v>-5.9259325716305113</c:v>
                </c:pt>
                <c:pt idx="522">
                  <c:v>4.254268886207953</c:v>
                </c:pt>
                <c:pt idx="523">
                  <c:v>3.8962818854650862</c:v>
                </c:pt>
                <c:pt idx="524">
                  <c:v>-1.2810105108255669</c:v>
                </c:pt>
                <c:pt idx="525">
                  <c:v>4.9025220439504977</c:v>
                </c:pt>
                <c:pt idx="526">
                  <c:v>4.4516319048903057</c:v>
                </c:pt>
                <c:pt idx="527">
                  <c:v>-2.2738886539930405</c:v>
                </c:pt>
                <c:pt idx="528">
                  <c:v>-2.0080573783286866</c:v>
                </c:pt>
                <c:pt idx="529">
                  <c:v>8.6352955337246442</c:v>
                </c:pt>
                <c:pt idx="530">
                  <c:v>7.9914171866913648</c:v>
                </c:pt>
                <c:pt idx="531">
                  <c:v>4.262717609102566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-0.83917854626079702</c:v>
                </c:pt>
                <c:pt idx="542">
                  <c:v>2.4054277102379729E-2</c:v>
                </c:pt>
                <c:pt idx="543">
                  <c:v>-2.1590707565316194</c:v>
                </c:pt>
                <c:pt idx="544">
                  <c:v>-7.3241292698602507</c:v>
                </c:pt>
                <c:pt idx="545">
                  <c:v>-8.9444283911139664</c:v>
                </c:pt>
                <c:pt idx="546">
                  <c:v>-6.6498310367892479</c:v>
                </c:pt>
                <c:pt idx="547">
                  <c:v>-9.7167241509929418</c:v>
                </c:pt>
                <c:pt idx="548">
                  <c:v>-0.96324629573703291</c:v>
                </c:pt>
                <c:pt idx="549">
                  <c:v>-2.479650515132402</c:v>
                </c:pt>
                <c:pt idx="550">
                  <c:v>-0.85935139387868631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</c:numCache>
            </c:numRef>
          </c:xVal>
          <c:yVal>
            <c:numRef>
              <c:f>Sheet1!$B$2:$B$557</c:f>
              <c:numCache>
                <c:formatCode>General</c:formatCode>
                <c:ptCount val="556"/>
                <c:pt idx="0">
                  <c:v>-2.7098503855619072</c:v>
                </c:pt>
                <c:pt idx="1">
                  <c:v>-21.786591737506633</c:v>
                </c:pt>
                <c:pt idx="2">
                  <c:v>-16.837502482184874</c:v>
                </c:pt>
                <c:pt idx="3">
                  <c:v>-4.5197613259063019</c:v>
                </c:pt>
                <c:pt idx="4">
                  <c:v>5.2313232596398862</c:v>
                </c:pt>
                <c:pt idx="5">
                  <c:v>17.986811474111342</c:v>
                </c:pt>
                <c:pt idx="6">
                  <c:v>12.898239053063065</c:v>
                </c:pt>
                <c:pt idx="7">
                  <c:v>12.808466123759743</c:v>
                </c:pt>
                <c:pt idx="8">
                  <c:v>11.29420248818569</c:v>
                </c:pt>
                <c:pt idx="9">
                  <c:v>10.505561013176745</c:v>
                </c:pt>
                <c:pt idx="10">
                  <c:v>9.74128174564175</c:v>
                </c:pt>
                <c:pt idx="11">
                  <c:v>10.730115008823304</c:v>
                </c:pt>
                <c:pt idx="12">
                  <c:v>10.305493740789196</c:v>
                </c:pt>
                <c:pt idx="13">
                  <c:v>10.398609291670979</c:v>
                </c:pt>
                <c:pt idx="14">
                  <c:v>7.3013940584196746</c:v>
                </c:pt>
                <c:pt idx="15">
                  <c:v>6.2431970253005176</c:v>
                </c:pt>
                <c:pt idx="16">
                  <c:v>5.9599661543076721</c:v>
                </c:pt>
                <c:pt idx="17">
                  <c:v>5.5094885454694875</c:v>
                </c:pt>
                <c:pt idx="18">
                  <c:v>12.891055440405097</c:v>
                </c:pt>
                <c:pt idx="19">
                  <c:v>11.909278924281708</c:v>
                </c:pt>
                <c:pt idx="20">
                  <c:v>8.678415747169943</c:v>
                </c:pt>
                <c:pt idx="21">
                  <c:v>7.3312436752345889</c:v>
                </c:pt>
                <c:pt idx="22">
                  <c:v>5.6608190394690894</c:v>
                </c:pt>
                <c:pt idx="23">
                  <c:v>8.2991297287101418</c:v>
                </c:pt>
                <c:pt idx="24">
                  <c:v>10.362464934130422</c:v>
                </c:pt>
                <c:pt idx="25">
                  <c:v>10.979038241276129</c:v>
                </c:pt>
                <c:pt idx="26">
                  <c:v>4.8473129268469251</c:v>
                </c:pt>
                <c:pt idx="27">
                  <c:v>4.8940485100279929</c:v>
                </c:pt>
                <c:pt idx="28">
                  <c:v>4.04265817991174</c:v>
                </c:pt>
                <c:pt idx="29">
                  <c:v>1.1783860690513848</c:v>
                </c:pt>
                <c:pt idx="30">
                  <c:v>12.193192306044942</c:v>
                </c:pt>
                <c:pt idx="31">
                  <c:v>9.6705175739073113</c:v>
                </c:pt>
                <c:pt idx="32">
                  <c:v>8.3586086991303432</c:v>
                </c:pt>
                <c:pt idx="33">
                  <c:v>7.8983022700542804</c:v>
                </c:pt>
                <c:pt idx="34">
                  <c:v>5.7227178926648747</c:v>
                </c:pt>
                <c:pt idx="35">
                  <c:v>7.2341188733711093</c:v>
                </c:pt>
                <c:pt idx="36">
                  <c:v>8.4400004201334866</c:v>
                </c:pt>
                <c:pt idx="37">
                  <c:v>8.2453429097602893</c:v>
                </c:pt>
                <c:pt idx="38">
                  <c:v>1.8249859118142808</c:v>
                </c:pt>
                <c:pt idx="39">
                  <c:v>2.1128532419298907</c:v>
                </c:pt>
                <c:pt idx="40">
                  <c:v>0.57717932992122911</c:v>
                </c:pt>
                <c:pt idx="41">
                  <c:v>-2.6633758191755064</c:v>
                </c:pt>
                <c:pt idx="42">
                  <c:v>1.7605980542876765</c:v>
                </c:pt>
                <c:pt idx="43">
                  <c:v>1.2304588606721012</c:v>
                </c:pt>
                <c:pt idx="44">
                  <c:v>2.5429046570270231</c:v>
                </c:pt>
                <c:pt idx="45">
                  <c:v>8.0941105478315123</c:v>
                </c:pt>
                <c:pt idx="46">
                  <c:v>7.2761477359749804</c:v>
                </c:pt>
                <c:pt idx="47">
                  <c:v>10.186324797823865</c:v>
                </c:pt>
                <c:pt idx="48">
                  <c:v>13.858023370506345</c:v>
                </c:pt>
                <c:pt idx="49">
                  <c:v>18.137891092948522</c:v>
                </c:pt>
                <c:pt idx="50">
                  <c:v>12.591098204981499</c:v>
                </c:pt>
                <c:pt idx="51">
                  <c:v>17.014291298398909</c:v>
                </c:pt>
                <c:pt idx="52">
                  <c:v>16.015586413987393</c:v>
                </c:pt>
                <c:pt idx="53">
                  <c:v>11.082769466160691</c:v>
                </c:pt>
                <c:pt idx="54">
                  <c:v>13.439998909212392</c:v>
                </c:pt>
                <c:pt idx="55">
                  <c:v>8.0941712256409559</c:v>
                </c:pt>
                <c:pt idx="56">
                  <c:v>15.76546399524954</c:v>
                </c:pt>
                <c:pt idx="57">
                  <c:v>14.668866007929715</c:v>
                </c:pt>
                <c:pt idx="58">
                  <c:v>12.386135327420966</c:v>
                </c:pt>
                <c:pt idx="59">
                  <c:v>9.8995860022569104</c:v>
                </c:pt>
                <c:pt idx="60">
                  <c:v>7.6701119761652947</c:v>
                </c:pt>
                <c:pt idx="61">
                  <c:v>8.8815335970679143</c:v>
                </c:pt>
                <c:pt idx="62">
                  <c:v>7.9991940655240512</c:v>
                </c:pt>
                <c:pt idx="63">
                  <c:v>6.6402963171981355</c:v>
                </c:pt>
                <c:pt idx="64">
                  <c:v>0.54033255758252352</c:v>
                </c:pt>
                <c:pt idx="65">
                  <c:v>0.53826583033487196</c:v>
                </c:pt>
                <c:pt idx="66">
                  <c:v>2.3190955036156424E-2</c:v>
                </c:pt>
                <c:pt idx="67">
                  <c:v>-0.5286480616746303</c:v>
                </c:pt>
                <c:pt idx="68">
                  <c:v>10.053083778071681</c:v>
                </c:pt>
                <c:pt idx="69">
                  <c:v>6.077425124815683</c:v>
                </c:pt>
                <c:pt idx="70">
                  <c:v>7.0063407675261757</c:v>
                </c:pt>
                <c:pt idx="71">
                  <c:v>13.835780135661579</c:v>
                </c:pt>
                <c:pt idx="72">
                  <c:v>15.035203452441337</c:v>
                </c:pt>
                <c:pt idx="73">
                  <c:v>16.226148331601742</c:v>
                </c:pt>
                <c:pt idx="74">
                  <c:v>19.269363304946197</c:v>
                </c:pt>
                <c:pt idx="75">
                  <c:v>18.7666478738862</c:v>
                </c:pt>
                <c:pt idx="76">
                  <c:v>11.98278536371884</c:v>
                </c:pt>
                <c:pt idx="77">
                  <c:v>12.229496968033793</c:v>
                </c:pt>
                <c:pt idx="78">
                  <c:v>13.630303446964831</c:v>
                </c:pt>
                <c:pt idx="79">
                  <c:v>14.15531476091072</c:v>
                </c:pt>
                <c:pt idx="80">
                  <c:v>35.404512391428078</c:v>
                </c:pt>
                <c:pt idx="81">
                  <c:v>35.574812613521445</c:v>
                </c:pt>
                <c:pt idx="82">
                  <c:v>37.931772815437803</c:v>
                </c:pt>
                <c:pt idx="83">
                  <c:v>40.50053099341433</c:v>
                </c:pt>
                <c:pt idx="84">
                  <c:v>43.340479524406561</c:v>
                </c:pt>
                <c:pt idx="85">
                  <c:v>47.490912498750326</c:v>
                </c:pt>
                <c:pt idx="86">
                  <c:v>52.207280638405429</c:v>
                </c:pt>
                <c:pt idx="87">
                  <c:v>51.953455515051417</c:v>
                </c:pt>
                <c:pt idx="88">
                  <c:v>51.229208887495581</c:v>
                </c:pt>
                <c:pt idx="89">
                  <c:v>50.522461744523817</c:v>
                </c:pt>
                <c:pt idx="90">
                  <c:v>47.538383071323409</c:v>
                </c:pt>
                <c:pt idx="91">
                  <c:v>41.806059945042939</c:v>
                </c:pt>
                <c:pt idx="92">
                  <c:v>-2.911895034641887</c:v>
                </c:pt>
                <c:pt idx="93">
                  <c:v>-3.6492517105035205</c:v>
                </c:pt>
                <c:pt idx="94">
                  <c:v>-0.20868606252992805</c:v>
                </c:pt>
                <c:pt idx="95">
                  <c:v>9.4406363800366933</c:v>
                </c:pt>
                <c:pt idx="96">
                  <c:v>9.8609241906828515</c:v>
                </c:pt>
                <c:pt idx="97">
                  <c:v>14.811315105582246</c:v>
                </c:pt>
                <c:pt idx="98">
                  <c:v>19.13209731072758</c:v>
                </c:pt>
                <c:pt idx="99">
                  <c:v>18.89200856111426</c:v>
                </c:pt>
                <c:pt idx="100">
                  <c:v>15.459668633311274</c:v>
                </c:pt>
                <c:pt idx="101">
                  <c:v>14.894704894685162</c:v>
                </c:pt>
                <c:pt idx="102">
                  <c:v>15.00069013120644</c:v>
                </c:pt>
                <c:pt idx="103">
                  <c:v>12.380507052966827</c:v>
                </c:pt>
                <c:pt idx="104">
                  <c:v>2.026641801138851</c:v>
                </c:pt>
                <c:pt idx="105">
                  <c:v>-4.7016170853709127</c:v>
                </c:pt>
                <c:pt idx="106">
                  <c:v>8.4900445220082332</c:v>
                </c:pt>
                <c:pt idx="107">
                  <c:v>11.674538743930718</c:v>
                </c:pt>
                <c:pt idx="108">
                  <c:v>15.488450686365418</c:v>
                </c:pt>
                <c:pt idx="109">
                  <c:v>18.269749261376056</c:v>
                </c:pt>
                <c:pt idx="110">
                  <c:v>20.397568199465965</c:v>
                </c:pt>
                <c:pt idx="111">
                  <c:v>23.457849880235315</c:v>
                </c:pt>
                <c:pt idx="112">
                  <c:v>25.967252086667969</c:v>
                </c:pt>
                <c:pt idx="113">
                  <c:v>24.477985704807281</c:v>
                </c:pt>
                <c:pt idx="114">
                  <c:v>14.716269013136163</c:v>
                </c:pt>
                <c:pt idx="115">
                  <c:v>10.527150916894357</c:v>
                </c:pt>
                <c:pt idx="116">
                  <c:v>6.162102464908159</c:v>
                </c:pt>
                <c:pt idx="117">
                  <c:v>-0.29437391518651879</c:v>
                </c:pt>
                <c:pt idx="118">
                  <c:v>10.182063303334488</c:v>
                </c:pt>
                <c:pt idx="119">
                  <c:v>7.5945388798883684</c:v>
                </c:pt>
                <c:pt idx="120">
                  <c:v>5.9313382051666252</c:v>
                </c:pt>
                <c:pt idx="121">
                  <c:v>5.7460859364748984</c:v>
                </c:pt>
                <c:pt idx="122">
                  <c:v>4.7527448476357037</c:v>
                </c:pt>
                <c:pt idx="123">
                  <c:v>7.4184154152428405</c:v>
                </c:pt>
                <c:pt idx="124">
                  <c:v>8.4005291543606475</c:v>
                </c:pt>
                <c:pt idx="125">
                  <c:v>6.9149551014538346</c:v>
                </c:pt>
                <c:pt idx="126">
                  <c:v>-1.4653918782121522</c:v>
                </c:pt>
                <c:pt idx="127">
                  <c:v>-2.4849072115648241</c:v>
                </c:pt>
                <c:pt idx="128">
                  <c:v>-4.8080108780979458</c:v>
                </c:pt>
                <c:pt idx="129">
                  <c:v>-6.762624250752225</c:v>
                </c:pt>
                <c:pt idx="130">
                  <c:v>39.603629921212757</c:v>
                </c:pt>
                <c:pt idx="131">
                  <c:v>40.21304683012783</c:v>
                </c:pt>
                <c:pt idx="132">
                  <c:v>28.193645619095342</c:v>
                </c:pt>
                <c:pt idx="133">
                  <c:v>6.5919426603604947</c:v>
                </c:pt>
                <c:pt idx="134">
                  <c:v>1.156063522372186</c:v>
                </c:pt>
                <c:pt idx="135">
                  <c:v>-0.67835858594449405</c:v>
                </c:pt>
                <c:pt idx="136">
                  <c:v>-4.8296424305254604</c:v>
                </c:pt>
                <c:pt idx="137">
                  <c:v>20.978022944493802</c:v>
                </c:pt>
                <c:pt idx="138">
                  <c:v>16.829688969436418</c:v>
                </c:pt>
                <c:pt idx="139">
                  <c:v>13.940580531101432</c:v>
                </c:pt>
                <c:pt idx="140">
                  <c:v>14.090485872431024</c:v>
                </c:pt>
                <c:pt idx="141">
                  <c:v>11.64331888140584</c:v>
                </c:pt>
                <c:pt idx="142">
                  <c:v>13.545263096686</c:v>
                </c:pt>
                <c:pt idx="143">
                  <c:v>16.742471953464566</c:v>
                </c:pt>
                <c:pt idx="144">
                  <c:v>14.816068715347797</c:v>
                </c:pt>
                <c:pt idx="145">
                  <c:v>1.6607753465494923</c:v>
                </c:pt>
                <c:pt idx="146">
                  <c:v>1.9413014930366401</c:v>
                </c:pt>
                <c:pt idx="147">
                  <c:v>0.28503017159877686</c:v>
                </c:pt>
                <c:pt idx="148">
                  <c:v>-5.1782609044133565</c:v>
                </c:pt>
                <c:pt idx="149">
                  <c:v>11.505934641395221</c:v>
                </c:pt>
                <c:pt idx="150">
                  <c:v>9.8973803149757344</c:v>
                </c:pt>
                <c:pt idx="151">
                  <c:v>7.1307849585911853</c:v>
                </c:pt>
                <c:pt idx="152">
                  <c:v>6.1832274535429832</c:v>
                </c:pt>
                <c:pt idx="153">
                  <c:v>4.3106941127316389</c:v>
                </c:pt>
                <c:pt idx="154">
                  <c:v>4.9591836923688959</c:v>
                </c:pt>
                <c:pt idx="155">
                  <c:v>6.4026561485471589</c:v>
                </c:pt>
                <c:pt idx="156">
                  <c:v>5.576148884929033</c:v>
                </c:pt>
                <c:pt idx="157">
                  <c:v>8.7223480523057617E-2</c:v>
                </c:pt>
                <c:pt idx="158">
                  <c:v>0.23453997201574595</c:v>
                </c:pt>
                <c:pt idx="159">
                  <c:v>-2.1081337199824191E-2</c:v>
                </c:pt>
                <c:pt idx="160">
                  <c:v>-2.1445907883567372</c:v>
                </c:pt>
                <c:pt idx="161">
                  <c:v>9.4059842695170204</c:v>
                </c:pt>
                <c:pt idx="162">
                  <c:v>7.6719563961214376</c:v>
                </c:pt>
                <c:pt idx="163">
                  <c:v>5.4108578443528899</c:v>
                </c:pt>
                <c:pt idx="164">
                  <c:v>4.7978553234493404</c:v>
                </c:pt>
                <c:pt idx="165">
                  <c:v>2.6605528315492677</c:v>
                </c:pt>
                <c:pt idx="166">
                  <c:v>5.0717496761023995</c:v>
                </c:pt>
                <c:pt idx="167">
                  <c:v>8.5801976375487143</c:v>
                </c:pt>
                <c:pt idx="168">
                  <c:v>10.279230729695499</c:v>
                </c:pt>
                <c:pt idx="169">
                  <c:v>4.0933362163944054</c:v>
                </c:pt>
                <c:pt idx="170">
                  <c:v>7.5810643050365556</c:v>
                </c:pt>
                <c:pt idx="171">
                  <c:v>6.7936332931729737</c:v>
                </c:pt>
                <c:pt idx="172">
                  <c:v>3.9997551246734986</c:v>
                </c:pt>
                <c:pt idx="173">
                  <c:v>16.511526127928633</c:v>
                </c:pt>
                <c:pt idx="174">
                  <c:v>16.603938283512676</c:v>
                </c:pt>
                <c:pt idx="175">
                  <c:v>19.282436615420728</c:v>
                </c:pt>
                <c:pt idx="176">
                  <c:v>20.288610252146633</c:v>
                </c:pt>
                <c:pt idx="177">
                  <c:v>18.102132052461606</c:v>
                </c:pt>
                <c:pt idx="178">
                  <c:v>19.252154586831871</c:v>
                </c:pt>
                <c:pt idx="179">
                  <c:v>19.291926862909037</c:v>
                </c:pt>
                <c:pt idx="180">
                  <c:v>13.235796545716383</c:v>
                </c:pt>
                <c:pt idx="181">
                  <c:v>5.7152649316845938</c:v>
                </c:pt>
                <c:pt idx="182">
                  <c:v>-1.4466812959003761</c:v>
                </c:pt>
                <c:pt idx="183">
                  <c:v>-13.714223995199681</c:v>
                </c:pt>
                <c:pt idx="184">
                  <c:v>-23.209642936132724</c:v>
                </c:pt>
                <c:pt idx="185">
                  <c:v>5.0891694504359819</c:v>
                </c:pt>
                <c:pt idx="186">
                  <c:v>2.1481585929121749</c:v>
                </c:pt>
                <c:pt idx="187">
                  <c:v>12.253582878042835</c:v>
                </c:pt>
                <c:pt idx="188">
                  <c:v>18.295305199266387</c:v>
                </c:pt>
                <c:pt idx="189">
                  <c:v>18.484087586399767</c:v>
                </c:pt>
                <c:pt idx="190">
                  <c:v>24.815815263208307</c:v>
                </c:pt>
                <c:pt idx="191">
                  <c:v>29.020302677444754</c:v>
                </c:pt>
                <c:pt idx="192">
                  <c:v>27.319705705980368</c:v>
                </c:pt>
                <c:pt idx="193">
                  <c:v>17.052159786878462</c:v>
                </c:pt>
                <c:pt idx="194">
                  <c:v>16.199039005049265</c:v>
                </c:pt>
                <c:pt idx="195">
                  <c:v>14.109636837702233</c:v>
                </c:pt>
                <c:pt idx="196">
                  <c:v>9.0283024304126158</c:v>
                </c:pt>
                <c:pt idx="197">
                  <c:v>19.209511167617244</c:v>
                </c:pt>
                <c:pt idx="198">
                  <c:v>20.621054852394494</c:v>
                </c:pt>
                <c:pt idx="199">
                  <c:v>20.460272462867479</c:v>
                </c:pt>
                <c:pt idx="200">
                  <c:v>21.936491183733509</c:v>
                </c:pt>
                <c:pt idx="201">
                  <c:v>21.625060834477949</c:v>
                </c:pt>
                <c:pt idx="202">
                  <c:v>21.729577281327472</c:v>
                </c:pt>
                <c:pt idx="203">
                  <c:v>17.306840863303208</c:v>
                </c:pt>
                <c:pt idx="204">
                  <c:v>14.307538343853032</c:v>
                </c:pt>
                <c:pt idx="205">
                  <c:v>2.5145636352036149</c:v>
                </c:pt>
                <c:pt idx="206">
                  <c:v>-1.3009988999890254E-2</c:v>
                </c:pt>
                <c:pt idx="207">
                  <c:v>-2.075967179036553</c:v>
                </c:pt>
                <c:pt idx="208">
                  <c:v>-3.8081243250465135</c:v>
                </c:pt>
                <c:pt idx="209">
                  <c:v>18.316856067773202</c:v>
                </c:pt>
                <c:pt idx="210">
                  <c:v>18.332582153397681</c:v>
                </c:pt>
                <c:pt idx="211">
                  <c:v>20.132371566308116</c:v>
                </c:pt>
                <c:pt idx="212">
                  <c:v>19.735624136101215</c:v>
                </c:pt>
                <c:pt idx="213">
                  <c:v>24.908679090417252</c:v>
                </c:pt>
                <c:pt idx="214">
                  <c:v>29.16063232393693</c:v>
                </c:pt>
                <c:pt idx="215">
                  <c:v>34.91557788230697</c:v>
                </c:pt>
                <c:pt idx="216">
                  <c:v>31.328377304628674</c:v>
                </c:pt>
                <c:pt idx="217">
                  <c:v>32.130699069904622</c:v>
                </c:pt>
                <c:pt idx="218">
                  <c:v>33.46183853572775</c:v>
                </c:pt>
                <c:pt idx="219">
                  <c:v>30.882657279405912</c:v>
                </c:pt>
                <c:pt idx="220">
                  <c:v>24.827306169456875</c:v>
                </c:pt>
                <c:pt idx="221">
                  <c:v>-7.5842654487466632</c:v>
                </c:pt>
                <c:pt idx="222">
                  <c:v>-7.7259019274029228</c:v>
                </c:pt>
                <c:pt idx="223">
                  <c:v>11.040193612918081</c:v>
                </c:pt>
                <c:pt idx="224">
                  <c:v>15.173429208613953</c:v>
                </c:pt>
                <c:pt idx="225">
                  <c:v>15.919358204058121</c:v>
                </c:pt>
                <c:pt idx="226">
                  <c:v>17.708088858966775</c:v>
                </c:pt>
                <c:pt idx="227">
                  <c:v>19.472926323777351</c:v>
                </c:pt>
                <c:pt idx="228">
                  <c:v>20.671677039939951</c:v>
                </c:pt>
                <c:pt idx="229">
                  <c:v>20.345907824022724</c:v>
                </c:pt>
                <c:pt idx="230">
                  <c:v>20.931201286767198</c:v>
                </c:pt>
                <c:pt idx="231">
                  <c:v>22.007741114970791</c:v>
                </c:pt>
                <c:pt idx="232">
                  <c:v>22.074144342395385</c:v>
                </c:pt>
                <c:pt idx="233">
                  <c:v>15.523237181735183</c:v>
                </c:pt>
                <c:pt idx="234">
                  <c:v>14.832565119388796</c:v>
                </c:pt>
                <c:pt idx="235">
                  <c:v>14.093374631003286</c:v>
                </c:pt>
                <c:pt idx="236">
                  <c:v>8.2144467253877806</c:v>
                </c:pt>
                <c:pt idx="237">
                  <c:v>-0.58704189284561892</c:v>
                </c:pt>
                <c:pt idx="238">
                  <c:v>-5.2325807363207133</c:v>
                </c:pt>
                <c:pt idx="239">
                  <c:v>-8.9525314120590949</c:v>
                </c:pt>
                <c:pt idx="240">
                  <c:v>-11.342095307050215</c:v>
                </c:pt>
                <c:pt idx="241">
                  <c:v>6.9481871605312051</c:v>
                </c:pt>
                <c:pt idx="242">
                  <c:v>3.5393953642712361</c:v>
                </c:pt>
                <c:pt idx="243">
                  <c:v>1.486717681771843</c:v>
                </c:pt>
                <c:pt idx="244">
                  <c:v>3.6953751838289861</c:v>
                </c:pt>
                <c:pt idx="245">
                  <c:v>0.5457515351439568</c:v>
                </c:pt>
                <c:pt idx="246">
                  <c:v>6.8020248101277048</c:v>
                </c:pt>
                <c:pt idx="247">
                  <c:v>12.968223378392985</c:v>
                </c:pt>
                <c:pt idx="248">
                  <c:v>15.445569917414481</c:v>
                </c:pt>
                <c:pt idx="249">
                  <c:v>10.925933228329754</c:v>
                </c:pt>
                <c:pt idx="250">
                  <c:v>11.549665872090742</c:v>
                </c:pt>
                <c:pt idx="251">
                  <c:v>10.496749613788481</c:v>
                </c:pt>
                <c:pt idx="252">
                  <c:v>8.4066482052273628</c:v>
                </c:pt>
                <c:pt idx="253">
                  <c:v>9.9557437719790087</c:v>
                </c:pt>
                <c:pt idx="254">
                  <c:v>8.2945072385934182</c:v>
                </c:pt>
                <c:pt idx="255">
                  <c:v>6.0594665014154003</c:v>
                </c:pt>
                <c:pt idx="256">
                  <c:v>5.3657215144196968</c:v>
                </c:pt>
                <c:pt idx="257">
                  <c:v>2.0101641434319362</c:v>
                </c:pt>
                <c:pt idx="258">
                  <c:v>1.8323524042440198</c:v>
                </c:pt>
                <c:pt idx="259">
                  <c:v>2.6334646870997958</c:v>
                </c:pt>
                <c:pt idx="260">
                  <c:v>1.5299825166582792</c:v>
                </c:pt>
                <c:pt idx="261">
                  <c:v>-5.4519761907341646</c:v>
                </c:pt>
                <c:pt idx="262">
                  <c:v>-4.4127065969634671</c:v>
                </c:pt>
                <c:pt idx="263">
                  <c:v>-6.0422488445784239</c:v>
                </c:pt>
                <c:pt idx="264">
                  <c:v>-9.6951114248955861</c:v>
                </c:pt>
                <c:pt idx="265">
                  <c:v>0.84960088949035395</c:v>
                </c:pt>
                <c:pt idx="266">
                  <c:v>-0.41476966402420601</c:v>
                </c:pt>
                <c:pt idx="267">
                  <c:v>3.3184758736329201</c:v>
                </c:pt>
                <c:pt idx="268">
                  <c:v>6.0073240774322301</c:v>
                </c:pt>
                <c:pt idx="269">
                  <c:v>5.2334129815879038</c:v>
                </c:pt>
                <c:pt idx="270">
                  <c:v>6.7902902846229907</c:v>
                </c:pt>
                <c:pt idx="271">
                  <c:v>8.8906459461696841</c:v>
                </c:pt>
                <c:pt idx="272">
                  <c:v>6.4386809684105373</c:v>
                </c:pt>
                <c:pt idx="273">
                  <c:v>-1.4320818215983522</c:v>
                </c:pt>
                <c:pt idx="274">
                  <c:v>1.9144491020952614</c:v>
                </c:pt>
                <c:pt idx="275">
                  <c:v>-0.63693882833337767</c:v>
                </c:pt>
                <c:pt idx="276">
                  <c:v>-0.66725019268893959</c:v>
                </c:pt>
                <c:pt idx="277">
                  <c:v>27.285185735563733</c:v>
                </c:pt>
                <c:pt idx="278">
                  <c:v>24.616900977659562</c:v>
                </c:pt>
                <c:pt idx="279">
                  <c:v>19.160411046185644</c:v>
                </c:pt>
                <c:pt idx="280">
                  <c:v>13.991112811633943</c:v>
                </c:pt>
                <c:pt idx="281">
                  <c:v>8.9345259671379296</c:v>
                </c:pt>
                <c:pt idx="282">
                  <c:v>14.604827549997523</c:v>
                </c:pt>
                <c:pt idx="283">
                  <c:v>17.344665016465299</c:v>
                </c:pt>
                <c:pt idx="284">
                  <c:v>27.435168033555257</c:v>
                </c:pt>
                <c:pt idx="285">
                  <c:v>23.222756236857478</c:v>
                </c:pt>
                <c:pt idx="286">
                  <c:v>19.587728483069</c:v>
                </c:pt>
                <c:pt idx="287">
                  <c:v>20.994969114800099</c:v>
                </c:pt>
                <c:pt idx="288">
                  <c:v>19.160644722651554</c:v>
                </c:pt>
                <c:pt idx="289">
                  <c:v>18.445567636361915</c:v>
                </c:pt>
                <c:pt idx="290">
                  <c:v>14.14956210484668</c:v>
                </c:pt>
                <c:pt idx="291">
                  <c:v>16.140607339003665</c:v>
                </c:pt>
                <c:pt idx="292">
                  <c:v>14.448429176087885</c:v>
                </c:pt>
                <c:pt idx="293">
                  <c:v>11.507310993411224</c:v>
                </c:pt>
                <c:pt idx="294">
                  <c:v>10.006079567447657</c:v>
                </c:pt>
                <c:pt idx="295">
                  <c:v>24.350590497690838</c:v>
                </c:pt>
                <c:pt idx="296">
                  <c:v>22.796991531036248</c:v>
                </c:pt>
                <c:pt idx="297">
                  <c:v>18.188121879527408</c:v>
                </c:pt>
                <c:pt idx="298">
                  <c:v>14.310633700091024</c:v>
                </c:pt>
                <c:pt idx="299">
                  <c:v>11.139949780718617</c:v>
                </c:pt>
                <c:pt idx="300">
                  <c:v>13.06671216578863</c:v>
                </c:pt>
                <c:pt idx="301">
                  <c:v>14.941376238320103</c:v>
                </c:pt>
                <c:pt idx="302">
                  <c:v>11.980016845653019</c:v>
                </c:pt>
                <c:pt idx="303">
                  <c:v>3.1086502952081929</c:v>
                </c:pt>
                <c:pt idx="304">
                  <c:v>0.56690672732990777</c:v>
                </c:pt>
                <c:pt idx="305">
                  <c:v>-3.2357316777654077</c:v>
                </c:pt>
                <c:pt idx="306">
                  <c:v>-10.253275221637281</c:v>
                </c:pt>
                <c:pt idx="307">
                  <c:v>2.570375122012436</c:v>
                </c:pt>
                <c:pt idx="308">
                  <c:v>1.270507988011893</c:v>
                </c:pt>
                <c:pt idx="309">
                  <c:v>15.095048115829357</c:v>
                </c:pt>
                <c:pt idx="310">
                  <c:v>16.204723134320709</c:v>
                </c:pt>
                <c:pt idx="311">
                  <c:v>13.308764545370089</c:v>
                </c:pt>
                <c:pt idx="312">
                  <c:v>18.506050521823525</c:v>
                </c:pt>
                <c:pt idx="313">
                  <c:v>19.551198966045824</c:v>
                </c:pt>
                <c:pt idx="314">
                  <c:v>18.77157857838494</c:v>
                </c:pt>
                <c:pt idx="315">
                  <c:v>10.79983313257884</c:v>
                </c:pt>
                <c:pt idx="316">
                  <c:v>12.650972724085108</c:v>
                </c:pt>
                <c:pt idx="317">
                  <c:v>12.335479297708751</c:v>
                </c:pt>
                <c:pt idx="318">
                  <c:v>11.861311779876971</c:v>
                </c:pt>
                <c:pt idx="319">
                  <c:v>13.341488549011338</c:v>
                </c:pt>
                <c:pt idx="320">
                  <c:v>8.1053853677433452</c:v>
                </c:pt>
                <c:pt idx="321">
                  <c:v>5.1303187464579736</c:v>
                </c:pt>
                <c:pt idx="322">
                  <c:v>5.6984386076473825</c:v>
                </c:pt>
                <c:pt idx="323">
                  <c:v>2.7435826453496404</c:v>
                </c:pt>
                <c:pt idx="324">
                  <c:v>8.081432409911038</c:v>
                </c:pt>
                <c:pt idx="325">
                  <c:v>10.518930249972769</c:v>
                </c:pt>
                <c:pt idx="326">
                  <c:v>10.342122735699277</c:v>
                </c:pt>
                <c:pt idx="327">
                  <c:v>0.1917188706483941</c:v>
                </c:pt>
                <c:pt idx="328">
                  <c:v>2.160560452423077</c:v>
                </c:pt>
                <c:pt idx="329">
                  <c:v>0.95226470808871255</c:v>
                </c:pt>
                <c:pt idx="330">
                  <c:v>1.6084963940905084</c:v>
                </c:pt>
                <c:pt idx="331">
                  <c:v>15.122270597288079</c:v>
                </c:pt>
                <c:pt idx="332">
                  <c:v>10.885581297908864</c:v>
                </c:pt>
                <c:pt idx="333">
                  <c:v>7.5169977318299885</c:v>
                </c:pt>
                <c:pt idx="334">
                  <c:v>5.4689123177858789</c:v>
                </c:pt>
                <c:pt idx="335">
                  <c:v>4.1104677567780357</c:v>
                </c:pt>
                <c:pt idx="336">
                  <c:v>6.1350042447157804</c:v>
                </c:pt>
                <c:pt idx="337">
                  <c:v>10.325215382263053</c:v>
                </c:pt>
                <c:pt idx="338">
                  <c:v>11.860673954481626</c:v>
                </c:pt>
                <c:pt idx="339">
                  <c:v>5.7454702904585986</c:v>
                </c:pt>
                <c:pt idx="340">
                  <c:v>5.0564782505642114</c:v>
                </c:pt>
                <c:pt idx="341">
                  <c:v>2.400430712350321</c:v>
                </c:pt>
                <c:pt idx="342">
                  <c:v>-2.6351094435028699</c:v>
                </c:pt>
                <c:pt idx="343">
                  <c:v>10.823440788293048</c:v>
                </c:pt>
                <c:pt idx="344">
                  <c:v>12.484184316902081</c:v>
                </c:pt>
                <c:pt idx="345">
                  <c:v>13.913795545960816</c:v>
                </c:pt>
                <c:pt idx="346">
                  <c:v>11.413388285685144</c:v>
                </c:pt>
                <c:pt idx="347">
                  <c:v>11.807504510152178</c:v>
                </c:pt>
                <c:pt idx="348">
                  <c:v>9.3353763098633635</c:v>
                </c:pt>
                <c:pt idx="349">
                  <c:v>8.7655544901117821</c:v>
                </c:pt>
                <c:pt idx="350">
                  <c:v>4.0976572573717007</c:v>
                </c:pt>
                <c:pt idx="351">
                  <c:v>1.9775595852690842</c:v>
                </c:pt>
                <c:pt idx="352">
                  <c:v>-1.020979304585623</c:v>
                </c:pt>
                <c:pt idx="353">
                  <c:v>-1.2597931419820796</c:v>
                </c:pt>
                <c:pt idx="354">
                  <c:v>-1.4237603114386488</c:v>
                </c:pt>
                <c:pt idx="355">
                  <c:v>12.099970798515614</c:v>
                </c:pt>
                <c:pt idx="356">
                  <c:v>8.341582025442662</c:v>
                </c:pt>
                <c:pt idx="357">
                  <c:v>6.679110758154394</c:v>
                </c:pt>
                <c:pt idx="358">
                  <c:v>8.6520511809794698</c:v>
                </c:pt>
                <c:pt idx="359">
                  <c:v>7.9742388925666319</c:v>
                </c:pt>
                <c:pt idx="360">
                  <c:v>7.9771492296456969</c:v>
                </c:pt>
                <c:pt idx="361">
                  <c:v>8.6092216367784857</c:v>
                </c:pt>
                <c:pt idx="362">
                  <c:v>7.0408692212296842</c:v>
                </c:pt>
                <c:pt idx="363">
                  <c:v>0.83768219398887567</c:v>
                </c:pt>
                <c:pt idx="364">
                  <c:v>-1.8059283185746011</c:v>
                </c:pt>
                <c:pt idx="365">
                  <c:v>-3.3600086100497251</c:v>
                </c:pt>
                <c:pt idx="366">
                  <c:v>-3.2185773028142961</c:v>
                </c:pt>
                <c:pt idx="367">
                  <c:v>3.8888223228314089</c:v>
                </c:pt>
                <c:pt idx="368">
                  <c:v>2.5653158006521792</c:v>
                </c:pt>
                <c:pt idx="369">
                  <c:v>8.1665276968415412</c:v>
                </c:pt>
                <c:pt idx="370">
                  <c:v>11.824603100286524</c:v>
                </c:pt>
                <c:pt idx="371">
                  <c:v>12.431539628869004</c:v>
                </c:pt>
                <c:pt idx="372">
                  <c:v>15.001561180885759</c:v>
                </c:pt>
                <c:pt idx="373">
                  <c:v>18.18178705420177</c:v>
                </c:pt>
                <c:pt idx="374">
                  <c:v>17.749846564468719</c:v>
                </c:pt>
                <c:pt idx="375">
                  <c:v>12.696166115269314</c:v>
                </c:pt>
                <c:pt idx="376">
                  <c:v>15.572805596441874</c:v>
                </c:pt>
                <c:pt idx="377">
                  <c:v>14.114026837889426</c:v>
                </c:pt>
                <c:pt idx="378">
                  <c:v>14.287462118954508</c:v>
                </c:pt>
                <c:pt idx="379">
                  <c:v>22.481517261113027</c:v>
                </c:pt>
                <c:pt idx="380">
                  <c:v>17.180003133077371</c:v>
                </c:pt>
                <c:pt idx="381">
                  <c:v>16.215984034611708</c:v>
                </c:pt>
                <c:pt idx="382">
                  <c:v>17.048210744393621</c:v>
                </c:pt>
                <c:pt idx="383">
                  <c:v>15.938151206734474</c:v>
                </c:pt>
                <c:pt idx="384">
                  <c:v>20.308382501894151</c:v>
                </c:pt>
                <c:pt idx="385">
                  <c:v>25.448172682604131</c:v>
                </c:pt>
                <c:pt idx="386">
                  <c:v>26.572251085922716</c:v>
                </c:pt>
                <c:pt idx="387">
                  <c:v>22.826450875451876</c:v>
                </c:pt>
                <c:pt idx="388">
                  <c:v>23.135526457107858</c:v>
                </c:pt>
                <c:pt idx="389">
                  <c:v>20.473693084715272</c:v>
                </c:pt>
                <c:pt idx="390">
                  <c:v>15.634060192226329</c:v>
                </c:pt>
                <c:pt idx="391">
                  <c:v>16.801092906739612</c:v>
                </c:pt>
                <c:pt idx="392">
                  <c:v>12.850307592271726</c:v>
                </c:pt>
                <c:pt idx="393">
                  <c:v>6.6033631941147419</c:v>
                </c:pt>
                <c:pt idx="394">
                  <c:v>3.9979905037942132</c:v>
                </c:pt>
                <c:pt idx="395">
                  <c:v>1.0067308390276253</c:v>
                </c:pt>
                <c:pt idx="396">
                  <c:v>0.81331424486936754</c:v>
                </c:pt>
                <c:pt idx="397">
                  <c:v>2.8930974873100368</c:v>
                </c:pt>
                <c:pt idx="398">
                  <c:v>4.3657217564692985</c:v>
                </c:pt>
                <c:pt idx="399">
                  <c:v>0.35273568318974213</c:v>
                </c:pt>
                <c:pt idx="400">
                  <c:v>1.903652378183196</c:v>
                </c:pt>
                <c:pt idx="401">
                  <c:v>-1.2668976610186178E-2</c:v>
                </c:pt>
                <c:pt idx="402">
                  <c:v>-5.1394895393650941</c:v>
                </c:pt>
                <c:pt idx="403">
                  <c:v>34.267995120366734</c:v>
                </c:pt>
                <c:pt idx="404">
                  <c:v>19.291484921400759</c:v>
                </c:pt>
                <c:pt idx="405">
                  <c:v>14.224125432220802</c:v>
                </c:pt>
                <c:pt idx="406">
                  <c:v>8.935529337307635</c:v>
                </c:pt>
                <c:pt idx="407">
                  <c:v>3.5437962562058445</c:v>
                </c:pt>
                <c:pt idx="408">
                  <c:v>21.260118577809095</c:v>
                </c:pt>
                <c:pt idx="409">
                  <c:v>33.955495092427768</c:v>
                </c:pt>
                <c:pt idx="410">
                  <c:v>34.799614430604997</c:v>
                </c:pt>
                <c:pt idx="411">
                  <c:v>31.933161277883038</c:v>
                </c:pt>
                <c:pt idx="412">
                  <c:v>35.017893127503541</c:v>
                </c:pt>
                <c:pt idx="413">
                  <c:v>38.408442730397674</c:v>
                </c:pt>
                <c:pt idx="414">
                  <c:v>36.103863988829943</c:v>
                </c:pt>
                <c:pt idx="415">
                  <c:v>20.538283260471069</c:v>
                </c:pt>
                <c:pt idx="416">
                  <c:v>17.937890174410853</c:v>
                </c:pt>
                <c:pt idx="417">
                  <c:v>13.44600276573189</c:v>
                </c:pt>
                <c:pt idx="418">
                  <c:v>7.9590264213926787</c:v>
                </c:pt>
                <c:pt idx="419">
                  <c:v>7.4960329635851863</c:v>
                </c:pt>
                <c:pt idx="420">
                  <c:v>5.8896398468652578</c:v>
                </c:pt>
                <c:pt idx="421">
                  <c:v>17.436556016791904</c:v>
                </c:pt>
                <c:pt idx="422">
                  <c:v>19.733311330280578</c:v>
                </c:pt>
                <c:pt idx="423">
                  <c:v>17.57001388283701</c:v>
                </c:pt>
                <c:pt idx="424">
                  <c:v>26.569789494699947</c:v>
                </c:pt>
                <c:pt idx="425">
                  <c:v>27.838317534591184</c:v>
                </c:pt>
                <c:pt idx="426">
                  <c:v>18.294470605306756</c:v>
                </c:pt>
                <c:pt idx="427">
                  <c:v>6.9779429961858597</c:v>
                </c:pt>
                <c:pt idx="428">
                  <c:v>14.2317782552281</c:v>
                </c:pt>
                <c:pt idx="429">
                  <c:v>12.035724519047797</c:v>
                </c:pt>
                <c:pt idx="430">
                  <c:v>6.4231313847704641</c:v>
                </c:pt>
                <c:pt idx="431">
                  <c:v>28.305192482559427</c:v>
                </c:pt>
                <c:pt idx="432">
                  <c:v>33.697231112248893</c:v>
                </c:pt>
                <c:pt idx="433">
                  <c:v>34.461854739829434</c:v>
                </c:pt>
                <c:pt idx="434">
                  <c:v>24.30203438927574</c:v>
                </c:pt>
                <c:pt idx="435">
                  <c:v>22.021592128337986</c:v>
                </c:pt>
                <c:pt idx="436">
                  <c:v>17.832620219824591</c:v>
                </c:pt>
                <c:pt idx="437">
                  <c:v>9.7603630048805456</c:v>
                </c:pt>
                <c:pt idx="438">
                  <c:v>17.323533422070803</c:v>
                </c:pt>
                <c:pt idx="439">
                  <c:v>17.198383315066756</c:v>
                </c:pt>
                <c:pt idx="440">
                  <c:v>19.824418363459806</c:v>
                </c:pt>
                <c:pt idx="441">
                  <c:v>22.278155798777277</c:v>
                </c:pt>
                <c:pt idx="442">
                  <c:v>22.818741517185082</c:v>
                </c:pt>
                <c:pt idx="443">
                  <c:v>9.3245491486179333</c:v>
                </c:pt>
                <c:pt idx="444">
                  <c:v>6.3831173766166316</c:v>
                </c:pt>
                <c:pt idx="445">
                  <c:v>1.5158503452004979</c:v>
                </c:pt>
                <c:pt idx="446">
                  <c:v>-7.403596655684197</c:v>
                </c:pt>
                <c:pt idx="447">
                  <c:v>0.65152697789390146</c:v>
                </c:pt>
                <c:pt idx="448">
                  <c:v>2.5505939773978525</c:v>
                </c:pt>
                <c:pt idx="449">
                  <c:v>6.0193942542854373</c:v>
                </c:pt>
                <c:pt idx="450">
                  <c:v>9.3747102629134105</c:v>
                </c:pt>
                <c:pt idx="451">
                  <c:v>11.786555083036099</c:v>
                </c:pt>
                <c:pt idx="452">
                  <c:v>15.464867500640267</c:v>
                </c:pt>
                <c:pt idx="453">
                  <c:v>17.544258842272065</c:v>
                </c:pt>
                <c:pt idx="454">
                  <c:v>18.364515258016922</c:v>
                </c:pt>
                <c:pt idx="455">
                  <c:v>12.479873109972317</c:v>
                </c:pt>
                <c:pt idx="456">
                  <c:v>10.16280789908155</c:v>
                </c:pt>
                <c:pt idx="457">
                  <c:v>8.0470469588014737</c:v>
                </c:pt>
                <c:pt idx="458">
                  <c:v>5.0768411020413851</c:v>
                </c:pt>
                <c:pt idx="459">
                  <c:v>18.235569248515127</c:v>
                </c:pt>
                <c:pt idx="460">
                  <c:v>15.930653148937957</c:v>
                </c:pt>
                <c:pt idx="461">
                  <c:v>13.294248889125093</c:v>
                </c:pt>
                <c:pt idx="462">
                  <c:v>10.757275945124789</c:v>
                </c:pt>
                <c:pt idx="463">
                  <c:v>8.5509008509760065</c:v>
                </c:pt>
                <c:pt idx="464">
                  <c:v>8.4302340903182227</c:v>
                </c:pt>
                <c:pt idx="465">
                  <c:v>8.9094844310633192</c:v>
                </c:pt>
                <c:pt idx="466">
                  <c:v>6.9154654318021258</c:v>
                </c:pt>
                <c:pt idx="467">
                  <c:v>0.74255612329814369</c:v>
                </c:pt>
                <c:pt idx="468">
                  <c:v>-1.8105464844905939</c:v>
                </c:pt>
                <c:pt idx="469">
                  <c:v>-3.9719740616993349</c:v>
                </c:pt>
                <c:pt idx="470">
                  <c:v>-7.2013087047805513</c:v>
                </c:pt>
                <c:pt idx="471">
                  <c:v>16.336454802889122</c:v>
                </c:pt>
                <c:pt idx="472">
                  <c:v>15.848971013078383</c:v>
                </c:pt>
                <c:pt idx="473">
                  <c:v>13.722284643117</c:v>
                </c:pt>
                <c:pt idx="474">
                  <c:v>13.000031526155986</c:v>
                </c:pt>
                <c:pt idx="475">
                  <c:v>11.516595358273207</c:v>
                </c:pt>
                <c:pt idx="476">
                  <c:v>14.175585100838717</c:v>
                </c:pt>
                <c:pt idx="477">
                  <c:v>14.566897503947551</c:v>
                </c:pt>
                <c:pt idx="478">
                  <c:v>11.235810161313253</c:v>
                </c:pt>
                <c:pt idx="479">
                  <c:v>1.4710209266846519</c:v>
                </c:pt>
                <c:pt idx="480">
                  <c:v>4.2574199671962631</c:v>
                </c:pt>
                <c:pt idx="481">
                  <c:v>3.4969623041423148</c:v>
                </c:pt>
                <c:pt idx="482">
                  <c:v>1.005555092748267</c:v>
                </c:pt>
                <c:pt idx="483">
                  <c:v>8.7367856558021373</c:v>
                </c:pt>
                <c:pt idx="484">
                  <c:v>6.3847628292506897</c:v>
                </c:pt>
                <c:pt idx="485">
                  <c:v>3.2635817343276585</c:v>
                </c:pt>
                <c:pt idx="486">
                  <c:v>4.0589254190113166</c:v>
                </c:pt>
                <c:pt idx="487">
                  <c:v>3.0341512466963039</c:v>
                </c:pt>
                <c:pt idx="488">
                  <c:v>5.486773873949069</c:v>
                </c:pt>
                <c:pt idx="489">
                  <c:v>8.9379669288392805</c:v>
                </c:pt>
                <c:pt idx="490">
                  <c:v>10.529353416889542</c:v>
                </c:pt>
                <c:pt idx="491">
                  <c:v>5.6191704873704396</c:v>
                </c:pt>
                <c:pt idx="492">
                  <c:v>5.5475311184334686</c:v>
                </c:pt>
                <c:pt idx="493">
                  <c:v>3.2890370595778151</c:v>
                </c:pt>
                <c:pt idx="494">
                  <c:v>0.30610034774909423</c:v>
                </c:pt>
                <c:pt idx="495">
                  <c:v>-7.0698190611111045</c:v>
                </c:pt>
                <c:pt idx="496">
                  <c:v>-0.58007423940029668</c:v>
                </c:pt>
                <c:pt idx="497">
                  <c:v>17.493865439230127</c:v>
                </c:pt>
                <c:pt idx="498">
                  <c:v>19.54404033228947</c:v>
                </c:pt>
                <c:pt idx="499">
                  <c:v>19.844467760781903</c:v>
                </c:pt>
                <c:pt idx="500">
                  <c:v>23.331397065187787</c:v>
                </c:pt>
                <c:pt idx="501">
                  <c:v>23.928027156378029</c:v>
                </c:pt>
                <c:pt idx="502">
                  <c:v>20.397941868875691</c:v>
                </c:pt>
                <c:pt idx="503">
                  <c:v>12.67531902797927</c:v>
                </c:pt>
                <c:pt idx="504">
                  <c:v>16.228288296279914</c:v>
                </c:pt>
                <c:pt idx="505">
                  <c:v>11.56988276828681</c:v>
                </c:pt>
                <c:pt idx="506">
                  <c:v>12.916615381367791</c:v>
                </c:pt>
                <c:pt idx="507">
                  <c:v>-0.69233390360654568</c:v>
                </c:pt>
                <c:pt idx="508">
                  <c:v>-1.8911340225062467</c:v>
                </c:pt>
                <c:pt idx="509">
                  <c:v>1.0974952278006711</c:v>
                </c:pt>
                <c:pt idx="510">
                  <c:v>13.618624915025102</c:v>
                </c:pt>
                <c:pt idx="511">
                  <c:v>15.281652527959189</c:v>
                </c:pt>
                <c:pt idx="512">
                  <c:v>27.973554387792365</c:v>
                </c:pt>
                <c:pt idx="513">
                  <c:v>26.723206742279437</c:v>
                </c:pt>
                <c:pt idx="514">
                  <c:v>22.407595768163802</c:v>
                </c:pt>
                <c:pt idx="515">
                  <c:v>8.6385418878085929</c:v>
                </c:pt>
                <c:pt idx="516">
                  <c:v>9.4160055972908552</c:v>
                </c:pt>
                <c:pt idx="517">
                  <c:v>11.185470637479256</c:v>
                </c:pt>
                <c:pt idx="518">
                  <c:v>8.8206978888011989</c:v>
                </c:pt>
                <c:pt idx="519">
                  <c:v>-2.3401556036896309</c:v>
                </c:pt>
                <c:pt idx="520">
                  <c:v>15.747422793156574</c:v>
                </c:pt>
                <c:pt idx="521">
                  <c:v>14.253320982738416</c:v>
                </c:pt>
                <c:pt idx="522">
                  <c:v>14.429861977206926</c:v>
                </c:pt>
                <c:pt idx="523">
                  <c:v>14.007225818910207</c:v>
                </c:pt>
                <c:pt idx="524">
                  <c:v>12.35917950196157</c:v>
                </c:pt>
                <c:pt idx="525">
                  <c:v>11.832323886620166</c:v>
                </c:pt>
                <c:pt idx="526">
                  <c:v>12.721443410385547</c:v>
                </c:pt>
                <c:pt idx="527">
                  <c:v>7.7444742118657928</c:v>
                </c:pt>
                <c:pt idx="528">
                  <c:v>0.64958692155290265</c:v>
                </c:pt>
                <c:pt idx="529">
                  <c:v>-0.45165378278682056</c:v>
                </c:pt>
                <c:pt idx="530">
                  <c:v>-2.186687964060674</c:v>
                </c:pt>
                <c:pt idx="531">
                  <c:v>-5.5935863140110342</c:v>
                </c:pt>
                <c:pt idx="532">
                  <c:v>13.024000682716164</c:v>
                </c:pt>
                <c:pt idx="533">
                  <c:v>10.704476757680048</c:v>
                </c:pt>
                <c:pt idx="534">
                  <c:v>9.2239689185850793</c:v>
                </c:pt>
                <c:pt idx="535">
                  <c:v>8.1133399208638934</c:v>
                </c:pt>
                <c:pt idx="536">
                  <c:v>7.245159040569682</c:v>
                </c:pt>
                <c:pt idx="537">
                  <c:v>8.8075858870629631</c:v>
                </c:pt>
                <c:pt idx="538">
                  <c:v>8.8620911465431718</c:v>
                </c:pt>
                <c:pt idx="539">
                  <c:v>5.8954018569483679</c:v>
                </c:pt>
                <c:pt idx="540">
                  <c:v>-0.63478290143770266</c:v>
                </c:pt>
                <c:pt idx="541">
                  <c:v>-1.2197132188779491</c:v>
                </c:pt>
                <c:pt idx="542">
                  <c:v>-1.8239909099790452</c:v>
                </c:pt>
                <c:pt idx="543">
                  <c:v>-1.3200540707906327</c:v>
                </c:pt>
                <c:pt idx="544">
                  <c:v>-2.4919468270869771</c:v>
                </c:pt>
                <c:pt idx="545">
                  <c:v>-17.752658268640964</c:v>
                </c:pt>
                <c:pt idx="546">
                  <c:v>-25.942984276695125</c:v>
                </c:pt>
                <c:pt idx="547">
                  <c:v>-2.8263330667271269</c:v>
                </c:pt>
                <c:pt idx="548">
                  <c:v>3.5324143439049216</c:v>
                </c:pt>
                <c:pt idx="549">
                  <c:v>9.7631015743585792</c:v>
                </c:pt>
                <c:pt idx="550">
                  <c:v>27.576477954920264</c:v>
                </c:pt>
                <c:pt idx="551">
                  <c:v>40.940554777282578</c:v>
                </c:pt>
                <c:pt idx="552">
                  <c:v>21.042707504787206</c:v>
                </c:pt>
                <c:pt idx="553">
                  <c:v>9.8793290897642549</c:v>
                </c:pt>
                <c:pt idx="554">
                  <c:v>4.7186914934298052</c:v>
                </c:pt>
                <c:pt idx="555">
                  <c:v>1.9687100371223565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3067904"/>
        <c:axId val="73064448"/>
      </c:scatterChart>
      <c:valAx>
        <c:axId val="73067904"/>
        <c:scaling>
          <c:orientation val="minMax"/>
        </c:scaling>
        <c:delete val="0"/>
        <c:axPos val="b"/>
        <c:majorGridlines>
          <c:spPr>
            <a:ln w="25400">
              <a:solidFill>
                <a:srgbClr val="C1E4F5"/>
              </a:solidFill>
            </a:ln>
          </c:spPr>
        </c:majorGridlines>
        <c:numFmt formatCode="General" sourceLinked="1"/>
        <c:majorTickMark val="none"/>
        <c:minorTickMark val="none"/>
        <c:tickLblPos val="low"/>
        <c:spPr>
          <a:ln w="25400">
            <a:solidFill>
              <a:srgbClr val="D9D9D9"/>
            </a:solidFill>
          </a:ln>
        </c:spPr>
        <c:txPr>
          <a:bodyPr/>
          <a:lstStyle/>
          <a:p>
            <a:pPr>
              <a:defRPr sz="1600">
                <a:latin typeface="Calibri" panose="020F0502020204030204" pitchFamily="34" charset="0"/>
              </a:defRPr>
            </a:pPr>
            <a:endParaRPr lang="fi-FI"/>
          </a:p>
        </c:txPr>
        <c:crossAx val="73064448"/>
        <c:crosses val="autoZero"/>
        <c:crossBetween val="midCat"/>
      </c:valAx>
      <c:valAx>
        <c:axId val="73064448"/>
        <c:scaling>
          <c:orientation val="minMax"/>
        </c:scaling>
        <c:delete val="0"/>
        <c:axPos val="l"/>
        <c:majorGridlines>
          <c:spPr>
            <a:ln w="25400">
              <a:solidFill>
                <a:srgbClr val="C1E4F5"/>
              </a:solidFill>
            </a:ln>
          </c:spPr>
        </c:majorGridlines>
        <c:numFmt formatCode="General" sourceLinked="1"/>
        <c:majorTickMark val="none"/>
        <c:minorTickMark val="none"/>
        <c:tickLblPos val="low"/>
        <c:spPr>
          <a:ln w="25400">
            <a:solidFill>
              <a:srgbClr val="D9D9D9"/>
            </a:solidFill>
          </a:ln>
        </c:spPr>
        <c:txPr>
          <a:bodyPr/>
          <a:lstStyle/>
          <a:p>
            <a:pPr>
              <a:defRPr sz="1600">
                <a:latin typeface="Calibri" panose="020F0502020204030204" pitchFamily="34" charset="0"/>
              </a:defRPr>
            </a:pPr>
            <a:endParaRPr lang="fi-FI"/>
          </a:p>
        </c:txPr>
        <c:crossAx val="73067904"/>
        <c:crosses val="autoZero"/>
        <c:crossBetween val="midCat"/>
      </c:valAx>
      <c:spPr>
        <a:ln w="25400">
          <a:solidFill>
            <a:srgbClr val="C1E4F5"/>
          </a:solidFill>
        </a:ln>
      </c:spPr>
    </c:plotArea>
    <c:plotVisOnly val="1"/>
    <c:dispBlanksAs val="gap"/>
    <c:showDLblsOverMax val="0"/>
  </c:chart>
  <c:spPr>
    <a:solidFill>
      <a:srgbClr val="DBEFF9"/>
    </a:solidFill>
  </c:spPr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GDP per capita constant LCU, Lead 5 yrs.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6"/>
            <c:spPr>
              <a:solidFill>
                <a:srgbClr val="1E82B4"/>
              </a:solidFill>
              <a:ln>
                <a:noFill/>
              </a:ln>
            </c:spPr>
          </c:marker>
          <c:trendline>
            <c:spPr>
              <a:ln w="25400">
                <a:solidFill>
                  <a:srgbClr val="C43922"/>
                </a:solidFill>
              </a:ln>
            </c:spPr>
            <c:trendlineType val="linear"/>
            <c:dispRSqr val="0"/>
            <c:dispEq val="0"/>
          </c:trendline>
          <c:xVal>
            <c:numRef>
              <c:f>Sheet1!$A$2:$A$310</c:f>
              <c:numCache>
                <c:formatCode>General</c:formatCode>
                <c:ptCount val="309"/>
                <c:pt idx="0">
                  <c:v>-16.52043918643998</c:v>
                </c:pt>
                <c:pt idx="1">
                  <c:v>3.2005413470827619</c:v>
                </c:pt>
                <c:pt idx="2">
                  <c:v>4.8564559446414819</c:v>
                </c:pt>
                <c:pt idx="3">
                  <c:v>14.966407978883936</c:v>
                </c:pt>
                <c:pt idx="4">
                  <c:v>14.867088934093488</c:v>
                </c:pt>
                <c:pt idx="5">
                  <c:v>9.8614010217615515</c:v>
                </c:pt>
                <c:pt idx="6">
                  <c:v>6.1814453155198379</c:v>
                </c:pt>
                <c:pt idx="7">
                  <c:v>7.5051604846223228</c:v>
                </c:pt>
                <c:pt idx="8">
                  <c:v>-2.841139553103659</c:v>
                </c:pt>
                <c:pt idx="9">
                  <c:v>5.1790422264902674</c:v>
                </c:pt>
                <c:pt idx="10">
                  <c:v>16.77219357930646</c:v>
                </c:pt>
                <c:pt idx="11">
                  <c:v>13.112580305458891</c:v>
                </c:pt>
                <c:pt idx="12">
                  <c:v>6.0951627154651362</c:v>
                </c:pt>
                <c:pt idx="13">
                  <c:v>5.4887983984807818</c:v>
                </c:pt>
                <c:pt idx="14">
                  <c:v>6.9018177836182701</c:v>
                </c:pt>
                <c:pt idx="15">
                  <c:v>-7.560706467763211</c:v>
                </c:pt>
                <c:pt idx="16">
                  <c:v>0.74252045370279518</c:v>
                </c:pt>
                <c:pt idx="17">
                  <c:v>13.041778267647402</c:v>
                </c:pt>
                <c:pt idx="18">
                  <c:v>6.2563821463527916</c:v>
                </c:pt>
                <c:pt idx="19">
                  <c:v>1.826527228531873</c:v>
                </c:pt>
                <c:pt idx="20">
                  <c:v>0.20823668600095857</c:v>
                </c:pt>
                <c:pt idx="21">
                  <c:v>2.6715250029357094</c:v>
                </c:pt>
                <c:pt idx="22">
                  <c:v>-1.1893259920309447</c:v>
                </c:pt>
                <c:pt idx="23">
                  <c:v>-2.8295547438518085</c:v>
                </c:pt>
                <c:pt idx="24">
                  <c:v>5.4268787758274897</c:v>
                </c:pt>
                <c:pt idx="25">
                  <c:v>5.2799484480550447</c:v>
                </c:pt>
                <c:pt idx="26">
                  <c:v>2.3866048516032592</c:v>
                </c:pt>
                <c:pt idx="27">
                  <c:v>-6.4373800467253943</c:v>
                </c:pt>
                <c:pt idx="28">
                  <c:v>-6.3428074502444289</c:v>
                </c:pt>
                <c:pt idx="29">
                  <c:v>-1.2705850000485128</c:v>
                </c:pt>
                <c:pt idx="30">
                  <c:v>3.5938197967952874</c:v>
                </c:pt>
                <c:pt idx="31">
                  <c:v>10.111655556084699</c:v>
                </c:pt>
                <c:pt idx="32">
                  <c:v>14.73261019663893</c:v>
                </c:pt>
                <c:pt idx="33">
                  <c:v>9.9238917640586237</c:v>
                </c:pt>
                <c:pt idx="34">
                  <c:v>4.1241408869014435</c:v>
                </c:pt>
                <c:pt idx="35">
                  <c:v>3.9411008189991321</c:v>
                </c:pt>
                <c:pt idx="36">
                  <c:v>-15.540075070962267</c:v>
                </c:pt>
                <c:pt idx="37">
                  <c:v>1.8638064155155405</c:v>
                </c:pt>
                <c:pt idx="38">
                  <c:v>7.9628475462543875</c:v>
                </c:pt>
                <c:pt idx="39">
                  <c:v>10.502048029813402</c:v>
                </c:pt>
                <c:pt idx="40">
                  <c:v>16.206198338898623</c:v>
                </c:pt>
                <c:pt idx="41">
                  <c:v>8.7943821992948088</c:v>
                </c:pt>
                <c:pt idx="42">
                  <c:v>1.2144334325666364</c:v>
                </c:pt>
                <c:pt idx="43">
                  <c:v>-10.653395368555692</c:v>
                </c:pt>
                <c:pt idx="44">
                  <c:v>-3.0697298263635133</c:v>
                </c:pt>
                <c:pt idx="45">
                  <c:v>8.1016909565525168</c:v>
                </c:pt>
                <c:pt idx="46">
                  <c:v>18.904857895026083</c:v>
                </c:pt>
                <c:pt idx="47">
                  <c:v>13.181119185189019</c:v>
                </c:pt>
                <c:pt idx="48">
                  <c:v>20.989446659798475</c:v>
                </c:pt>
                <c:pt idx="49">
                  <c:v>25.350094440644185</c:v>
                </c:pt>
                <c:pt idx="50">
                  <c:v>-19.564147845938514</c:v>
                </c:pt>
                <c:pt idx="51">
                  <c:v>-1.4324241200395065</c:v>
                </c:pt>
                <c:pt idx="52">
                  <c:v>18.336462181885111</c:v>
                </c:pt>
                <c:pt idx="53">
                  <c:v>21.562168941793416</c:v>
                </c:pt>
                <c:pt idx="54">
                  <c:v>14.593543194721484</c:v>
                </c:pt>
                <c:pt idx="55">
                  <c:v>22.784716769921516</c:v>
                </c:pt>
                <c:pt idx="56">
                  <c:v>16.176945845218576</c:v>
                </c:pt>
                <c:pt idx="57">
                  <c:v>-5.8893430746535458</c:v>
                </c:pt>
                <c:pt idx="58">
                  <c:v>5.8315189151795721</c:v>
                </c:pt>
                <c:pt idx="59">
                  <c:v>16.721904516803924</c:v>
                </c:pt>
                <c:pt idx="60">
                  <c:v>17.775252851897335</c:v>
                </c:pt>
                <c:pt idx="61">
                  <c:v>16.189205737890966</c:v>
                </c:pt>
                <c:pt idx="62">
                  <c:v>14.103409946949853</c:v>
                </c:pt>
                <c:pt idx="63">
                  <c:v>1.5348181163612935</c:v>
                </c:pt>
                <c:pt idx="64">
                  <c:v>-8.9292814459442837</c:v>
                </c:pt>
                <c:pt idx="65">
                  <c:v>4.2207848118297591</c:v>
                </c:pt>
                <c:pt idx="66">
                  <c:v>10.400351972763957</c:v>
                </c:pt>
                <c:pt idx="67">
                  <c:v>11.634507808846834</c:v>
                </c:pt>
                <c:pt idx="68">
                  <c:v>9.9918750099867992</c:v>
                </c:pt>
                <c:pt idx="69">
                  <c:v>13.578397571938964</c:v>
                </c:pt>
                <c:pt idx="70">
                  <c:v>10.371511184899873</c:v>
                </c:pt>
                <c:pt idx="71">
                  <c:v>9.5468397248399768</c:v>
                </c:pt>
                <c:pt idx="72">
                  <c:v>8.6805227817149841</c:v>
                </c:pt>
                <c:pt idx="73">
                  <c:v>6.760343144004139</c:v>
                </c:pt>
                <c:pt idx="74">
                  <c:v>5.5879758629844218</c:v>
                </c:pt>
                <c:pt idx="75">
                  <c:v>12.010651349724412</c:v>
                </c:pt>
                <c:pt idx="76">
                  <c:v>3.9346832512588747</c:v>
                </c:pt>
                <c:pt idx="77">
                  <c:v>1.3634880943090764</c:v>
                </c:pt>
                <c:pt idx="78">
                  <c:v>-3.6814221328214245</c:v>
                </c:pt>
                <c:pt idx="79">
                  <c:v>-8.1845914207618335</c:v>
                </c:pt>
                <c:pt idx="80">
                  <c:v>-13.120355459787092</c:v>
                </c:pt>
                <c:pt idx="81">
                  <c:v>-7.1669983257546193</c:v>
                </c:pt>
                <c:pt idx="82">
                  <c:v>7.1218034920385378</c:v>
                </c:pt>
                <c:pt idx="83">
                  <c:v>3.4972393303201699</c:v>
                </c:pt>
                <c:pt idx="84">
                  <c:v>-2.0963828578886563</c:v>
                </c:pt>
                <c:pt idx="85">
                  <c:v>-0.70046952545634866</c:v>
                </c:pt>
                <c:pt idx="86">
                  <c:v>-1.2915181222795127</c:v>
                </c:pt>
                <c:pt idx="87">
                  <c:v>-5.3275290452155559</c:v>
                </c:pt>
                <c:pt idx="88">
                  <c:v>-2.7563324921095074</c:v>
                </c:pt>
                <c:pt idx="89">
                  <c:v>3.8940571576351033</c:v>
                </c:pt>
                <c:pt idx="90">
                  <c:v>1.7897173906394386</c:v>
                </c:pt>
                <c:pt idx="91">
                  <c:v>-6.1014532081970714</c:v>
                </c:pt>
                <c:pt idx="92">
                  <c:v>-7.358390891220111</c:v>
                </c:pt>
                <c:pt idx="93">
                  <c:v>4.9468147824750446</c:v>
                </c:pt>
                <c:pt idx="94">
                  <c:v>0.67552526799306634</c:v>
                </c:pt>
                <c:pt idx="95">
                  <c:v>-2.5165015936175479</c:v>
                </c:pt>
                <c:pt idx="96">
                  <c:v>11.275478299190141</c:v>
                </c:pt>
                <c:pt idx="97">
                  <c:v>8.615140376933951</c:v>
                </c:pt>
                <c:pt idx="98">
                  <c:v>1.1812045583431257</c:v>
                </c:pt>
                <c:pt idx="99">
                  <c:v>1.5995056806853967</c:v>
                </c:pt>
                <c:pt idx="100">
                  <c:v>7.3805427123512928</c:v>
                </c:pt>
                <c:pt idx="101">
                  <c:v>-4.7478506935240716</c:v>
                </c:pt>
                <c:pt idx="102">
                  <c:v>-2.2839075426160775</c:v>
                </c:pt>
                <c:pt idx="103">
                  <c:v>4.7196488555862715</c:v>
                </c:pt>
                <c:pt idx="104">
                  <c:v>10.745878542208601</c:v>
                </c:pt>
                <c:pt idx="105">
                  <c:v>22.614094649921071</c:v>
                </c:pt>
                <c:pt idx="106">
                  <c:v>17.531165711265103</c:v>
                </c:pt>
                <c:pt idx="107">
                  <c:v>15.455738737719045</c:v>
                </c:pt>
                <c:pt idx="108">
                  <c:v>5.6571044090160498</c:v>
                </c:pt>
                <c:pt idx="109">
                  <c:v>6.2808037455118466</c:v>
                </c:pt>
                <c:pt idx="110">
                  <c:v>8.0205513038060516</c:v>
                </c:pt>
                <c:pt idx="111">
                  <c:v>1.6146658481289933</c:v>
                </c:pt>
                <c:pt idx="112">
                  <c:v>3.2459073859657082</c:v>
                </c:pt>
                <c:pt idx="113">
                  <c:v>-0.8228185482107051</c:v>
                </c:pt>
                <c:pt idx="114">
                  <c:v>-1.8618394959977778</c:v>
                </c:pt>
                <c:pt idx="115">
                  <c:v>-8.3136339964914754</c:v>
                </c:pt>
                <c:pt idx="116">
                  <c:v>-0.43607101425771333</c:v>
                </c:pt>
                <c:pt idx="117">
                  <c:v>10.706045105280779</c:v>
                </c:pt>
                <c:pt idx="118">
                  <c:v>23.943530400609276</c:v>
                </c:pt>
                <c:pt idx="119">
                  <c:v>19.114422951791958</c:v>
                </c:pt>
                <c:pt idx="120">
                  <c:v>22.94232585618807</c:v>
                </c:pt>
                <c:pt idx="121">
                  <c:v>20.656300889800214</c:v>
                </c:pt>
                <c:pt idx="122">
                  <c:v>-17.830486448017869</c:v>
                </c:pt>
                <c:pt idx="123">
                  <c:v>-15.934217270219833</c:v>
                </c:pt>
                <c:pt idx="124">
                  <c:v>-7.0507544985772839</c:v>
                </c:pt>
                <c:pt idx="125">
                  <c:v>9.0272309009052094</c:v>
                </c:pt>
                <c:pt idx="126">
                  <c:v>-0.13210345743710405</c:v>
                </c:pt>
                <c:pt idx="127">
                  <c:v>4.3367805055460629</c:v>
                </c:pt>
                <c:pt idx="128">
                  <c:v>6.4531251721238334</c:v>
                </c:pt>
                <c:pt idx="129">
                  <c:v>7.4162439847232235</c:v>
                </c:pt>
                <c:pt idx="130">
                  <c:v>4.0967018592707092</c:v>
                </c:pt>
                <c:pt idx="131">
                  <c:v>7.992877708251342</c:v>
                </c:pt>
                <c:pt idx="132">
                  <c:v>7.9979864755705705</c:v>
                </c:pt>
                <c:pt idx="133">
                  <c:v>3.5537393886948081</c:v>
                </c:pt>
                <c:pt idx="134">
                  <c:v>0.24124761421238361</c:v>
                </c:pt>
                <c:pt idx="135">
                  <c:v>4.2155091910582314</c:v>
                </c:pt>
                <c:pt idx="136">
                  <c:v>-1.8356553531343707</c:v>
                </c:pt>
                <c:pt idx="137">
                  <c:v>-0.62929025420836382</c:v>
                </c:pt>
                <c:pt idx="138">
                  <c:v>0.85222437736436518</c:v>
                </c:pt>
                <c:pt idx="139">
                  <c:v>2.2888368890673974</c:v>
                </c:pt>
                <c:pt idx="140">
                  <c:v>3.7410378592518043</c:v>
                </c:pt>
                <c:pt idx="141">
                  <c:v>-0.87296305754851744</c:v>
                </c:pt>
                <c:pt idx="142">
                  <c:v>11.567845949945145</c:v>
                </c:pt>
                <c:pt idx="143">
                  <c:v>-7.8133831124185207</c:v>
                </c:pt>
                <c:pt idx="144">
                  <c:v>1.7657536114259713</c:v>
                </c:pt>
                <c:pt idx="145">
                  <c:v>6.8068978361500641</c:v>
                </c:pt>
                <c:pt idx="146">
                  <c:v>-0.72754296386910511</c:v>
                </c:pt>
                <c:pt idx="147">
                  <c:v>-6.6209834149902491</c:v>
                </c:pt>
                <c:pt idx="148">
                  <c:v>-9.642100353459</c:v>
                </c:pt>
                <c:pt idx="149">
                  <c:v>-7.343605464026389</c:v>
                </c:pt>
                <c:pt idx="150">
                  <c:v>-26.409104960399958</c:v>
                </c:pt>
                <c:pt idx="151">
                  <c:v>-21.938576130760609</c:v>
                </c:pt>
                <c:pt idx="152">
                  <c:v>1.2416597965859211</c:v>
                </c:pt>
                <c:pt idx="153">
                  <c:v>4.8617716640437152</c:v>
                </c:pt>
                <c:pt idx="154">
                  <c:v>1.0450074072753353</c:v>
                </c:pt>
                <c:pt idx="155">
                  <c:v>15.860960922856151</c:v>
                </c:pt>
                <c:pt idx="156">
                  <c:v>16.519144682174641</c:v>
                </c:pt>
                <c:pt idx="157">
                  <c:v>-10.086265168142354</c:v>
                </c:pt>
                <c:pt idx="158">
                  <c:v>1.376856478251554</c:v>
                </c:pt>
                <c:pt idx="159">
                  <c:v>13.552804009818715</c:v>
                </c:pt>
                <c:pt idx="160">
                  <c:v>19.480534283873752</c:v>
                </c:pt>
                <c:pt idx="161">
                  <c:v>10.36044915997563</c:v>
                </c:pt>
                <c:pt idx="162">
                  <c:v>4.7159132869474618</c:v>
                </c:pt>
                <c:pt idx="163">
                  <c:v>2.4457967090138553</c:v>
                </c:pt>
                <c:pt idx="164">
                  <c:v>3.5050475658051994</c:v>
                </c:pt>
                <c:pt idx="165">
                  <c:v>9.0729554514052779</c:v>
                </c:pt>
                <c:pt idx="166">
                  <c:v>15.897305171086813</c:v>
                </c:pt>
                <c:pt idx="167">
                  <c:v>5.8140456507191232</c:v>
                </c:pt>
                <c:pt idx="168">
                  <c:v>3.6327500352624611</c:v>
                </c:pt>
                <c:pt idx="169">
                  <c:v>-2.6452266340660486</c:v>
                </c:pt>
                <c:pt idx="170">
                  <c:v>6.3950516010036296</c:v>
                </c:pt>
                <c:pt idx="171">
                  <c:v>-19.470037741540118</c:v>
                </c:pt>
                <c:pt idx="172">
                  <c:v>-7.6835101880510805</c:v>
                </c:pt>
                <c:pt idx="173">
                  <c:v>11.370311054006621</c:v>
                </c:pt>
                <c:pt idx="174">
                  <c:v>21.967925976567628</c:v>
                </c:pt>
                <c:pt idx="175">
                  <c:v>9.6169860447616813</c:v>
                </c:pt>
                <c:pt idx="176">
                  <c:v>19.035754420284412</c:v>
                </c:pt>
                <c:pt idx="177">
                  <c:v>12.689737698996701</c:v>
                </c:pt>
                <c:pt idx="178">
                  <c:v>-2.8908582018431304</c:v>
                </c:pt>
                <c:pt idx="179">
                  <c:v>-3.0604879112183241</c:v>
                </c:pt>
                <c:pt idx="180">
                  <c:v>0.49337659239637333</c:v>
                </c:pt>
                <c:pt idx="181">
                  <c:v>1.1065559104771125</c:v>
                </c:pt>
                <c:pt idx="182">
                  <c:v>-4.8221305497183167</c:v>
                </c:pt>
                <c:pt idx="183">
                  <c:v>-2.3673352986799472</c:v>
                </c:pt>
                <c:pt idx="184">
                  <c:v>-4.8945446988383878E-2</c:v>
                </c:pt>
                <c:pt idx="185">
                  <c:v>1.4674930996994107</c:v>
                </c:pt>
                <c:pt idx="186">
                  <c:v>4.7178663521833357</c:v>
                </c:pt>
                <c:pt idx="187">
                  <c:v>2.2349414263873513</c:v>
                </c:pt>
                <c:pt idx="188">
                  <c:v>1.2062467094635423</c:v>
                </c:pt>
                <c:pt idx="189">
                  <c:v>-2.6544067577185047</c:v>
                </c:pt>
                <c:pt idx="190">
                  <c:v>-7.2150211268511697</c:v>
                </c:pt>
                <c:pt idx="191">
                  <c:v>1.3051407032245379</c:v>
                </c:pt>
                <c:pt idx="192">
                  <c:v>-16.273623324912968</c:v>
                </c:pt>
                <c:pt idx="193">
                  <c:v>-6.8001275153964542</c:v>
                </c:pt>
                <c:pt idx="194">
                  <c:v>7.9535291583559484</c:v>
                </c:pt>
                <c:pt idx="195">
                  <c:v>9.1669947064365402</c:v>
                </c:pt>
                <c:pt idx="196">
                  <c:v>10.710254618363578</c:v>
                </c:pt>
                <c:pt idx="197">
                  <c:v>8.4038537840266727</c:v>
                </c:pt>
                <c:pt idx="198">
                  <c:v>7.4670303883655862</c:v>
                </c:pt>
                <c:pt idx="199">
                  <c:v>-16.68120425303934</c:v>
                </c:pt>
                <c:pt idx="200">
                  <c:v>-8.6670939003230956</c:v>
                </c:pt>
                <c:pt idx="201">
                  <c:v>5.2478804668556904</c:v>
                </c:pt>
                <c:pt idx="202">
                  <c:v>7.1788842597862867</c:v>
                </c:pt>
                <c:pt idx="203">
                  <c:v>7.9840124857881278</c:v>
                </c:pt>
                <c:pt idx="204">
                  <c:v>15.723463630393013</c:v>
                </c:pt>
                <c:pt idx="205">
                  <c:v>12.819366486505814</c:v>
                </c:pt>
                <c:pt idx="206">
                  <c:v>-14.966130032114457</c:v>
                </c:pt>
                <c:pt idx="207">
                  <c:v>-10.618322894045122</c:v>
                </c:pt>
                <c:pt idx="208">
                  <c:v>5.3781304527769791</c:v>
                </c:pt>
                <c:pt idx="209">
                  <c:v>4.9272192156313181</c:v>
                </c:pt>
                <c:pt idx="210">
                  <c:v>8.5719773651959343</c:v>
                </c:pt>
                <c:pt idx="211">
                  <c:v>5.8596926689251347</c:v>
                </c:pt>
                <c:pt idx="212">
                  <c:v>2.5570323601778853</c:v>
                </c:pt>
                <c:pt idx="213">
                  <c:v>-13.703148003355587</c:v>
                </c:pt>
                <c:pt idx="214">
                  <c:v>-8.2483133114027538</c:v>
                </c:pt>
                <c:pt idx="215">
                  <c:v>4.4623749209872088</c:v>
                </c:pt>
                <c:pt idx="216">
                  <c:v>5.7368337143991539</c:v>
                </c:pt>
                <c:pt idx="217">
                  <c:v>-3.3697575136303684</c:v>
                </c:pt>
                <c:pt idx="218">
                  <c:v>4.8076510549868772</c:v>
                </c:pt>
                <c:pt idx="219">
                  <c:v>8.7317184326980026</c:v>
                </c:pt>
                <c:pt idx="220">
                  <c:v>-3.8292049367856649</c:v>
                </c:pt>
                <c:pt idx="221">
                  <c:v>-1.0169572409016112</c:v>
                </c:pt>
                <c:pt idx="222">
                  <c:v>7.0277306663263204</c:v>
                </c:pt>
                <c:pt idx="223">
                  <c:v>5.2716511311969825</c:v>
                </c:pt>
                <c:pt idx="224">
                  <c:v>-1.4988821074195968</c:v>
                </c:pt>
                <c:pt idx="225">
                  <c:v>1.9784073019265236</c:v>
                </c:pt>
                <c:pt idx="226">
                  <c:v>3.766217394600325</c:v>
                </c:pt>
                <c:pt idx="227">
                  <c:v>12.627604992039402</c:v>
                </c:pt>
                <c:pt idx="228">
                  <c:v>13.782778915846208</c:v>
                </c:pt>
                <c:pt idx="229">
                  <c:v>27.055674545371915</c:v>
                </c:pt>
                <c:pt idx="230">
                  <c:v>14.508053631594279</c:v>
                </c:pt>
                <c:pt idx="231">
                  <c:v>7.4940587135746242</c:v>
                </c:pt>
                <c:pt idx="232">
                  <c:v>5.0177587521238465</c:v>
                </c:pt>
                <c:pt idx="233">
                  <c:v>-3.470958829266138</c:v>
                </c:pt>
                <c:pt idx="234">
                  <c:v>-8.3920060771387313</c:v>
                </c:pt>
                <c:pt idx="235">
                  <c:v>8.532669625736844E-2</c:v>
                </c:pt>
                <c:pt idx="236">
                  <c:v>6.0983124806145241</c:v>
                </c:pt>
                <c:pt idx="237">
                  <c:v>7.9506826262236814</c:v>
                </c:pt>
                <c:pt idx="238">
                  <c:v>3.1054403271801903</c:v>
                </c:pt>
                <c:pt idx="239">
                  <c:v>17.381368115554153</c:v>
                </c:pt>
                <c:pt idx="240">
                  <c:v>12.026643299488299</c:v>
                </c:pt>
                <c:pt idx="241">
                  <c:v>9.5453387104316576</c:v>
                </c:pt>
                <c:pt idx="242">
                  <c:v>15.860849118222845</c:v>
                </c:pt>
                <c:pt idx="243">
                  <c:v>3.3394129214948833</c:v>
                </c:pt>
                <c:pt idx="244">
                  <c:v>6.5917474765724151</c:v>
                </c:pt>
                <c:pt idx="245">
                  <c:v>6.5505583372471463</c:v>
                </c:pt>
                <c:pt idx="246">
                  <c:v>-3.9515900008097589</c:v>
                </c:pt>
                <c:pt idx="247">
                  <c:v>5.8914812114700723</c:v>
                </c:pt>
                <c:pt idx="248">
                  <c:v>16.389511167940988</c:v>
                </c:pt>
                <c:pt idx="249">
                  <c:v>16.43996990853298</c:v>
                </c:pt>
                <c:pt idx="250">
                  <c:v>9.8326188790295959</c:v>
                </c:pt>
                <c:pt idx="251">
                  <c:v>11.048141073286828</c:v>
                </c:pt>
                <c:pt idx="252">
                  <c:v>-2.3632979864681971</c:v>
                </c:pt>
                <c:pt idx="253">
                  <c:v>0.95418482202220645</c:v>
                </c:pt>
                <c:pt idx="254">
                  <c:v>-0.25457403708860227</c:v>
                </c:pt>
                <c:pt idx="255">
                  <c:v>8.7306900550973978</c:v>
                </c:pt>
                <c:pt idx="256">
                  <c:v>4.8008714345243391</c:v>
                </c:pt>
                <c:pt idx="257">
                  <c:v>-1.5092080510990655</c:v>
                </c:pt>
                <c:pt idx="258">
                  <c:v>-4.0082404548579547</c:v>
                </c:pt>
                <c:pt idx="259">
                  <c:v>-2.7682243812165197</c:v>
                </c:pt>
                <c:pt idx="260">
                  <c:v>2.0455463348406653</c:v>
                </c:pt>
                <c:pt idx="261">
                  <c:v>6.2040659690228779</c:v>
                </c:pt>
                <c:pt idx="262">
                  <c:v>12.453495840211502</c:v>
                </c:pt>
                <c:pt idx="263">
                  <c:v>11.146994361234349</c:v>
                </c:pt>
                <c:pt idx="264">
                  <c:v>2.8410781680755974</c:v>
                </c:pt>
                <c:pt idx="265">
                  <c:v>-2.1629138824020231</c:v>
                </c:pt>
                <c:pt idx="266">
                  <c:v>6.4141313393483159</c:v>
                </c:pt>
                <c:pt idx="267">
                  <c:v>-2.87346632444428</c:v>
                </c:pt>
                <c:pt idx="268">
                  <c:v>1.8642335509425294</c:v>
                </c:pt>
                <c:pt idx="269">
                  <c:v>7.9303047219375742</c:v>
                </c:pt>
                <c:pt idx="270">
                  <c:v>2.7984748341964263</c:v>
                </c:pt>
                <c:pt idx="271">
                  <c:v>5.7409299336059263</c:v>
                </c:pt>
                <c:pt idx="272">
                  <c:v>3.6422085345840998</c:v>
                </c:pt>
                <c:pt idx="273">
                  <c:v>9.5517782221260887</c:v>
                </c:pt>
                <c:pt idx="274">
                  <c:v>-15.249858359483802</c:v>
                </c:pt>
                <c:pt idx="275">
                  <c:v>-7.1776726533066508</c:v>
                </c:pt>
                <c:pt idx="276">
                  <c:v>22.505998889662791</c:v>
                </c:pt>
                <c:pt idx="277">
                  <c:v>25.139993184791003</c:v>
                </c:pt>
                <c:pt idx="278">
                  <c:v>19.973909396200156</c:v>
                </c:pt>
                <c:pt idx="279">
                  <c:v>19.048084276231762</c:v>
                </c:pt>
                <c:pt idx="280">
                  <c:v>8.2428202108162552</c:v>
                </c:pt>
                <c:pt idx="281">
                  <c:v>-16.622743289382242</c:v>
                </c:pt>
                <c:pt idx="282">
                  <c:v>-19.187478702482302</c:v>
                </c:pt>
                <c:pt idx="283">
                  <c:v>-6.931146804861271</c:v>
                </c:pt>
                <c:pt idx="284">
                  <c:v>2.7173947520976398</c:v>
                </c:pt>
                <c:pt idx="285">
                  <c:v>9.7091719986762328</c:v>
                </c:pt>
                <c:pt idx="286">
                  <c:v>9.4706251617729649</c:v>
                </c:pt>
                <c:pt idx="287">
                  <c:v>14.340876626906436</c:v>
                </c:pt>
                <c:pt idx="288">
                  <c:v>-8.1202954161520893</c:v>
                </c:pt>
                <c:pt idx="289">
                  <c:v>-5.9259325716305113</c:v>
                </c:pt>
                <c:pt idx="290">
                  <c:v>4.254268886207953</c:v>
                </c:pt>
                <c:pt idx="291">
                  <c:v>3.8962818854650862</c:v>
                </c:pt>
                <c:pt idx="292">
                  <c:v>-1.2810105108255669</c:v>
                </c:pt>
                <c:pt idx="293">
                  <c:v>4.9025220439504977</c:v>
                </c:pt>
                <c:pt idx="294">
                  <c:v>4.4516319048903057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-7.3241292698602507</c:v>
                </c:pt>
                <c:pt idx="303">
                  <c:v>-8.9444283911139664</c:v>
                </c:pt>
                <c:pt idx="304">
                  <c:v>-6.6498310367892479</c:v>
                </c:pt>
                <c:pt idx="305">
                  <c:v>-9.7167241509929418</c:v>
                </c:pt>
                <c:pt idx="306">
                  <c:v>-0.96324629573703291</c:v>
                </c:pt>
                <c:pt idx="307">
                  <c:v>-2.479650515132402</c:v>
                </c:pt>
                <c:pt idx="308">
                  <c:v>-0.85935139387868631</c:v>
                </c:pt>
              </c:numCache>
            </c:numRef>
          </c:xVal>
          <c:yVal>
            <c:numRef>
              <c:f>Sheet1!$B$2:$B$310</c:f>
              <c:numCache>
                <c:formatCode>General</c:formatCode>
                <c:ptCount val="309"/>
                <c:pt idx="0">
                  <c:v>17.986811474111342</c:v>
                </c:pt>
                <c:pt idx="1">
                  <c:v>10.730115008823304</c:v>
                </c:pt>
                <c:pt idx="2">
                  <c:v>10.305493740789196</c:v>
                </c:pt>
                <c:pt idx="3">
                  <c:v>10.398609291670979</c:v>
                </c:pt>
                <c:pt idx="4">
                  <c:v>7.3013940584196746</c:v>
                </c:pt>
                <c:pt idx="5">
                  <c:v>6.2431970253005176</c:v>
                </c:pt>
                <c:pt idx="6">
                  <c:v>5.9599661543076721</c:v>
                </c:pt>
                <c:pt idx="7">
                  <c:v>5.5094885454694875</c:v>
                </c:pt>
                <c:pt idx="8">
                  <c:v>8.2991297287101418</c:v>
                </c:pt>
                <c:pt idx="9">
                  <c:v>10.362464934130422</c:v>
                </c:pt>
                <c:pt idx="10">
                  <c:v>10.979038241276129</c:v>
                </c:pt>
                <c:pt idx="11">
                  <c:v>4.8473129268469251</c:v>
                </c:pt>
                <c:pt idx="12">
                  <c:v>4.8940485100279929</c:v>
                </c:pt>
                <c:pt idx="13">
                  <c:v>4.04265817991174</c:v>
                </c:pt>
                <c:pt idx="14">
                  <c:v>1.1783860690513848</c:v>
                </c:pt>
                <c:pt idx="15">
                  <c:v>7.2341188733711093</c:v>
                </c:pt>
                <c:pt idx="16">
                  <c:v>8.4400004201334866</c:v>
                </c:pt>
                <c:pt idx="17">
                  <c:v>8.2453429097602893</c:v>
                </c:pt>
                <c:pt idx="18">
                  <c:v>1.8249859118142808</c:v>
                </c:pt>
                <c:pt idx="19">
                  <c:v>2.1128532419298907</c:v>
                </c:pt>
                <c:pt idx="20">
                  <c:v>0.57717932992122911</c:v>
                </c:pt>
                <c:pt idx="21">
                  <c:v>-2.6633758191755064</c:v>
                </c:pt>
                <c:pt idx="22">
                  <c:v>10.186324797823865</c:v>
                </c:pt>
                <c:pt idx="23">
                  <c:v>13.858023370506345</c:v>
                </c:pt>
                <c:pt idx="24">
                  <c:v>18.137891092948522</c:v>
                </c:pt>
                <c:pt idx="25">
                  <c:v>12.591098204981499</c:v>
                </c:pt>
                <c:pt idx="26">
                  <c:v>17.014291298398909</c:v>
                </c:pt>
                <c:pt idx="27">
                  <c:v>16.015586413987393</c:v>
                </c:pt>
                <c:pt idx="28">
                  <c:v>11.082769466160691</c:v>
                </c:pt>
                <c:pt idx="29">
                  <c:v>8.8815335970679143</c:v>
                </c:pt>
                <c:pt idx="30">
                  <c:v>7.9991940655240512</c:v>
                </c:pt>
                <c:pt idx="31">
                  <c:v>6.6402963171981355</c:v>
                </c:pt>
                <c:pt idx="32">
                  <c:v>0.54033255758252352</c:v>
                </c:pt>
                <c:pt idx="33">
                  <c:v>0.53826583033487196</c:v>
                </c:pt>
                <c:pt idx="34">
                  <c:v>2.3190955036156424E-2</c:v>
                </c:pt>
                <c:pt idx="35">
                  <c:v>-0.5286480616746303</c:v>
                </c:pt>
                <c:pt idx="36">
                  <c:v>16.226148331601742</c:v>
                </c:pt>
                <c:pt idx="37">
                  <c:v>19.269363304946197</c:v>
                </c:pt>
                <c:pt idx="38">
                  <c:v>18.7666478738862</c:v>
                </c:pt>
                <c:pt idx="39">
                  <c:v>11.98278536371884</c:v>
                </c:pt>
                <c:pt idx="40">
                  <c:v>12.229496968033793</c:v>
                </c:pt>
                <c:pt idx="41">
                  <c:v>13.630303446964831</c:v>
                </c:pt>
                <c:pt idx="42">
                  <c:v>14.15531476091072</c:v>
                </c:pt>
                <c:pt idx="43">
                  <c:v>47.490912498750326</c:v>
                </c:pt>
                <c:pt idx="44">
                  <c:v>52.207280638405429</c:v>
                </c:pt>
                <c:pt idx="45">
                  <c:v>51.953455515051417</c:v>
                </c:pt>
                <c:pt idx="46">
                  <c:v>51.229208887495581</c:v>
                </c:pt>
                <c:pt idx="47">
                  <c:v>50.522461744523817</c:v>
                </c:pt>
                <c:pt idx="48">
                  <c:v>47.538383071323409</c:v>
                </c:pt>
                <c:pt idx="49">
                  <c:v>41.806059945042939</c:v>
                </c:pt>
                <c:pt idx="50">
                  <c:v>14.811315105582246</c:v>
                </c:pt>
                <c:pt idx="51">
                  <c:v>19.13209731072758</c:v>
                </c:pt>
                <c:pt idx="52">
                  <c:v>18.89200856111426</c:v>
                </c:pt>
                <c:pt idx="53">
                  <c:v>15.459668633311274</c:v>
                </c:pt>
                <c:pt idx="54">
                  <c:v>14.894704894685162</c:v>
                </c:pt>
                <c:pt idx="55">
                  <c:v>15.00069013120644</c:v>
                </c:pt>
                <c:pt idx="56">
                  <c:v>12.380507052966827</c:v>
                </c:pt>
                <c:pt idx="57">
                  <c:v>23.457849880235315</c:v>
                </c:pt>
                <c:pt idx="58">
                  <c:v>25.967252086667969</c:v>
                </c:pt>
                <c:pt idx="59">
                  <c:v>24.477985704807281</c:v>
                </c:pt>
                <c:pt idx="60">
                  <c:v>14.716269013136163</c:v>
                </c:pt>
                <c:pt idx="61">
                  <c:v>10.527150916894357</c:v>
                </c:pt>
                <c:pt idx="62">
                  <c:v>6.162102464908159</c:v>
                </c:pt>
                <c:pt idx="63">
                  <c:v>-0.29437391518651879</c:v>
                </c:pt>
                <c:pt idx="64">
                  <c:v>7.4184154152428405</c:v>
                </c:pt>
                <c:pt idx="65">
                  <c:v>8.4005291543606475</c:v>
                </c:pt>
                <c:pt idx="66">
                  <c:v>6.9149551014538346</c:v>
                </c:pt>
                <c:pt idx="67">
                  <c:v>-1.4653918782121522</c:v>
                </c:pt>
                <c:pt idx="68">
                  <c:v>-2.4849072115648241</c:v>
                </c:pt>
                <c:pt idx="69">
                  <c:v>-4.8080108780979458</c:v>
                </c:pt>
                <c:pt idx="70">
                  <c:v>-6.762624250752225</c:v>
                </c:pt>
                <c:pt idx="71">
                  <c:v>-0.67835858594449405</c:v>
                </c:pt>
                <c:pt idx="72">
                  <c:v>-4.8296424305254604</c:v>
                </c:pt>
                <c:pt idx="73">
                  <c:v>13.545263096686</c:v>
                </c:pt>
                <c:pt idx="74">
                  <c:v>16.742471953464566</c:v>
                </c:pt>
                <c:pt idx="75">
                  <c:v>14.816068715347797</c:v>
                </c:pt>
                <c:pt idx="76">
                  <c:v>1.6607753465494923</c:v>
                </c:pt>
                <c:pt idx="77">
                  <c:v>1.9413014930366401</c:v>
                </c:pt>
                <c:pt idx="78">
                  <c:v>0.28503017159877686</c:v>
                </c:pt>
                <c:pt idx="79">
                  <c:v>-5.1782609044133565</c:v>
                </c:pt>
                <c:pt idx="80">
                  <c:v>4.9591836923688959</c:v>
                </c:pt>
                <c:pt idx="81">
                  <c:v>6.4026561485471589</c:v>
                </c:pt>
                <c:pt idx="82">
                  <c:v>5.576148884929033</c:v>
                </c:pt>
                <c:pt idx="83">
                  <c:v>8.7223480523057617E-2</c:v>
                </c:pt>
                <c:pt idx="84">
                  <c:v>0.23453997201574595</c:v>
                </c:pt>
                <c:pt idx="85">
                  <c:v>-2.1081337199824191E-2</c:v>
                </c:pt>
                <c:pt idx="86">
                  <c:v>-2.1445907883567372</c:v>
                </c:pt>
                <c:pt idx="87">
                  <c:v>5.0717496761023995</c:v>
                </c:pt>
                <c:pt idx="88">
                  <c:v>8.5801976375487143</c:v>
                </c:pt>
                <c:pt idx="89">
                  <c:v>10.279230729695499</c:v>
                </c:pt>
                <c:pt idx="90">
                  <c:v>4.0933362163944054</c:v>
                </c:pt>
                <c:pt idx="91">
                  <c:v>7.5810643050365556</c:v>
                </c:pt>
                <c:pt idx="92">
                  <c:v>6.7936332931729737</c:v>
                </c:pt>
                <c:pt idx="93">
                  <c:v>3.9997551246734986</c:v>
                </c:pt>
                <c:pt idx="94">
                  <c:v>19.252154586831871</c:v>
                </c:pt>
                <c:pt idx="95">
                  <c:v>19.291926862909037</c:v>
                </c:pt>
                <c:pt idx="96">
                  <c:v>13.235796545716383</c:v>
                </c:pt>
                <c:pt idx="97">
                  <c:v>5.7152649316845938</c:v>
                </c:pt>
                <c:pt idx="98">
                  <c:v>-1.4466812959003761</c:v>
                </c:pt>
                <c:pt idx="99">
                  <c:v>-13.714223995199681</c:v>
                </c:pt>
                <c:pt idx="100">
                  <c:v>-23.209642936132724</c:v>
                </c:pt>
                <c:pt idx="101">
                  <c:v>24.815815263208307</c:v>
                </c:pt>
                <c:pt idx="102">
                  <c:v>29.020302677444754</c:v>
                </c:pt>
                <c:pt idx="103">
                  <c:v>27.319705705980368</c:v>
                </c:pt>
                <c:pt idx="104">
                  <c:v>17.052159786878462</c:v>
                </c:pt>
                <c:pt idx="105">
                  <c:v>16.199039005049265</c:v>
                </c:pt>
                <c:pt idx="106">
                  <c:v>14.109636837702233</c:v>
                </c:pt>
                <c:pt idx="107">
                  <c:v>9.0283024304126158</c:v>
                </c:pt>
                <c:pt idx="108">
                  <c:v>21.729577281327472</c:v>
                </c:pt>
                <c:pt idx="109">
                  <c:v>17.306840863303208</c:v>
                </c:pt>
                <c:pt idx="110">
                  <c:v>14.307538343853032</c:v>
                </c:pt>
                <c:pt idx="111">
                  <c:v>2.5145636352036149</c:v>
                </c:pt>
                <c:pt idx="112">
                  <c:v>-1.3009988999890254E-2</c:v>
                </c:pt>
                <c:pt idx="113">
                  <c:v>-2.075967179036553</c:v>
                </c:pt>
                <c:pt idx="114">
                  <c:v>-3.8081243250465135</c:v>
                </c:pt>
                <c:pt idx="115">
                  <c:v>29.16063232393693</c:v>
                </c:pt>
                <c:pt idx="116">
                  <c:v>34.91557788230697</c:v>
                </c:pt>
                <c:pt idx="117">
                  <c:v>31.328377304628674</c:v>
                </c:pt>
                <c:pt idx="118">
                  <c:v>32.130699069904622</c:v>
                </c:pt>
                <c:pt idx="119">
                  <c:v>33.46183853572775</c:v>
                </c:pt>
                <c:pt idx="120">
                  <c:v>30.882657279405912</c:v>
                </c:pt>
                <c:pt idx="121">
                  <c:v>24.827306169456875</c:v>
                </c:pt>
                <c:pt idx="122">
                  <c:v>17.708088858966775</c:v>
                </c:pt>
                <c:pt idx="123">
                  <c:v>19.472926323777351</c:v>
                </c:pt>
                <c:pt idx="124">
                  <c:v>20.671677039939951</c:v>
                </c:pt>
                <c:pt idx="125">
                  <c:v>20.345907824022724</c:v>
                </c:pt>
                <c:pt idx="126">
                  <c:v>20.931201286767198</c:v>
                </c:pt>
                <c:pt idx="127">
                  <c:v>22.007741114970791</c:v>
                </c:pt>
                <c:pt idx="128">
                  <c:v>22.074144342395385</c:v>
                </c:pt>
                <c:pt idx="129">
                  <c:v>14.832565119388796</c:v>
                </c:pt>
                <c:pt idx="130">
                  <c:v>14.093374631003286</c:v>
                </c:pt>
                <c:pt idx="131">
                  <c:v>8.2144467253877806</c:v>
                </c:pt>
                <c:pt idx="132">
                  <c:v>-0.58704189284561892</c:v>
                </c:pt>
                <c:pt idx="133">
                  <c:v>-5.2325807363207133</c:v>
                </c:pt>
                <c:pt idx="134">
                  <c:v>-8.9525314120590949</c:v>
                </c:pt>
                <c:pt idx="135">
                  <c:v>-11.342095307050215</c:v>
                </c:pt>
                <c:pt idx="136">
                  <c:v>6.8020248101277048</c:v>
                </c:pt>
                <c:pt idx="137">
                  <c:v>12.968223378392985</c:v>
                </c:pt>
                <c:pt idx="138">
                  <c:v>15.445569917414481</c:v>
                </c:pt>
                <c:pt idx="139">
                  <c:v>10.925933228329754</c:v>
                </c:pt>
                <c:pt idx="140">
                  <c:v>11.549665872090742</c:v>
                </c:pt>
                <c:pt idx="141">
                  <c:v>10.496749613788481</c:v>
                </c:pt>
                <c:pt idx="142">
                  <c:v>8.4066482052273628</c:v>
                </c:pt>
                <c:pt idx="143">
                  <c:v>1.8323524042440198</c:v>
                </c:pt>
                <c:pt idx="144">
                  <c:v>2.6334646870997958</c:v>
                </c:pt>
                <c:pt idx="145">
                  <c:v>1.5299825166582792</c:v>
                </c:pt>
                <c:pt idx="146">
                  <c:v>-5.4519761907341646</c:v>
                </c:pt>
                <c:pt idx="147">
                  <c:v>-4.4127065969634671</c:v>
                </c:pt>
                <c:pt idx="148">
                  <c:v>-6.0422488445784239</c:v>
                </c:pt>
                <c:pt idx="149">
                  <c:v>-9.6951114248955861</c:v>
                </c:pt>
                <c:pt idx="150">
                  <c:v>6.7902902846229907</c:v>
                </c:pt>
                <c:pt idx="151">
                  <c:v>8.8906459461696841</c:v>
                </c:pt>
                <c:pt idx="152">
                  <c:v>6.4386809684105373</c:v>
                </c:pt>
                <c:pt idx="153">
                  <c:v>-1.4320818215983522</c:v>
                </c:pt>
                <c:pt idx="154">
                  <c:v>1.9144491020952614</c:v>
                </c:pt>
                <c:pt idx="155">
                  <c:v>-0.63693882833337767</c:v>
                </c:pt>
                <c:pt idx="156">
                  <c:v>-0.66725019268893959</c:v>
                </c:pt>
                <c:pt idx="157">
                  <c:v>20.994969114800099</c:v>
                </c:pt>
                <c:pt idx="158">
                  <c:v>19.160644722651554</c:v>
                </c:pt>
                <c:pt idx="159">
                  <c:v>18.445567636361915</c:v>
                </c:pt>
                <c:pt idx="160">
                  <c:v>14.14956210484668</c:v>
                </c:pt>
                <c:pt idx="161">
                  <c:v>16.140607339003665</c:v>
                </c:pt>
                <c:pt idx="162">
                  <c:v>14.448429176087885</c:v>
                </c:pt>
                <c:pt idx="163">
                  <c:v>11.507310993411224</c:v>
                </c:pt>
                <c:pt idx="164">
                  <c:v>13.06671216578863</c:v>
                </c:pt>
                <c:pt idx="165">
                  <c:v>14.941376238320103</c:v>
                </c:pt>
                <c:pt idx="166">
                  <c:v>11.980016845653019</c:v>
                </c:pt>
                <c:pt idx="167">
                  <c:v>3.1086502952081929</c:v>
                </c:pt>
                <c:pt idx="168">
                  <c:v>0.56690672732990777</c:v>
                </c:pt>
                <c:pt idx="169">
                  <c:v>-3.2357316777654077</c:v>
                </c:pt>
                <c:pt idx="170">
                  <c:v>-10.253275221637281</c:v>
                </c:pt>
                <c:pt idx="171">
                  <c:v>18.506050521823525</c:v>
                </c:pt>
                <c:pt idx="172">
                  <c:v>19.551198966045824</c:v>
                </c:pt>
                <c:pt idx="173">
                  <c:v>18.77157857838494</c:v>
                </c:pt>
                <c:pt idx="174">
                  <c:v>10.79983313257884</c:v>
                </c:pt>
                <c:pt idx="175">
                  <c:v>12.650972724085108</c:v>
                </c:pt>
                <c:pt idx="176">
                  <c:v>12.335479297708751</c:v>
                </c:pt>
                <c:pt idx="177">
                  <c:v>11.861311779876971</c:v>
                </c:pt>
                <c:pt idx="178">
                  <c:v>8.081432409911038</c:v>
                </c:pt>
                <c:pt idx="179">
                  <c:v>10.518930249972769</c:v>
                </c:pt>
                <c:pt idx="180">
                  <c:v>10.342122735699277</c:v>
                </c:pt>
                <c:pt idx="181">
                  <c:v>0.1917188706483941</c:v>
                </c:pt>
                <c:pt idx="182">
                  <c:v>2.160560452423077</c:v>
                </c:pt>
                <c:pt idx="183">
                  <c:v>0.95226470808871255</c:v>
                </c:pt>
                <c:pt idx="184">
                  <c:v>1.6084963940905084</c:v>
                </c:pt>
                <c:pt idx="185">
                  <c:v>6.1350042447157804</c:v>
                </c:pt>
                <c:pt idx="186">
                  <c:v>10.325215382263053</c:v>
                </c:pt>
                <c:pt idx="187">
                  <c:v>11.860673954481626</c:v>
                </c:pt>
                <c:pt idx="188">
                  <c:v>5.7454702904585986</c:v>
                </c:pt>
                <c:pt idx="189">
                  <c:v>5.0564782505642114</c:v>
                </c:pt>
                <c:pt idx="190">
                  <c:v>2.400430712350321</c:v>
                </c:pt>
                <c:pt idx="191">
                  <c:v>-2.6351094435028699</c:v>
                </c:pt>
                <c:pt idx="192">
                  <c:v>9.3353763098633635</c:v>
                </c:pt>
                <c:pt idx="193">
                  <c:v>8.7655544901117821</c:v>
                </c:pt>
                <c:pt idx="194">
                  <c:v>4.0976572573717007</c:v>
                </c:pt>
                <c:pt idx="195">
                  <c:v>1.9775595852690842</c:v>
                </c:pt>
                <c:pt idx="196">
                  <c:v>-1.020979304585623</c:v>
                </c:pt>
                <c:pt idx="197">
                  <c:v>-1.2597931419820796</c:v>
                </c:pt>
                <c:pt idx="198">
                  <c:v>-1.4237603114386488</c:v>
                </c:pt>
                <c:pt idx="199">
                  <c:v>7.9771492296456969</c:v>
                </c:pt>
                <c:pt idx="200">
                  <c:v>8.6092216367784857</c:v>
                </c:pt>
                <c:pt idx="201">
                  <c:v>7.0408692212296842</c:v>
                </c:pt>
                <c:pt idx="202">
                  <c:v>0.83768219398887567</c:v>
                </c:pt>
                <c:pt idx="203">
                  <c:v>-1.8059283185746011</c:v>
                </c:pt>
                <c:pt idx="204">
                  <c:v>-3.3600086100497251</c:v>
                </c:pt>
                <c:pt idx="205">
                  <c:v>-3.2185773028142961</c:v>
                </c:pt>
                <c:pt idx="206">
                  <c:v>15.001561180885759</c:v>
                </c:pt>
                <c:pt idx="207">
                  <c:v>18.18178705420177</c:v>
                </c:pt>
                <c:pt idx="208">
                  <c:v>17.749846564468719</c:v>
                </c:pt>
                <c:pt idx="209">
                  <c:v>12.696166115269314</c:v>
                </c:pt>
                <c:pt idx="210">
                  <c:v>15.572805596441874</c:v>
                </c:pt>
                <c:pt idx="211">
                  <c:v>14.114026837889426</c:v>
                </c:pt>
                <c:pt idx="212">
                  <c:v>14.287462118954508</c:v>
                </c:pt>
                <c:pt idx="213">
                  <c:v>20.308382501894151</c:v>
                </c:pt>
                <c:pt idx="214">
                  <c:v>25.448172682604131</c:v>
                </c:pt>
                <c:pt idx="215">
                  <c:v>26.572251085922716</c:v>
                </c:pt>
                <c:pt idx="216">
                  <c:v>22.826450875451876</c:v>
                </c:pt>
                <c:pt idx="217">
                  <c:v>23.135526457107858</c:v>
                </c:pt>
                <c:pt idx="218">
                  <c:v>20.473693084715272</c:v>
                </c:pt>
                <c:pt idx="219">
                  <c:v>15.634060192226329</c:v>
                </c:pt>
                <c:pt idx="220">
                  <c:v>0.81331424486936754</c:v>
                </c:pt>
                <c:pt idx="221">
                  <c:v>2.8930974873100368</c:v>
                </c:pt>
                <c:pt idx="222">
                  <c:v>4.3657217564692985</c:v>
                </c:pt>
                <c:pt idx="223">
                  <c:v>0.35273568318974213</c:v>
                </c:pt>
                <c:pt idx="224">
                  <c:v>1.903652378183196</c:v>
                </c:pt>
                <c:pt idx="225">
                  <c:v>-1.2668976610186178E-2</c:v>
                </c:pt>
                <c:pt idx="226">
                  <c:v>-5.1394895393650941</c:v>
                </c:pt>
                <c:pt idx="227">
                  <c:v>38.408442730397674</c:v>
                </c:pt>
                <c:pt idx="228">
                  <c:v>36.103863988829943</c:v>
                </c:pt>
                <c:pt idx="229">
                  <c:v>20.538283260471069</c:v>
                </c:pt>
                <c:pt idx="230">
                  <c:v>17.937890174410853</c:v>
                </c:pt>
                <c:pt idx="231">
                  <c:v>13.44600276573189</c:v>
                </c:pt>
                <c:pt idx="232">
                  <c:v>7.9590264213926787</c:v>
                </c:pt>
                <c:pt idx="233">
                  <c:v>26.569789494699947</c:v>
                </c:pt>
                <c:pt idx="234">
                  <c:v>27.838317534591184</c:v>
                </c:pt>
                <c:pt idx="235">
                  <c:v>18.294470605306756</c:v>
                </c:pt>
                <c:pt idx="236">
                  <c:v>6.9779429961858597</c:v>
                </c:pt>
                <c:pt idx="237">
                  <c:v>14.2317782552281</c:v>
                </c:pt>
                <c:pt idx="238">
                  <c:v>12.035724519047797</c:v>
                </c:pt>
                <c:pt idx="239">
                  <c:v>6.4231313847704641</c:v>
                </c:pt>
                <c:pt idx="240">
                  <c:v>17.832620219824591</c:v>
                </c:pt>
                <c:pt idx="241">
                  <c:v>9.7603630048805456</c:v>
                </c:pt>
                <c:pt idx="242">
                  <c:v>9.3245491486179333</c:v>
                </c:pt>
                <c:pt idx="243">
                  <c:v>6.3831173766166316</c:v>
                </c:pt>
                <c:pt idx="244">
                  <c:v>1.5158503452004979</c:v>
                </c:pt>
                <c:pt idx="245">
                  <c:v>-7.403596655684197</c:v>
                </c:pt>
                <c:pt idx="246">
                  <c:v>15.464867500640267</c:v>
                </c:pt>
                <c:pt idx="247">
                  <c:v>17.544258842272065</c:v>
                </c:pt>
                <c:pt idx="248">
                  <c:v>18.364515258016922</c:v>
                </c:pt>
                <c:pt idx="249">
                  <c:v>12.479873109972317</c:v>
                </c:pt>
                <c:pt idx="250">
                  <c:v>10.16280789908155</c:v>
                </c:pt>
                <c:pt idx="251">
                  <c:v>8.0470469588014737</c:v>
                </c:pt>
                <c:pt idx="252">
                  <c:v>5.0768411020413851</c:v>
                </c:pt>
                <c:pt idx="253">
                  <c:v>8.4302340903182227</c:v>
                </c:pt>
                <c:pt idx="254">
                  <c:v>8.9094844310633192</c:v>
                </c:pt>
                <c:pt idx="255">
                  <c:v>6.9154654318021258</c:v>
                </c:pt>
                <c:pt idx="256">
                  <c:v>0.74255612329814369</c:v>
                </c:pt>
                <c:pt idx="257">
                  <c:v>-1.8105464844905939</c:v>
                </c:pt>
                <c:pt idx="258">
                  <c:v>-3.9719740616993349</c:v>
                </c:pt>
                <c:pt idx="259">
                  <c:v>-7.2013087047805513</c:v>
                </c:pt>
                <c:pt idx="260">
                  <c:v>14.175585100838717</c:v>
                </c:pt>
                <c:pt idx="261">
                  <c:v>14.566897503947551</c:v>
                </c:pt>
                <c:pt idx="262">
                  <c:v>11.235810161313253</c:v>
                </c:pt>
                <c:pt idx="263">
                  <c:v>1.4710209266846519</c:v>
                </c:pt>
                <c:pt idx="264">
                  <c:v>4.2574199671962631</c:v>
                </c:pt>
                <c:pt idx="265">
                  <c:v>3.4969623041423148</c:v>
                </c:pt>
                <c:pt idx="266">
                  <c:v>1.005555092748267</c:v>
                </c:pt>
                <c:pt idx="267">
                  <c:v>5.486773873949069</c:v>
                </c:pt>
                <c:pt idx="268">
                  <c:v>8.9379669288392805</c:v>
                </c:pt>
                <c:pt idx="269">
                  <c:v>10.529353416889542</c:v>
                </c:pt>
                <c:pt idx="270">
                  <c:v>5.6191704873704396</c:v>
                </c:pt>
                <c:pt idx="271">
                  <c:v>5.5475311184334686</c:v>
                </c:pt>
                <c:pt idx="272">
                  <c:v>3.2890370595778151</c:v>
                </c:pt>
                <c:pt idx="273">
                  <c:v>0.30610034774909423</c:v>
                </c:pt>
                <c:pt idx="274">
                  <c:v>23.331397065187787</c:v>
                </c:pt>
                <c:pt idx="275">
                  <c:v>23.928027156378029</c:v>
                </c:pt>
                <c:pt idx="276">
                  <c:v>20.397941868875691</c:v>
                </c:pt>
                <c:pt idx="277">
                  <c:v>12.67531902797927</c:v>
                </c:pt>
                <c:pt idx="278">
                  <c:v>16.228288296279914</c:v>
                </c:pt>
                <c:pt idx="279">
                  <c:v>11.56988276828681</c:v>
                </c:pt>
                <c:pt idx="280">
                  <c:v>12.916615381367791</c:v>
                </c:pt>
                <c:pt idx="281">
                  <c:v>27.973554387792365</c:v>
                </c:pt>
                <c:pt idx="282">
                  <c:v>26.723206742279437</c:v>
                </c:pt>
                <c:pt idx="283">
                  <c:v>22.407595768163802</c:v>
                </c:pt>
                <c:pt idx="284">
                  <c:v>8.6385418878085929</c:v>
                </c:pt>
                <c:pt idx="285">
                  <c:v>9.4160055972908552</c:v>
                </c:pt>
                <c:pt idx="286">
                  <c:v>11.185470637479256</c:v>
                </c:pt>
                <c:pt idx="287">
                  <c:v>8.8206978888011989</c:v>
                </c:pt>
                <c:pt idx="288">
                  <c:v>11.832323886620166</c:v>
                </c:pt>
                <c:pt idx="289">
                  <c:v>12.721443410385547</c:v>
                </c:pt>
                <c:pt idx="290">
                  <c:v>7.7444742118657928</c:v>
                </c:pt>
                <c:pt idx="291">
                  <c:v>0.64958692155290265</c:v>
                </c:pt>
                <c:pt idx="292">
                  <c:v>-0.45165378278682056</c:v>
                </c:pt>
                <c:pt idx="293">
                  <c:v>-2.186687964060674</c:v>
                </c:pt>
                <c:pt idx="294">
                  <c:v>-5.5935863140110342</c:v>
                </c:pt>
                <c:pt idx="295">
                  <c:v>8.8075858870629631</c:v>
                </c:pt>
                <c:pt idx="296">
                  <c:v>8.8620911465431718</c:v>
                </c:pt>
                <c:pt idx="297">
                  <c:v>5.8954018569483679</c:v>
                </c:pt>
                <c:pt idx="298">
                  <c:v>-0.63478290143770266</c:v>
                </c:pt>
                <c:pt idx="299">
                  <c:v>-1.2197132188779491</c:v>
                </c:pt>
                <c:pt idx="300">
                  <c:v>-1.8239909099790452</c:v>
                </c:pt>
                <c:pt idx="301">
                  <c:v>-1.3200540707906327</c:v>
                </c:pt>
                <c:pt idx="302">
                  <c:v>9.7631015743585792</c:v>
                </c:pt>
                <c:pt idx="303">
                  <c:v>27.576477954920264</c:v>
                </c:pt>
                <c:pt idx="304">
                  <c:v>40.940554777282578</c:v>
                </c:pt>
                <c:pt idx="305">
                  <c:v>21.042707504787206</c:v>
                </c:pt>
                <c:pt idx="306">
                  <c:v>9.8793290897642549</c:v>
                </c:pt>
                <c:pt idx="307">
                  <c:v>4.7186914934298052</c:v>
                </c:pt>
                <c:pt idx="308">
                  <c:v>1.9687100371223565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3070208"/>
        <c:axId val="73065024"/>
      </c:scatterChart>
      <c:valAx>
        <c:axId val="73070208"/>
        <c:scaling>
          <c:orientation val="minMax"/>
          <c:max val="40"/>
          <c:min val="-40"/>
        </c:scaling>
        <c:delete val="0"/>
        <c:axPos val="b"/>
        <c:majorGridlines>
          <c:spPr>
            <a:ln w="25400">
              <a:solidFill>
                <a:srgbClr val="C1E4F5"/>
              </a:solidFill>
            </a:ln>
          </c:spPr>
        </c:majorGridlines>
        <c:numFmt formatCode="General" sourceLinked="1"/>
        <c:majorTickMark val="none"/>
        <c:minorTickMark val="none"/>
        <c:tickLblPos val="low"/>
        <c:spPr>
          <a:ln w="25400">
            <a:solidFill>
              <a:srgbClr val="D9D9D9"/>
            </a:solidFill>
          </a:ln>
        </c:spPr>
        <c:txPr>
          <a:bodyPr/>
          <a:lstStyle/>
          <a:p>
            <a:pPr>
              <a:defRPr sz="1600">
                <a:latin typeface="Calibri" panose="020F0502020204030204" pitchFamily="34" charset="0"/>
              </a:defRPr>
            </a:pPr>
            <a:endParaRPr lang="fi-FI"/>
          </a:p>
        </c:txPr>
        <c:crossAx val="73065024"/>
        <c:crosses val="autoZero"/>
        <c:crossBetween val="midCat"/>
        <c:majorUnit val="20"/>
      </c:valAx>
      <c:valAx>
        <c:axId val="73065024"/>
        <c:scaling>
          <c:orientation val="minMax"/>
        </c:scaling>
        <c:delete val="0"/>
        <c:axPos val="l"/>
        <c:majorGridlines>
          <c:spPr>
            <a:ln w="25400">
              <a:solidFill>
                <a:srgbClr val="C1E4F5"/>
              </a:solidFill>
            </a:ln>
          </c:spPr>
        </c:majorGridlines>
        <c:numFmt formatCode="General" sourceLinked="1"/>
        <c:majorTickMark val="none"/>
        <c:minorTickMark val="none"/>
        <c:tickLblPos val="low"/>
        <c:spPr>
          <a:ln w="25400">
            <a:solidFill>
              <a:srgbClr val="D9D9D9"/>
            </a:solidFill>
          </a:ln>
        </c:spPr>
        <c:txPr>
          <a:bodyPr/>
          <a:lstStyle/>
          <a:p>
            <a:pPr>
              <a:defRPr sz="1600">
                <a:latin typeface="Calibri" panose="020F0502020204030204" pitchFamily="34" charset="0"/>
              </a:defRPr>
            </a:pPr>
            <a:endParaRPr lang="fi-FI"/>
          </a:p>
        </c:txPr>
        <c:crossAx val="73070208"/>
        <c:crosses val="autoZero"/>
        <c:crossBetween val="midCat"/>
      </c:valAx>
      <c:spPr>
        <a:ln w="25400">
          <a:solidFill>
            <a:srgbClr val="C1E4F5"/>
          </a:solidFill>
        </a:ln>
      </c:spPr>
    </c:plotArea>
    <c:plotVisOnly val="1"/>
    <c:dispBlanksAs val="gap"/>
    <c:showDLblsOverMax val="0"/>
  </c:chart>
  <c:spPr>
    <a:solidFill>
      <a:srgbClr val="DBEFF9"/>
    </a:solidFill>
  </c:spPr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GDP per capita constant LCU, Lead 5 yrs.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6"/>
            <c:spPr>
              <a:solidFill>
                <a:srgbClr val="1E82B4"/>
              </a:solidFill>
              <a:ln>
                <a:noFill/>
              </a:ln>
            </c:spPr>
          </c:marker>
          <c:trendline>
            <c:spPr>
              <a:ln w="25400">
                <a:solidFill>
                  <a:srgbClr val="C43922"/>
                </a:solidFill>
              </a:ln>
            </c:spPr>
            <c:trendlineType val="linear"/>
            <c:dispRSqr val="0"/>
            <c:dispEq val="0"/>
          </c:trendline>
          <c:xVal>
            <c:numRef>
              <c:f>Sheet1!$A$2:$A$1060</c:f>
              <c:numCache>
                <c:formatCode>General</c:formatCode>
                <c:ptCount val="1059"/>
                <c:pt idx="0">
                  <c:v>0.53194926416888988</c:v>
                </c:pt>
                <c:pt idx="1">
                  <c:v>0.42442739705366694</c:v>
                </c:pt>
                <c:pt idx="2">
                  <c:v>0.421916677713845</c:v>
                </c:pt>
                <c:pt idx="3">
                  <c:v>0.33625449794832196</c:v>
                </c:pt>
                <c:pt idx="4">
                  <c:v>0.11857687242906012</c:v>
                </c:pt>
                <c:pt idx="5">
                  <c:v>0.15706151748565889</c:v>
                </c:pt>
                <c:pt idx="6">
                  <c:v>0.24548040351470801</c:v>
                </c:pt>
                <c:pt idx="7">
                  <c:v>-7.2460663408275838E-2</c:v>
                </c:pt>
                <c:pt idx="8">
                  <c:v>-0.19858672265238386</c:v>
                </c:pt>
                <c:pt idx="9">
                  <c:v>0.11059695081700394</c:v>
                </c:pt>
                <c:pt idx="10">
                  <c:v>6.9033011400225774E-3</c:v>
                </c:pt>
                <c:pt idx="11">
                  <c:v>-0.27152262474957878</c:v>
                </c:pt>
                <c:pt idx="12">
                  <c:v>-0.93288184713628697</c:v>
                </c:pt>
                <c:pt idx="13">
                  <c:v>-0.18607180658871547</c:v>
                </c:pt>
                <c:pt idx="14">
                  <c:v>0.47255656453700601</c:v>
                </c:pt>
                <c:pt idx="15">
                  <c:v>-9.0202056152649313E-2</c:v>
                </c:pt>
                <c:pt idx="16">
                  <c:v>0.12426183379691524</c:v>
                </c:pt>
                <c:pt idx="17">
                  <c:v>0.27263052176724978</c:v>
                </c:pt>
                <c:pt idx="18">
                  <c:v>0.24136752073346424</c:v>
                </c:pt>
                <c:pt idx="19">
                  <c:v>-0.1049059748498955</c:v>
                </c:pt>
                <c:pt idx="20">
                  <c:v>-0.15274197148572366</c:v>
                </c:pt>
                <c:pt idx="21">
                  <c:v>2.5039647239426088E-2</c:v>
                </c:pt>
                <c:pt idx="22">
                  <c:v>-1.430175610071549E-2</c:v>
                </c:pt>
                <c:pt idx="23">
                  <c:v>0.24310476386489022</c:v>
                </c:pt>
                <c:pt idx="24">
                  <c:v>0.40500663099472112</c:v>
                </c:pt>
                <c:pt idx="25">
                  <c:v>0.93164930169416316</c:v>
                </c:pt>
                <c:pt idx="26">
                  <c:v>0.78800447406092022</c:v>
                </c:pt>
                <c:pt idx="27">
                  <c:v>0.39990176079120232</c:v>
                </c:pt>
                <c:pt idx="28">
                  <c:v>0.14782206871722714</c:v>
                </c:pt>
                <c:pt idx="29">
                  <c:v>1.7240226673754577E-2</c:v>
                </c:pt>
                <c:pt idx="30">
                  <c:v>-0.28344942849865884</c:v>
                </c:pt>
                <c:pt idx="31">
                  <c:v>-2.639442082437693E-2</c:v>
                </c:pt>
                <c:pt idx="32">
                  <c:v>1.020424135518283E-4</c:v>
                </c:pt>
                <c:pt idx="33">
                  <c:v>0.22088382781103633</c:v>
                </c:pt>
                <c:pt idx="34">
                  <c:v>-3.3060934393035701E-2</c:v>
                </c:pt>
                <c:pt idx="35">
                  <c:v>-0.1690432724922788</c:v>
                </c:pt>
                <c:pt idx="36">
                  <c:v>-8.902481298446574E-2</c:v>
                </c:pt>
                <c:pt idx="37">
                  <c:v>-5.3610136475565007E-2</c:v>
                </c:pt>
                <c:pt idx="38">
                  <c:v>0.67168918664323574</c:v>
                </c:pt>
                <c:pt idx="39">
                  <c:v>0.83001440273418137</c:v>
                </c:pt>
                <c:pt idx="40">
                  <c:v>0.42383479371510013</c:v>
                </c:pt>
                <c:pt idx="41">
                  <c:v>0.41676265868215534</c:v>
                </c:pt>
                <c:pt idx="42">
                  <c:v>0.34885763931076141</c:v>
                </c:pt>
                <c:pt idx="43">
                  <c:v>0.125064535862486</c:v>
                </c:pt>
                <c:pt idx="44">
                  <c:v>0.44899433844463932</c:v>
                </c:pt>
                <c:pt idx="45">
                  <c:v>0.25119601178493056</c:v>
                </c:pt>
                <c:pt idx="46">
                  <c:v>0.27000338412295477</c:v>
                </c:pt>
                <c:pt idx="47">
                  <c:v>-7.9153482781055828E-2</c:v>
                </c:pt>
                <c:pt idx="48">
                  <c:v>-0.16508247473107485</c:v>
                </c:pt>
                <c:pt idx="49">
                  <c:v>-5.1583217689351812E-2</c:v>
                </c:pt>
                <c:pt idx="50">
                  <c:v>-2.2851129109238144E-2</c:v>
                </c:pt>
                <c:pt idx="51">
                  <c:v>0.30029059908621392</c:v>
                </c:pt>
                <c:pt idx="52">
                  <c:v>0.13588569700763564</c:v>
                </c:pt>
                <c:pt idx="53">
                  <c:v>0.31994335350545455</c:v>
                </c:pt>
                <c:pt idx="54">
                  <c:v>0.4585278085640736</c:v>
                </c:pt>
                <c:pt idx="55">
                  <c:v>-7.6725868119899232E-2</c:v>
                </c:pt>
                <c:pt idx="56">
                  <c:v>0.42575071851728641</c:v>
                </c:pt>
                <c:pt idx="57">
                  <c:v>0.17384101047931999</c:v>
                </c:pt>
                <c:pt idx="58">
                  <c:v>0.18121875042190716</c:v>
                </c:pt>
                <c:pt idx="59">
                  <c:v>-7.6983594345787054E-2</c:v>
                </c:pt>
                <c:pt idx="60">
                  <c:v>0.4049618281067926</c:v>
                </c:pt>
                <c:pt idx="61">
                  <c:v>0.29568958647274846</c:v>
                </c:pt>
                <c:pt idx="62">
                  <c:v>0.38568167939454945</c:v>
                </c:pt>
                <c:pt idx="63">
                  <c:v>0.29543277666100964</c:v>
                </c:pt>
                <c:pt idx="64">
                  <c:v>0.18092001834243465</c:v>
                </c:pt>
                <c:pt idx="65">
                  <c:v>9.0121688413322687E-2</c:v>
                </c:pt>
                <c:pt idx="66">
                  <c:v>9.0734057620252884E-2</c:v>
                </c:pt>
                <c:pt idx="67">
                  <c:v>0.22678703200149508</c:v>
                </c:pt>
                <c:pt idx="68">
                  <c:v>-0.32905872829313143</c:v>
                </c:pt>
                <c:pt idx="69">
                  <c:v>7.6226127274695799E-2</c:v>
                </c:pt>
                <c:pt idx="70">
                  <c:v>6.3099770348946649E-2</c:v>
                </c:pt>
                <c:pt idx="71">
                  <c:v>0.88727250921817724</c:v>
                </c:pt>
                <c:pt idx="72">
                  <c:v>0.99346262838055654</c:v>
                </c:pt>
                <c:pt idx="73">
                  <c:v>0.62356908877076478</c:v>
                </c:pt>
                <c:pt idx="74">
                  <c:v>0.56878949793491351</c:v>
                </c:pt>
                <c:pt idx="75">
                  <c:v>0.17401033602024985</c:v>
                </c:pt>
                <c:pt idx="76">
                  <c:v>8.5734473951282197E-2</c:v>
                </c:pt>
                <c:pt idx="77">
                  <c:v>0.42168476212567718</c:v>
                </c:pt>
                <c:pt idx="78">
                  <c:v>0.32314955809968815</c:v>
                </c:pt>
                <c:pt idx="79">
                  <c:v>0.26740944340015638</c:v>
                </c:pt>
                <c:pt idx="80">
                  <c:v>2.5389136043845184E-3</c:v>
                </c:pt>
                <c:pt idx="81">
                  <c:v>-6.3179937771320915E-2</c:v>
                </c:pt>
                <c:pt idx="82">
                  <c:v>6.9690916702337624E-2</c:v>
                </c:pt>
                <c:pt idx="83">
                  <c:v>4.7793391734903601E-2</c:v>
                </c:pt>
                <c:pt idx="84">
                  <c:v>0.34277597055704723</c:v>
                </c:pt>
                <c:pt idx="85">
                  <c:v>0.22249758535940156</c:v>
                </c:pt>
                <c:pt idx="86">
                  <c:v>0.11101379572352954</c:v>
                </c:pt>
                <c:pt idx="87">
                  <c:v>-8.928147131945785E-2</c:v>
                </c:pt>
                <c:pt idx="88">
                  <c:v>0.13561590396917955</c:v>
                </c:pt>
                <c:pt idx="89">
                  <c:v>0.13432521984869172</c:v>
                </c:pt>
                <c:pt idx="90">
                  <c:v>7.8463150883174571E-2</c:v>
                </c:pt>
                <c:pt idx="91">
                  <c:v>0.50618066973173725</c:v>
                </c:pt>
                <c:pt idx="92">
                  <c:v>-1.7141276889642842E-2</c:v>
                </c:pt>
                <c:pt idx="93">
                  <c:v>0.18738694229318309</c:v>
                </c:pt>
                <c:pt idx="94">
                  <c:v>0.24315947158380125</c:v>
                </c:pt>
                <c:pt idx="95">
                  <c:v>0.18283152492995036</c:v>
                </c:pt>
                <c:pt idx="96">
                  <c:v>0.22079871411365204</c:v>
                </c:pt>
                <c:pt idx="97">
                  <c:v>0.45227070716619222</c:v>
                </c:pt>
                <c:pt idx="98">
                  <c:v>0.351282433865304</c:v>
                </c:pt>
                <c:pt idx="99">
                  <c:v>0.12183081232672999</c:v>
                </c:pt>
                <c:pt idx="100">
                  <c:v>-8.1345246911723734E-3</c:v>
                </c:pt>
                <c:pt idx="101">
                  <c:v>0.36716412942208532</c:v>
                </c:pt>
                <c:pt idx="102">
                  <c:v>0.4955271341984635</c:v>
                </c:pt>
                <c:pt idx="103">
                  <c:v>-0.21273944674485801</c:v>
                </c:pt>
                <c:pt idx="104">
                  <c:v>-0.36337135083161076</c:v>
                </c:pt>
                <c:pt idx="105">
                  <c:v>0.1720533093014831</c:v>
                </c:pt>
                <c:pt idx="106">
                  <c:v>0.13219993728996737</c:v>
                </c:pt>
                <c:pt idx="107">
                  <c:v>0.11519477088362251</c:v>
                </c:pt>
                <c:pt idx="108">
                  <c:v>7.6705506298742065E-2</c:v>
                </c:pt>
                <c:pt idx="109">
                  <c:v>-8.9938002168474362E-2</c:v>
                </c:pt>
                <c:pt idx="110">
                  <c:v>1.0978363620693097</c:v>
                </c:pt>
                <c:pt idx="111">
                  <c:v>0.49070915168348783</c:v>
                </c:pt>
                <c:pt idx="112">
                  <c:v>0.17339682345458973</c:v>
                </c:pt>
                <c:pt idx="113">
                  <c:v>0.81138468059764524</c:v>
                </c:pt>
                <c:pt idx="114">
                  <c:v>0.60070358531722157</c:v>
                </c:pt>
                <c:pt idx="115">
                  <c:v>-0.13757227675174377</c:v>
                </c:pt>
                <c:pt idx="116">
                  <c:v>-0.10351071292714398</c:v>
                </c:pt>
                <c:pt idx="117">
                  <c:v>5.0608290547295098E-2</c:v>
                </c:pt>
                <c:pt idx="118">
                  <c:v>0.17581963169205661</c:v>
                </c:pt>
                <c:pt idx="119">
                  <c:v>0.24342011496060501</c:v>
                </c:pt>
                <c:pt idx="120">
                  <c:v>0.16901575355245946</c:v>
                </c:pt>
                <c:pt idx="121">
                  <c:v>0.38917524757900335</c:v>
                </c:pt>
                <c:pt idx="122">
                  <c:v>0.24372583377092738</c:v>
                </c:pt>
                <c:pt idx="123">
                  <c:v>0.46996325803876893</c:v>
                </c:pt>
                <c:pt idx="124">
                  <c:v>0.55915412353421967</c:v>
                </c:pt>
                <c:pt idx="125">
                  <c:v>1.1832813185395872</c:v>
                </c:pt>
                <c:pt idx="126">
                  <c:v>0.1887985599188986</c:v>
                </c:pt>
                <c:pt idx="127">
                  <c:v>0.20789119869850614</c:v>
                </c:pt>
                <c:pt idx="128">
                  <c:v>0.16776410118047114</c:v>
                </c:pt>
                <c:pt idx="129">
                  <c:v>0.28383263827961258</c:v>
                </c:pt>
                <c:pt idx="130">
                  <c:v>0.12590092169397593</c:v>
                </c:pt>
                <c:pt idx="131">
                  <c:v>6.9884461283066024E-2</c:v>
                </c:pt>
                <c:pt idx="132">
                  <c:v>0.32055535592749251</c:v>
                </c:pt>
                <c:pt idx="133">
                  <c:v>0.32202734898003271</c:v>
                </c:pt>
                <c:pt idx="134">
                  <c:v>-3.6698512108604753E-2</c:v>
                </c:pt>
                <c:pt idx="135">
                  <c:v>-9.9706325052259626E-2</c:v>
                </c:pt>
                <c:pt idx="136">
                  <c:v>-0.14061817915560271</c:v>
                </c:pt>
                <c:pt idx="137">
                  <c:v>8.6868124432774696E-2</c:v>
                </c:pt>
                <c:pt idx="138">
                  <c:v>-5.7533090859655189E-2</c:v>
                </c:pt>
                <c:pt idx="139">
                  <c:v>-5.6043729157527533E-2</c:v>
                </c:pt>
                <c:pt idx="140">
                  <c:v>0.41274602365252688</c:v>
                </c:pt>
                <c:pt idx="141">
                  <c:v>0.27252314728583249</c:v>
                </c:pt>
                <c:pt idx="142">
                  <c:v>0.51496988388702869</c:v>
                </c:pt>
                <c:pt idx="143">
                  <c:v>0.5147527757671857</c:v>
                </c:pt>
                <c:pt idx="144">
                  <c:v>0.13196058660050092</c:v>
                </c:pt>
                <c:pt idx="145">
                  <c:v>0.11022473414345413</c:v>
                </c:pt>
                <c:pt idx="146">
                  <c:v>0.31029990188131196</c:v>
                </c:pt>
                <c:pt idx="147">
                  <c:v>0.22653090492082617</c:v>
                </c:pt>
                <c:pt idx="148">
                  <c:v>0.83689848030702763</c:v>
                </c:pt>
                <c:pt idx="149">
                  <c:v>0.16721879431442765</c:v>
                </c:pt>
                <c:pt idx="150">
                  <c:v>-6.7169992837460057E-2</c:v>
                </c:pt>
                <c:pt idx="151">
                  <c:v>-3.6050377420697721E-2</c:v>
                </c:pt>
                <c:pt idx="152">
                  <c:v>-0.19508081398986477</c:v>
                </c:pt>
                <c:pt idx="153">
                  <c:v>-0.34818426226572718</c:v>
                </c:pt>
                <c:pt idx="154">
                  <c:v>0.23215316616960724</c:v>
                </c:pt>
                <c:pt idx="155">
                  <c:v>0.28135505763619406</c:v>
                </c:pt>
                <c:pt idx="156">
                  <c:v>0.36543934464721239</c:v>
                </c:pt>
                <c:pt idx="157">
                  <c:v>9.0553818667851615E-2</c:v>
                </c:pt>
                <c:pt idx="158">
                  <c:v>-1.3295935026730099E-2</c:v>
                </c:pt>
                <c:pt idx="159">
                  <c:v>-0.11155137786882818</c:v>
                </c:pt>
                <c:pt idx="160">
                  <c:v>-0.11073505133821637</c:v>
                </c:pt>
                <c:pt idx="161">
                  <c:v>8.8618829682903133E-2</c:v>
                </c:pt>
                <c:pt idx="162">
                  <c:v>0.26478312286619232</c:v>
                </c:pt>
                <c:pt idx="163">
                  <c:v>-1.9455287729834403E-2</c:v>
                </c:pt>
                <c:pt idx="164">
                  <c:v>-1.9455287729834403E-2</c:v>
                </c:pt>
                <c:pt idx="165">
                  <c:v>0.266305581835383</c:v>
                </c:pt>
                <c:pt idx="166">
                  <c:v>1.8157859170155888E-3</c:v>
                </c:pt>
                <c:pt idx="167">
                  <c:v>2.5534178913694916E-2</c:v>
                </c:pt>
                <c:pt idx="168">
                  <c:v>-0.1336667677101584</c:v>
                </c:pt>
                <c:pt idx="169">
                  <c:v>-0.13214079439493442</c:v>
                </c:pt>
                <c:pt idx="170">
                  <c:v>-9.4172224830868068E-2</c:v>
                </c:pt>
                <c:pt idx="171">
                  <c:v>0.40525367539387425</c:v>
                </c:pt>
                <c:pt idx="172">
                  <c:v>8.6288158152493466E-2</c:v>
                </c:pt>
                <c:pt idx="173">
                  <c:v>-1.3544469333185205E-2</c:v>
                </c:pt>
                <c:pt idx="174">
                  <c:v>-9.9863354396210191E-2</c:v>
                </c:pt>
                <c:pt idx="175">
                  <c:v>0.1739199286833033</c:v>
                </c:pt>
                <c:pt idx="176">
                  <c:v>-2.5593662795149186E-2</c:v>
                </c:pt>
                <c:pt idx="177">
                  <c:v>-0.18589127183035181</c:v>
                </c:pt>
                <c:pt idx="178">
                  <c:v>-0.1498936201341543</c:v>
                </c:pt>
                <c:pt idx="179">
                  <c:v>-6.4283546317393636E-2</c:v>
                </c:pt>
                <c:pt idx="180">
                  <c:v>0.36019977265639103</c:v>
                </c:pt>
                <c:pt idx="181">
                  <c:v>-2.6518168870983239E-2</c:v>
                </c:pt>
                <c:pt idx="182">
                  <c:v>-0.35607570275949829</c:v>
                </c:pt>
                <c:pt idx="183">
                  <c:v>0.3647613666712779</c:v>
                </c:pt>
                <c:pt idx="184">
                  <c:v>0.53024317978344815</c:v>
                </c:pt>
                <c:pt idx="185">
                  <c:v>-4.044647538896573E-2</c:v>
                </c:pt>
                <c:pt idx="186">
                  <c:v>0.26150806400750159</c:v>
                </c:pt>
                <c:pt idx="187">
                  <c:v>0.46382892778762841</c:v>
                </c:pt>
                <c:pt idx="188">
                  <c:v>0.32895725782901319</c:v>
                </c:pt>
                <c:pt idx="189">
                  <c:v>0.66521693820850825</c:v>
                </c:pt>
                <c:pt idx="190">
                  <c:v>0.5867404874095179</c:v>
                </c:pt>
                <c:pt idx="191">
                  <c:v>0.23083270666887579</c:v>
                </c:pt>
                <c:pt idx="192">
                  <c:v>0.19500986689466782</c:v>
                </c:pt>
                <c:pt idx="193">
                  <c:v>-0.47183620341560273</c:v>
                </c:pt>
                <c:pt idx="194">
                  <c:v>0.10441288544610927</c:v>
                </c:pt>
                <c:pt idx="195">
                  <c:v>-0.12686077836704168</c:v>
                </c:pt>
                <c:pt idx="196">
                  <c:v>0.64788921932954846</c:v>
                </c:pt>
                <c:pt idx="197">
                  <c:v>0.8795617463320986</c:v>
                </c:pt>
                <c:pt idx="198">
                  <c:v>0.40818243598727078</c:v>
                </c:pt>
                <c:pt idx="199">
                  <c:v>0.14702339277968468</c:v>
                </c:pt>
                <c:pt idx="200">
                  <c:v>0.13575767600109678</c:v>
                </c:pt>
                <c:pt idx="201">
                  <c:v>0.30893796569049758</c:v>
                </c:pt>
                <c:pt idx="202">
                  <c:v>0.11598797808050332</c:v>
                </c:pt>
                <c:pt idx="203">
                  <c:v>4.023230104097486E-2</c:v>
                </c:pt>
                <c:pt idx="204">
                  <c:v>0.12110716368018526</c:v>
                </c:pt>
                <c:pt idx="205">
                  <c:v>0.17818923054948677</c:v>
                </c:pt>
                <c:pt idx="206">
                  <c:v>1.7025412135149409E-2</c:v>
                </c:pt>
                <c:pt idx="207">
                  <c:v>0.16143823876536523</c:v>
                </c:pt>
                <c:pt idx="208">
                  <c:v>-0.14269969226911794</c:v>
                </c:pt>
                <c:pt idx="209">
                  <c:v>-6.5165610841184218E-2</c:v>
                </c:pt>
                <c:pt idx="210">
                  <c:v>0.10492459996229986</c:v>
                </c:pt>
                <c:pt idx="211">
                  <c:v>0.26739294083519205</c:v>
                </c:pt>
                <c:pt idx="212">
                  <c:v>0.28988306008303066</c:v>
                </c:pt>
                <c:pt idx="213">
                  <c:v>-8.4627452953133897E-2</c:v>
                </c:pt>
                <c:pt idx="214">
                  <c:v>0.20873157988712432</c:v>
                </c:pt>
                <c:pt idx="215">
                  <c:v>0.1624832081980232</c:v>
                </c:pt>
                <c:pt idx="216">
                  <c:v>5.060346798635873E-3</c:v>
                </c:pt>
                <c:pt idx="217">
                  <c:v>0.40914241677571761</c:v>
                </c:pt>
                <c:pt idx="218">
                  <c:v>0.12345839608487896</c:v>
                </c:pt>
                <c:pt idx="219">
                  <c:v>0.48024460388502721</c:v>
                </c:pt>
                <c:pt idx="220">
                  <c:v>9.0536835756632073E-2</c:v>
                </c:pt>
                <c:pt idx="221">
                  <c:v>-0.2863632603625561</c:v>
                </c:pt>
                <c:pt idx="222">
                  <c:v>-0.18276655644488482</c:v>
                </c:pt>
                <c:pt idx="223">
                  <c:v>-5.9818228177406674E-2</c:v>
                </c:pt>
                <c:pt idx="224">
                  <c:v>0.55474597580775598</c:v>
                </c:pt>
                <c:pt idx="225">
                  <c:v>0.16902474543239165</c:v>
                </c:pt>
                <c:pt idx="226">
                  <c:v>-9.4032625707821893E-2</c:v>
                </c:pt>
                <c:pt idx="227">
                  <c:v>6.5979084359525153E-2</c:v>
                </c:pt>
                <c:pt idx="228">
                  <c:v>-0.19174128038211702</c:v>
                </c:pt>
                <c:pt idx="229">
                  <c:v>0.46572860527017923</c:v>
                </c:pt>
                <c:pt idx="230">
                  <c:v>0.14172764680336325</c:v>
                </c:pt>
                <c:pt idx="231">
                  <c:v>0.36296458450306535</c:v>
                </c:pt>
                <c:pt idx="232">
                  <c:v>0.50366970392072474</c:v>
                </c:pt>
                <c:pt idx="233">
                  <c:v>0.50467850700337724</c:v>
                </c:pt>
                <c:pt idx="234">
                  <c:v>0.42364402424475678</c:v>
                </c:pt>
                <c:pt idx="235">
                  <c:v>0.38323233400546908</c:v>
                </c:pt>
                <c:pt idx="236">
                  <c:v>0.10135009883416135</c:v>
                </c:pt>
                <c:pt idx="237">
                  <c:v>0.39639602364645388</c:v>
                </c:pt>
                <c:pt idx="238">
                  <c:v>-8.2262014421353946E-2</c:v>
                </c:pt>
                <c:pt idx="239">
                  <c:v>-0.27412107966225463</c:v>
                </c:pt>
                <c:pt idx="240">
                  <c:v>-9.7777242520385776E-2</c:v>
                </c:pt>
                <c:pt idx="241">
                  <c:v>-0.1488540987948106</c:v>
                </c:pt>
                <c:pt idx="242">
                  <c:v>0.52188003252168791</c:v>
                </c:pt>
                <c:pt idx="243">
                  <c:v>0.8176342736057336</c:v>
                </c:pt>
                <c:pt idx="244">
                  <c:v>0.79500266770830574</c:v>
                </c:pt>
                <c:pt idx="245">
                  <c:v>0.71720668647423036</c:v>
                </c:pt>
                <c:pt idx="246">
                  <c:v>0.55881792523714502</c:v>
                </c:pt>
                <c:pt idx="247">
                  <c:v>0.43709378730611004</c:v>
                </c:pt>
                <c:pt idx="248">
                  <c:v>0.54291516964919584</c:v>
                </c:pt>
                <c:pt idx="249">
                  <c:v>0.16414906335936763</c:v>
                </c:pt>
                <c:pt idx="250">
                  <c:v>0.15780420819482543</c:v>
                </c:pt>
                <c:pt idx="251">
                  <c:v>-0.20507124614242223</c:v>
                </c:pt>
                <c:pt idx="252">
                  <c:v>-0.24845169790260524</c:v>
                </c:pt>
                <c:pt idx="253">
                  <c:v>-0.30669845178474553</c:v>
                </c:pt>
                <c:pt idx="254">
                  <c:v>-0.34589949390372166</c:v>
                </c:pt>
                <c:pt idx="255">
                  <c:v>-0.23742239349084437</c:v>
                </c:pt>
                <c:pt idx="256">
                  <c:v>-0.32301538602969737</c:v>
                </c:pt>
                <c:pt idx="257">
                  <c:v>-0.19965760437411895</c:v>
                </c:pt>
                <c:pt idx="258">
                  <c:v>-7.6363304110282026E-2</c:v>
                </c:pt>
                <c:pt idx="259">
                  <c:v>0.16809047254516907</c:v>
                </c:pt>
                <c:pt idx="260">
                  <c:v>-0.18229406428049533</c:v>
                </c:pt>
                <c:pt idx="261">
                  <c:v>0.1063201424901048</c:v>
                </c:pt>
                <c:pt idx="262">
                  <c:v>6.5885926250417004E-2</c:v>
                </c:pt>
                <c:pt idx="263">
                  <c:v>2.3506622158707025E-2</c:v>
                </c:pt>
                <c:pt idx="264">
                  <c:v>0.76517770678905794</c:v>
                </c:pt>
                <c:pt idx="265">
                  <c:v>0.33517770678905867</c:v>
                </c:pt>
                <c:pt idx="266">
                  <c:v>0.35319238357485094</c:v>
                </c:pt>
                <c:pt idx="267">
                  <c:v>0.14601205545058038</c:v>
                </c:pt>
                <c:pt idx="268">
                  <c:v>0.14460510541266247</c:v>
                </c:pt>
                <c:pt idx="269">
                  <c:v>6.1438702216429331E-2</c:v>
                </c:pt>
                <c:pt idx="270">
                  <c:v>-1.883752029949104E-2</c:v>
                </c:pt>
                <c:pt idx="271">
                  <c:v>0.35532216890212043</c:v>
                </c:pt>
                <c:pt idx="272">
                  <c:v>0.63729351063030082</c:v>
                </c:pt>
                <c:pt idx="273">
                  <c:v>-1.3785882499854907E-3</c:v>
                </c:pt>
                <c:pt idx="274">
                  <c:v>-8.6928891776424599E-2</c:v>
                </c:pt>
                <c:pt idx="275">
                  <c:v>-5.8347829856272071E-2</c:v>
                </c:pt>
                <c:pt idx="276">
                  <c:v>-0.31650011869443162</c:v>
                </c:pt>
                <c:pt idx="277">
                  <c:v>-0.24333546720598997</c:v>
                </c:pt>
                <c:pt idx="278">
                  <c:v>-0.32735196742309736</c:v>
                </c:pt>
                <c:pt idx="279">
                  <c:v>0.18446952095203883</c:v>
                </c:pt>
                <c:pt idx="280">
                  <c:v>0.80206423952174255</c:v>
                </c:pt>
                <c:pt idx="281">
                  <c:v>0.35171941193553602</c:v>
                </c:pt>
                <c:pt idx="282">
                  <c:v>0.22160115990857721</c:v>
                </c:pt>
                <c:pt idx="283">
                  <c:v>-0.18890723016356015</c:v>
                </c:pt>
                <c:pt idx="284">
                  <c:v>7.2747000337701984E-2</c:v>
                </c:pt>
                <c:pt idx="285">
                  <c:v>-1.2583274295029589E-2</c:v>
                </c:pt>
                <c:pt idx="286">
                  <c:v>-0.32073502246275742</c:v>
                </c:pt>
                <c:pt idx="287">
                  <c:v>-0.26468890855215665</c:v>
                </c:pt>
                <c:pt idx="288">
                  <c:v>-0.12280875223431087</c:v>
                </c:pt>
                <c:pt idx="289">
                  <c:v>0.39372709447424015</c:v>
                </c:pt>
                <c:pt idx="290">
                  <c:v>0.13873664209430547</c:v>
                </c:pt>
                <c:pt idx="291">
                  <c:v>-0.22999331755233143</c:v>
                </c:pt>
                <c:pt idx="292">
                  <c:v>-0.15935935872647899</c:v>
                </c:pt>
                <c:pt idx="293">
                  <c:v>-0.28376987869688097</c:v>
                </c:pt>
                <c:pt idx="294">
                  <c:v>-0.52489939930243246</c:v>
                </c:pt>
                <c:pt idx="295">
                  <c:v>-0.12992969118963238</c:v>
                </c:pt>
                <c:pt idx="296">
                  <c:v>2.6327364824263455E-2</c:v>
                </c:pt>
                <c:pt idx="297">
                  <c:v>0.17018077272547316</c:v>
                </c:pt>
                <c:pt idx="298">
                  <c:v>0.55904990710415747</c:v>
                </c:pt>
                <c:pt idx="299">
                  <c:v>0.61117909776963364</c:v>
                </c:pt>
                <c:pt idx="300">
                  <c:v>0.54986514847250501</c:v>
                </c:pt>
                <c:pt idx="301">
                  <c:v>0.2608012160565476</c:v>
                </c:pt>
                <c:pt idx="302">
                  <c:v>0.11034528900487572</c:v>
                </c:pt>
                <c:pt idx="303">
                  <c:v>1.3905778096641832</c:v>
                </c:pt>
                <c:pt idx="304">
                  <c:v>1.4663328290143927</c:v>
                </c:pt>
                <c:pt idx="305">
                  <c:v>1.2373244634362903</c:v>
                </c:pt>
                <c:pt idx="306">
                  <c:v>0.73158910492238682</c:v>
                </c:pt>
                <c:pt idx="307">
                  <c:v>0.1611347325220116</c:v>
                </c:pt>
                <c:pt idx="308">
                  <c:v>-4.645147437454078E-2</c:v>
                </c:pt>
                <c:pt idx="309">
                  <c:v>3.4412266081913501E-3</c:v>
                </c:pt>
                <c:pt idx="310">
                  <c:v>-0.25342293524151938</c:v>
                </c:pt>
                <c:pt idx="311">
                  <c:v>2.8867011738031856E-2</c:v>
                </c:pt>
                <c:pt idx="312">
                  <c:v>-0.15253885792599142</c:v>
                </c:pt>
                <c:pt idx="313">
                  <c:v>-0.23529483533798246</c:v>
                </c:pt>
                <c:pt idx="314">
                  <c:v>1.286058552289493E-2</c:v>
                </c:pt>
                <c:pt idx="315">
                  <c:v>0.10662524032098464</c:v>
                </c:pt>
                <c:pt idx="316">
                  <c:v>0.71097700039715939</c:v>
                </c:pt>
                <c:pt idx="317">
                  <c:v>0.3362263584947689</c:v>
                </c:pt>
                <c:pt idx="318">
                  <c:v>0.31619012567855354</c:v>
                </c:pt>
                <c:pt idx="319">
                  <c:v>0.51826694031180232</c:v>
                </c:pt>
                <c:pt idx="320">
                  <c:v>0.60728024451816331</c:v>
                </c:pt>
                <c:pt idx="321">
                  <c:v>0.14141817555264602</c:v>
                </c:pt>
                <c:pt idx="322">
                  <c:v>0.69699675971503883</c:v>
                </c:pt>
                <c:pt idx="323">
                  <c:v>0.3726081755104973</c:v>
                </c:pt>
                <c:pt idx="324">
                  <c:v>0.22826228617568489</c:v>
                </c:pt>
                <c:pt idx="325">
                  <c:v>-9.146807671987478E-2</c:v>
                </c:pt>
                <c:pt idx="326">
                  <c:v>-0.15719017211816944</c:v>
                </c:pt>
                <c:pt idx="327">
                  <c:v>-0.10901429762639747</c:v>
                </c:pt>
                <c:pt idx="328">
                  <c:v>-0.11465476657993712</c:v>
                </c:pt>
                <c:pt idx="329">
                  <c:v>-0.18642235234093274</c:v>
                </c:pt>
                <c:pt idx="330">
                  <c:v>0.42709404563896625</c:v>
                </c:pt>
                <c:pt idx="331">
                  <c:v>0.62804519137575987</c:v>
                </c:pt>
                <c:pt idx="332">
                  <c:v>0.22916660192483995</c:v>
                </c:pt>
                <c:pt idx="333">
                  <c:v>0.22554818063080351</c:v>
                </c:pt>
                <c:pt idx="334">
                  <c:v>-0.18557643942998681</c:v>
                </c:pt>
                <c:pt idx="335">
                  <c:v>0.38765112674108027</c:v>
                </c:pt>
                <c:pt idx="336">
                  <c:v>0.26699086948212525</c:v>
                </c:pt>
                <c:pt idx="337">
                  <c:v>6.8480296371467908E-2</c:v>
                </c:pt>
                <c:pt idx="338">
                  <c:v>0.22158817585287149</c:v>
                </c:pt>
                <c:pt idx="339">
                  <c:v>0.32557428093320206</c:v>
                </c:pt>
                <c:pt idx="340">
                  <c:v>0.89060759266404688</c:v>
                </c:pt>
                <c:pt idx="341">
                  <c:v>0.99649747051357185</c:v>
                </c:pt>
                <c:pt idx="342">
                  <c:v>0.82905844912632887</c:v>
                </c:pt>
                <c:pt idx="343">
                  <c:v>1.017215711100202</c:v>
                </c:pt>
                <c:pt idx="344">
                  <c:v>0.41797176361261368</c:v>
                </c:pt>
                <c:pt idx="345">
                  <c:v>0.34073038430226887</c:v>
                </c:pt>
                <c:pt idx="346">
                  <c:v>0.64126180851899672</c:v>
                </c:pt>
                <c:pt idx="347">
                  <c:v>0.3638877764544306</c:v>
                </c:pt>
                <c:pt idx="348">
                  <c:v>0.18177295428272533</c:v>
                </c:pt>
                <c:pt idx="349">
                  <c:v>3.0792192932679541E-2</c:v>
                </c:pt>
                <c:pt idx="350">
                  <c:v>-0.1221739250536249</c:v>
                </c:pt>
                <c:pt idx="351">
                  <c:v>-7.4371729569978839E-2</c:v>
                </c:pt>
                <c:pt idx="352">
                  <c:v>0.11732605592719825</c:v>
                </c:pt>
                <c:pt idx="353">
                  <c:v>9.3732016520035266E-2</c:v>
                </c:pt>
                <c:pt idx="354">
                  <c:v>0.61751072417098563</c:v>
                </c:pt>
                <c:pt idx="355">
                  <c:v>1.2314895609632783</c:v>
                </c:pt>
                <c:pt idx="356">
                  <c:v>0.79176491667702376</c:v>
                </c:pt>
                <c:pt idx="357">
                  <c:v>0.41901657652403568</c:v>
                </c:pt>
                <c:pt idx="358">
                  <c:v>0.17699898084108945</c:v>
                </c:pt>
                <c:pt idx="359">
                  <c:v>4.9300153238478472E-3</c:v>
                </c:pt>
                <c:pt idx="360">
                  <c:v>-0.18659908206067666</c:v>
                </c:pt>
                <c:pt idx="361">
                  <c:v>-0.51294441493698439</c:v>
                </c:pt>
                <c:pt idx="362">
                  <c:v>3.6085165502545813E-2</c:v>
                </c:pt>
                <c:pt idx="363">
                  <c:v>-0.23130440940139962</c:v>
                </c:pt>
                <c:pt idx="364">
                  <c:v>-0.51929936314404035</c:v>
                </c:pt>
                <c:pt idx="365">
                  <c:v>-0.23834432802039007</c:v>
                </c:pt>
                <c:pt idx="366">
                  <c:v>-0.15332478828960427</c:v>
                </c:pt>
                <c:pt idx="367">
                  <c:v>0.4994093320161368</c:v>
                </c:pt>
                <c:pt idx="368">
                  <c:v>0.60415483667477954</c:v>
                </c:pt>
                <c:pt idx="369">
                  <c:v>0.59748184694229423</c:v>
                </c:pt>
                <c:pt idx="370">
                  <c:v>0.53193651034634559</c:v>
                </c:pt>
                <c:pt idx="371">
                  <c:v>0.56960376033646076</c:v>
                </c:pt>
                <c:pt idx="372">
                  <c:v>-4.7714454249626392E-2</c:v>
                </c:pt>
                <c:pt idx="373">
                  <c:v>0.13456154959586408</c:v>
                </c:pt>
                <c:pt idx="374">
                  <c:v>0.13498273934836247</c:v>
                </c:pt>
                <c:pt idx="375">
                  <c:v>0.31298800331970744</c:v>
                </c:pt>
                <c:pt idx="376">
                  <c:v>0.28208622511473314</c:v>
                </c:pt>
                <c:pt idx="377">
                  <c:v>0.47014753297640954</c:v>
                </c:pt>
                <c:pt idx="378">
                  <c:v>0.32910975616355698</c:v>
                </c:pt>
                <c:pt idx="379">
                  <c:v>0.47533247944812995</c:v>
                </c:pt>
                <c:pt idx="380">
                  <c:v>0.82265558952610052</c:v>
                </c:pt>
                <c:pt idx="381">
                  <c:v>0.79129607844060956</c:v>
                </c:pt>
                <c:pt idx="382">
                  <c:v>0.51075061159868573</c:v>
                </c:pt>
                <c:pt idx="383">
                  <c:v>0.43056908587523335</c:v>
                </c:pt>
                <c:pt idx="384">
                  <c:v>0.24237047960345581</c:v>
                </c:pt>
                <c:pt idx="385">
                  <c:v>-2.8364859944377763E-2</c:v>
                </c:pt>
                <c:pt idx="386">
                  <c:v>-0.25783077396956156</c:v>
                </c:pt>
                <c:pt idx="387">
                  <c:v>-0.42585833235813109</c:v>
                </c:pt>
                <c:pt idx="388">
                  <c:v>-0.90635381255942971</c:v>
                </c:pt>
                <c:pt idx="389">
                  <c:v>-0.95035541413506408</c:v>
                </c:pt>
                <c:pt idx="390">
                  <c:v>1.9298468765938992E-2</c:v>
                </c:pt>
                <c:pt idx="391">
                  <c:v>-0.19280037146618145</c:v>
                </c:pt>
                <c:pt idx="392">
                  <c:v>0.12857893887864691</c:v>
                </c:pt>
                <c:pt idx="393">
                  <c:v>0.60571921234992221</c:v>
                </c:pt>
                <c:pt idx="394">
                  <c:v>0.50320390455813779</c:v>
                </c:pt>
                <c:pt idx="395">
                  <c:v>0.10058343829794492</c:v>
                </c:pt>
                <c:pt idx="396">
                  <c:v>0.10733950620761767</c:v>
                </c:pt>
                <c:pt idx="397">
                  <c:v>-6.650862547566927E-2</c:v>
                </c:pt>
                <c:pt idx="398">
                  <c:v>-3.1211926533725176E-3</c:v>
                </c:pt>
                <c:pt idx="399">
                  <c:v>0.20629695758544653</c:v>
                </c:pt>
                <c:pt idx="400">
                  <c:v>1.8405626913278623</c:v>
                </c:pt>
                <c:pt idx="401">
                  <c:v>1.5972478526726475</c:v>
                </c:pt>
                <c:pt idx="402">
                  <c:v>0.9412148800646305</c:v>
                </c:pt>
                <c:pt idx="403">
                  <c:v>0.48156447011863523</c:v>
                </c:pt>
                <c:pt idx="404">
                  <c:v>-5.7852029529157356E-2</c:v>
                </c:pt>
                <c:pt idx="405">
                  <c:v>-0.2257830640119165</c:v>
                </c:pt>
                <c:pt idx="406">
                  <c:v>-0.22234759431240647</c:v>
                </c:pt>
                <c:pt idx="407">
                  <c:v>-0.41648272355223792</c:v>
                </c:pt>
                <c:pt idx="408">
                  <c:v>7.852377342619743E-2</c:v>
                </c:pt>
                <c:pt idx="409">
                  <c:v>-8.1890738572504063E-2</c:v>
                </c:pt>
                <c:pt idx="410">
                  <c:v>-0.23582742005754476</c:v>
                </c:pt>
                <c:pt idx="411">
                  <c:v>-7.0627583588741771E-2</c:v>
                </c:pt>
                <c:pt idx="412">
                  <c:v>7.0180058617076213E-2</c:v>
                </c:pt>
                <c:pt idx="413">
                  <c:v>1.192373019531229</c:v>
                </c:pt>
                <c:pt idx="414">
                  <c:v>1.7249799168842688</c:v>
                </c:pt>
                <c:pt idx="415">
                  <c:v>1.104971312972685</c:v>
                </c:pt>
                <c:pt idx="416">
                  <c:v>0.49182841120898235</c:v>
                </c:pt>
                <c:pt idx="417">
                  <c:v>0.71626540176647602</c:v>
                </c:pt>
                <c:pt idx="418">
                  <c:v>0.16936885004233826</c:v>
                </c:pt>
                <c:pt idx="419">
                  <c:v>3.1123441994574286E-2</c:v>
                </c:pt>
                <c:pt idx="420">
                  <c:v>-0.15926860106978857</c:v>
                </c:pt>
                <c:pt idx="421">
                  <c:v>-0.20266961659909999</c:v>
                </c:pt>
                <c:pt idx="422">
                  <c:v>-0.50093168137445154</c:v>
                </c:pt>
                <c:pt idx="423">
                  <c:v>-0.65101969050577502</c:v>
                </c:pt>
                <c:pt idx="424">
                  <c:v>-0.31915980969361524</c:v>
                </c:pt>
                <c:pt idx="425">
                  <c:v>-0.35064917139574447</c:v>
                </c:pt>
                <c:pt idx="426">
                  <c:v>0.36125497378762983</c:v>
                </c:pt>
                <c:pt idx="427">
                  <c:v>0.45053807008867341</c:v>
                </c:pt>
                <c:pt idx="428">
                  <c:v>0.54758968869861446</c:v>
                </c:pt>
                <c:pt idx="429">
                  <c:v>1.0810343849676274</c:v>
                </c:pt>
                <c:pt idx="430">
                  <c:v>0.98757828297849581</c:v>
                </c:pt>
                <c:pt idx="431">
                  <c:v>0.67275069677159927</c:v>
                </c:pt>
                <c:pt idx="432">
                  <c:v>0.32396552709796556</c:v>
                </c:pt>
                <c:pt idx="433">
                  <c:v>0.32423226439600317</c:v>
                </c:pt>
                <c:pt idx="434">
                  <c:v>4.3322883012185009E-2</c:v>
                </c:pt>
                <c:pt idx="435">
                  <c:v>9.0261515259366654E-2</c:v>
                </c:pt>
                <c:pt idx="436">
                  <c:v>-0.22398875507584926</c:v>
                </c:pt>
                <c:pt idx="437">
                  <c:v>-3.305405913396875E-2</c:v>
                </c:pt>
                <c:pt idx="438">
                  <c:v>-1.1199955790503147E-2</c:v>
                </c:pt>
                <c:pt idx="439">
                  <c:v>-0.72424268949088288</c:v>
                </c:pt>
                <c:pt idx="440">
                  <c:v>-1.9180486381004251</c:v>
                </c:pt>
                <c:pt idx="441">
                  <c:v>-1.1056241678456922</c:v>
                </c:pt>
                <c:pt idx="442">
                  <c:v>3.2210809964409393E-2</c:v>
                </c:pt>
                <c:pt idx="443">
                  <c:v>0.33568087025892313</c:v>
                </c:pt>
                <c:pt idx="444">
                  <c:v>0.62843949094857843</c:v>
                </c:pt>
                <c:pt idx="445">
                  <c:v>0.88702117163732686</c:v>
                </c:pt>
                <c:pt idx="446">
                  <c:v>0.66691019988468048</c:v>
                </c:pt>
                <c:pt idx="447">
                  <c:v>0.19544382134179372</c:v>
                </c:pt>
                <c:pt idx="448">
                  <c:v>0.53983400311167928</c:v>
                </c:pt>
                <c:pt idx="449">
                  <c:v>2.6519092622672602E-2</c:v>
                </c:pt>
                <c:pt idx="450">
                  <c:v>0.13988780864504413</c:v>
                </c:pt>
                <c:pt idx="451">
                  <c:v>0.32869371398590452</c:v>
                </c:pt>
                <c:pt idx="452">
                  <c:v>-0.32757213684947573</c:v>
                </c:pt>
                <c:pt idx="453">
                  <c:v>-0.44724527153648896</c:v>
                </c:pt>
                <c:pt idx="454">
                  <c:v>-0.15848801209849928</c:v>
                </c:pt>
                <c:pt idx="455">
                  <c:v>-2.0976071151905806E-2</c:v>
                </c:pt>
                <c:pt idx="456">
                  <c:v>0.49621325514920223</c:v>
                </c:pt>
                <c:pt idx="457">
                  <c:v>0.7359237471229978</c:v>
                </c:pt>
                <c:pt idx="458">
                  <c:v>0.83701875830242933</c:v>
                </c:pt>
                <c:pt idx="459">
                  <c:v>0.71349216415636185</c:v>
                </c:pt>
                <c:pt idx="460">
                  <c:v>0.27981008353446413</c:v>
                </c:pt>
                <c:pt idx="461">
                  <c:v>0.50049973870687836</c:v>
                </c:pt>
                <c:pt idx="462">
                  <c:v>0.42026332237179709</c:v>
                </c:pt>
                <c:pt idx="463">
                  <c:v>4.0780359593489912E-2</c:v>
                </c:pt>
                <c:pt idx="464">
                  <c:v>6.7159143792623333E-2</c:v>
                </c:pt>
                <c:pt idx="465">
                  <c:v>-0.13512178083781912</c:v>
                </c:pt>
                <c:pt idx="466">
                  <c:v>-0.29234766092913311</c:v>
                </c:pt>
                <c:pt idx="467">
                  <c:v>-0.21697552436319789</c:v>
                </c:pt>
                <c:pt idx="468">
                  <c:v>2.3206846457473063E-2</c:v>
                </c:pt>
                <c:pt idx="469">
                  <c:v>1.2568274642005344</c:v>
                </c:pt>
                <c:pt idx="470">
                  <c:v>0.86470912225240504</c:v>
                </c:pt>
                <c:pt idx="471">
                  <c:v>0.51389475864760925</c:v>
                </c:pt>
                <c:pt idx="472">
                  <c:v>0.17964230991143948</c:v>
                </c:pt>
                <c:pt idx="473">
                  <c:v>0.10830707158459152</c:v>
                </c:pt>
                <c:pt idx="474">
                  <c:v>-0.34169292841540866</c:v>
                </c:pt>
                <c:pt idx="475">
                  <c:v>8.3420325697918685E-2</c:v>
                </c:pt>
                <c:pt idx="476">
                  <c:v>-0.10002482332908436</c:v>
                </c:pt>
                <c:pt idx="477">
                  <c:v>0.34372323193715637</c:v>
                </c:pt>
                <c:pt idx="478">
                  <c:v>-1.6639634326084618E-2</c:v>
                </c:pt>
                <c:pt idx="479">
                  <c:v>-0.11000356560086644</c:v>
                </c:pt>
                <c:pt idx="480">
                  <c:v>7.494145033202404E-2</c:v>
                </c:pt>
                <c:pt idx="481">
                  <c:v>0.1024186539794405</c:v>
                </c:pt>
                <c:pt idx="482">
                  <c:v>0.21778850176072595</c:v>
                </c:pt>
                <c:pt idx="483">
                  <c:v>-0.46763525775964521</c:v>
                </c:pt>
                <c:pt idx="484">
                  <c:v>0.3247057202213206</c:v>
                </c:pt>
                <c:pt idx="485">
                  <c:v>0.2160589803407964</c:v>
                </c:pt>
                <c:pt idx="486">
                  <c:v>6.7345259242168609E-3</c:v>
                </c:pt>
                <c:pt idx="487">
                  <c:v>0.22703603980683695</c:v>
                </c:pt>
                <c:pt idx="488">
                  <c:v>0.69055397092517889</c:v>
                </c:pt>
                <c:pt idx="489">
                  <c:v>0.50020914333897171</c:v>
                </c:pt>
                <c:pt idx="490">
                  <c:v>0.53886692003078274</c:v>
                </c:pt>
                <c:pt idx="491">
                  <c:v>0.27255235854253712</c:v>
                </c:pt>
                <c:pt idx="492">
                  <c:v>0.2645156494502201</c:v>
                </c:pt>
                <c:pt idx="493">
                  <c:v>6.8635078459760912E-2</c:v>
                </c:pt>
                <c:pt idx="494">
                  <c:v>-0.15448675261076694</c:v>
                </c:pt>
                <c:pt idx="495">
                  <c:v>-7.2067595627282266E-2</c:v>
                </c:pt>
                <c:pt idx="496">
                  <c:v>8.5657111276755238E-2</c:v>
                </c:pt>
                <c:pt idx="497">
                  <c:v>-0.36145532750693654</c:v>
                </c:pt>
                <c:pt idx="498">
                  <c:v>0.51408938437577234</c:v>
                </c:pt>
                <c:pt idx="499">
                  <c:v>0.1692172301410455</c:v>
                </c:pt>
                <c:pt idx="500">
                  <c:v>0.69900727498322279</c:v>
                </c:pt>
                <c:pt idx="501">
                  <c:v>1.0262442789581323</c:v>
                </c:pt>
                <c:pt idx="502">
                  <c:v>0.17245117550985611</c:v>
                </c:pt>
                <c:pt idx="503">
                  <c:v>0.34719390475144252</c:v>
                </c:pt>
                <c:pt idx="504">
                  <c:v>-0.21818322003238055</c:v>
                </c:pt>
                <c:pt idx="505">
                  <c:v>-0.25443200341413341</c:v>
                </c:pt>
                <c:pt idx="506">
                  <c:v>-0.10342785644133734</c:v>
                </c:pt>
                <c:pt idx="507">
                  <c:v>-0.15887372932371147</c:v>
                </c:pt>
                <c:pt idx="508">
                  <c:v>-0.11521918229499395</c:v>
                </c:pt>
                <c:pt idx="509">
                  <c:v>-0.13690394130498085</c:v>
                </c:pt>
                <c:pt idx="510">
                  <c:v>7.5707130983060367E-3</c:v>
                </c:pt>
                <c:pt idx="511">
                  <c:v>-0.11839294183381188</c:v>
                </c:pt>
                <c:pt idx="512">
                  <c:v>0.21694919289919223</c:v>
                </c:pt>
                <c:pt idx="513">
                  <c:v>0.34279374348538294</c:v>
                </c:pt>
                <c:pt idx="514">
                  <c:v>0.36927683975192149</c:v>
                </c:pt>
                <c:pt idx="515">
                  <c:v>0.21676290049891467</c:v>
                </c:pt>
                <c:pt idx="516">
                  <c:v>0.1225683455678146</c:v>
                </c:pt>
                <c:pt idx="517">
                  <c:v>7.2292123051894919E-2</c:v>
                </c:pt>
                <c:pt idx="518">
                  <c:v>0.12155420359367453</c:v>
                </c:pt>
                <c:pt idx="519">
                  <c:v>3.2626717705702912E-2</c:v>
                </c:pt>
                <c:pt idx="520">
                  <c:v>0.33296142396703221</c:v>
                </c:pt>
                <c:pt idx="521">
                  <c:v>0.24605544484598418</c:v>
                </c:pt>
                <c:pt idx="522">
                  <c:v>0.22088075509147487</c:v>
                </c:pt>
                <c:pt idx="523">
                  <c:v>0.13321201869570576</c:v>
                </c:pt>
                <c:pt idx="524">
                  <c:v>0.88967360086060676</c:v>
                </c:pt>
                <c:pt idx="525">
                  <c:v>0.12519084223991683</c:v>
                </c:pt>
                <c:pt idx="526">
                  <c:v>0.65246061325839833</c:v>
                </c:pt>
                <c:pt idx="527">
                  <c:v>0.29321719989348694</c:v>
                </c:pt>
                <c:pt idx="528">
                  <c:v>0.36084087514535401</c:v>
                </c:pt>
                <c:pt idx="529">
                  <c:v>-0.1834033057863893</c:v>
                </c:pt>
                <c:pt idx="530">
                  <c:v>-0.10078706164365236</c:v>
                </c:pt>
                <c:pt idx="531">
                  <c:v>-0.32460377128552853</c:v>
                </c:pt>
                <c:pt idx="532">
                  <c:v>-0.22089122243620274</c:v>
                </c:pt>
                <c:pt idx="533">
                  <c:v>0.4469407569010464</c:v>
                </c:pt>
                <c:pt idx="534">
                  <c:v>0.14570778801963336</c:v>
                </c:pt>
                <c:pt idx="535">
                  <c:v>-0.12742066128910334</c:v>
                </c:pt>
                <c:pt idx="536">
                  <c:v>2.5288848046545631E-2</c:v>
                </c:pt>
                <c:pt idx="537">
                  <c:v>0.11092923326501358</c:v>
                </c:pt>
                <c:pt idx="538">
                  <c:v>-6.2108373367210312E-2</c:v>
                </c:pt>
                <c:pt idx="539">
                  <c:v>9.4094584766950984E-2</c:v>
                </c:pt>
                <c:pt idx="540">
                  <c:v>0.19288312145822317</c:v>
                </c:pt>
                <c:pt idx="541">
                  <c:v>0.50255877311463859</c:v>
                </c:pt>
                <c:pt idx="542">
                  <c:v>0.34852979417629104</c:v>
                </c:pt>
                <c:pt idx="543">
                  <c:v>-0.30566613776830653</c:v>
                </c:pt>
                <c:pt idx="544">
                  <c:v>-8.0232635540046005E-2</c:v>
                </c:pt>
                <c:pt idx="545">
                  <c:v>-0.23046880903467404</c:v>
                </c:pt>
                <c:pt idx="546">
                  <c:v>-0.40601542684075387</c:v>
                </c:pt>
                <c:pt idx="547">
                  <c:v>-8.5935131170617574E-2</c:v>
                </c:pt>
                <c:pt idx="548">
                  <c:v>0.17908440856016927</c:v>
                </c:pt>
                <c:pt idx="549">
                  <c:v>-0.17536982797126965</c:v>
                </c:pt>
                <c:pt idx="550">
                  <c:v>-8.5265265155562542E-2</c:v>
                </c:pt>
                <c:pt idx="551">
                  <c:v>0.13735740093214988</c:v>
                </c:pt>
                <c:pt idx="552">
                  <c:v>0.36515806191270972</c:v>
                </c:pt>
                <c:pt idx="553">
                  <c:v>0.21979722576647909</c:v>
                </c:pt>
                <c:pt idx="554">
                  <c:v>1.7411547315798082E-2</c:v>
                </c:pt>
                <c:pt idx="555">
                  <c:v>4.6893226347443751E-2</c:v>
                </c:pt>
                <c:pt idx="556">
                  <c:v>-3.7656214580605862E-2</c:v>
                </c:pt>
                <c:pt idx="557">
                  <c:v>-0.19107295133418134</c:v>
                </c:pt>
                <c:pt idx="558">
                  <c:v>-0.10629789671748657</c:v>
                </c:pt>
                <c:pt idx="559">
                  <c:v>1.5889876666363989E-4</c:v>
                </c:pt>
                <c:pt idx="560">
                  <c:v>-6.2343469605189661E-2</c:v>
                </c:pt>
                <c:pt idx="561">
                  <c:v>0.16968723526642382</c:v>
                </c:pt>
                <c:pt idx="562">
                  <c:v>0.16066564404254535</c:v>
                </c:pt>
                <c:pt idx="563">
                  <c:v>-0.13604515735118383</c:v>
                </c:pt>
                <c:pt idx="564">
                  <c:v>0.17852463887870496</c:v>
                </c:pt>
                <c:pt idx="565">
                  <c:v>0.30332707048964735</c:v>
                </c:pt>
                <c:pt idx="566">
                  <c:v>0.4465960866665748</c:v>
                </c:pt>
                <c:pt idx="567">
                  <c:v>0.20079666085810821</c:v>
                </c:pt>
                <c:pt idx="568">
                  <c:v>4.3636322037971187E-2</c:v>
                </c:pt>
                <c:pt idx="569">
                  <c:v>0.29492968405872011</c:v>
                </c:pt>
                <c:pt idx="570">
                  <c:v>0.30809077828364373</c:v>
                </c:pt>
                <c:pt idx="571">
                  <c:v>0.20996326166429702</c:v>
                </c:pt>
                <c:pt idx="572">
                  <c:v>-1.4274380312837565E-2</c:v>
                </c:pt>
                <c:pt idx="573">
                  <c:v>0.12975121192223282</c:v>
                </c:pt>
                <c:pt idx="574">
                  <c:v>-0.11391195039904556</c:v>
                </c:pt>
                <c:pt idx="575">
                  <c:v>1.5010675353893888E-2</c:v>
                </c:pt>
                <c:pt idx="576">
                  <c:v>5.9383232887545656E-2</c:v>
                </c:pt>
                <c:pt idx="577">
                  <c:v>-8.5435802401112593E-2</c:v>
                </c:pt>
                <c:pt idx="578">
                  <c:v>-0.42269031991367623</c:v>
                </c:pt>
                <c:pt idx="579">
                  <c:v>-0.38763357568759016</c:v>
                </c:pt>
                <c:pt idx="580">
                  <c:v>-0.11069182866742455</c:v>
                </c:pt>
                <c:pt idx="581">
                  <c:v>-0.1214492109673877</c:v>
                </c:pt>
                <c:pt idx="582">
                  <c:v>0.42307337641353282</c:v>
                </c:pt>
                <c:pt idx="583">
                  <c:v>0.41065958331008545</c:v>
                </c:pt>
                <c:pt idx="584">
                  <c:v>0.53670065790322763</c:v>
                </c:pt>
                <c:pt idx="585">
                  <c:v>0.27250682931933401</c:v>
                </c:pt>
                <c:pt idx="586">
                  <c:v>0.14446218645899123</c:v>
                </c:pt>
                <c:pt idx="587">
                  <c:v>3.0224947163439708E-3</c:v>
                </c:pt>
                <c:pt idx="588">
                  <c:v>-3.4306292980399888E-2</c:v>
                </c:pt>
                <c:pt idx="589">
                  <c:v>-7.9987551822904734E-2</c:v>
                </c:pt>
                <c:pt idx="590">
                  <c:v>4.2926039145398498E-2</c:v>
                </c:pt>
                <c:pt idx="591">
                  <c:v>0.3179569599452714</c:v>
                </c:pt>
                <c:pt idx="592">
                  <c:v>7.0294224703147279E-2</c:v>
                </c:pt>
                <c:pt idx="593">
                  <c:v>0.29299400759480809</c:v>
                </c:pt>
                <c:pt idx="594">
                  <c:v>0.14855660521585801</c:v>
                </c:pt>
                <c:pt idx="595">
                  <c:v>4.8757763965178835E-2</c:v>
                </c:pt>
                <c:pt idx="596">
                  <c:v>-8.7764163954925589E-2</c:v>
                </c:pt>
                <c:pt idx="597">
                  <c:v>-0.67502789996852375</c:v>
                </c:pt>
                <c:pt idx="598">
                  <c:v>0.10743105813473708</c:v>
                </c:pt>
                <c:pt idx="599">
                  <c:v>7.9191251330529511E-2</c:v>
                </c:pt>
                <c:pt idx="600">
                  <c:v>-0.29485050044166794</c:v>
                </c:pt>
                <c:pt idx="601">
                  <c:v>0.17637390074042703</c:v>
                </c:pt>
                <c:pt idx="602">
                  <c:v>0.23474558984159888</c:v>
                </c:pt>
                <c:pt idx="603">
                  <c:v>-0.18817823473577189</c:v>
                </c:pt>
                <c:pt idx="604">
                  <c:v>5.424346240668676E-2</c:v>
                </c:pt>
                <c:pt idx="605">
                  <c:v>6.2497913123143345E-2</c:v>
                </c:pt>
                <c:pt idx="606">
                  <c:v>-0.14642626500582079</c:v>
                </c:pt>
                <c:pt idx="607">
                  <c:v>6.1550898133184262E-2</c:v>
                </c:pt>
                <c:pt idx="608">
                  <c:v>-0.29155255014267745</c:v>
                </c:pt>
                <c:pt idx="609">
                  <c:v>-0.15741972583722141</c:v>
                </c:pt>
                <c:pt idx="610">
                  <c:v>4.1458832347966101E-2</c:v>
                </c:pt>
                <c:pt idx="611">
                  <c:v>0.20420432588728854</c:v>
                </c:pt>
                <c:pt idx="612">
                  <c:v>0.29998235799834205</c:v>
                </c:pt>
                <c:pt idx="613">
                  <c:v>5.7326283335568107E-3</c:v>
                </c:pt>
                <c:pt idx="614">
                  <c:v>0.16819224919768505</c:v>
                </c:pt>
                <c:pt idx="615">
                  <c:v>0.24427561871570536</c:v>
                </c:pt>
                <c:pt idx="616">
                  <c:v>0.11890868502688345</c:v>
                </c:pt>
                <c:pt idx="617">
                  <c:v>-0.14034907753169801</c:v>
                </c:pt>
                <c:pt idx="618">
                  <c:v>-0.37138251102327935</c:v>
                </c:pt>
                <c:pt idx="619">
                  <c:v>-0.33806870210007034</c:v>
                </c:pt>
                <c:pt idx="620">
                  <c:v>0.43015890339436069</c:v>
                </c:pt>
                <c:pt idx="621">
                  <c:v>-1.1565234536674573E-2</c:v>
                </c:pt>
                <c:pt idx="622">
                  <c:v>0.17489109501065947</c:v>
                </c:pt>
                <c:pt idx="623">
                  <c:v>1.546040464093501E-2</c:v>
                </c:pt>
                <c:pt idx="624">
                  <c:v>0.3605796160228385</c:v>
                </c:pt>
                <c:pt idx="625">
                  <c:v>0.18247669652977727</c:v>
                </c:pt>
                <c:pt idx="626">
                  <c:v>7.4500234551653222E-3</c:v>
                </c:pt>
                <c:pt idx="627">
                  <c:v>7.5350001299213432E-2</c:v>
                </c:pt>
                <c:pt idx="628">
                  <c:v>0.14929702691796987</c:v>
                </c:pt>
                <c:pt idx="629">
                  <c:v>0.18027435130450842</c:v>
                </c:pt>
                <c:pt idx="630">
                  <c:v>9.0724429401347617E-2</c:v>
                </c:pt>
                <c:pt idx="631">
                  <c:v>0.25710380081181716</c:v>
                </c:pt>
                <c:pt idx="632">
                  <c:v>0.12849763494121325</c:v>
                </c:pt>
                <c:pt idx="633">
                  <c:v>0.21525360427658402</c:v>
                </c:pt>
                <c:pt idx="634">
                  <c:v>0.13173211057272027</c:v>
                </c:pt>
                <c:pt idx="635">
                  <c:v>0.24085172349916473</c:v>
                </c:pt>
                <c:pt idx="636">
                  <c:v>0.19059678839173655</c:v>
                </c:pt>
                <c:pt idx="637">
                  <c:v>-9.1059354892972344E-2</c:v>
                </c:pt>
                <c:pt idx="638">
                  <c:v>0.29485144081198911</c:v>
                </c:pt>
                <c:pt idx="639">
                  <c:v>2.8576359711424359E-2</c:v>
                </c:pt>
                <c:pt idx="640">
                  <c:v>4.954970014235105E-2</c:v>
                </c:pt>
                <c:pt idx="641">
                  <c:v>6.4317394454118215E-2</c:v>
                </c:pt>
                <c:pt idx="642">
                  <c:v>-0.12283897229668517</c:v>
                </c:pt>
                <c:pt idx="643">
                  <c:v>0.19825431372167435</c:v>
                </c:pt>
                <c:pt idx="644">
                  <c:v>8.6037093812450838E-2</c:v>
                </c:pt>
                <c:pt idx="645">
                  <c:v>0.13138846951832628</c:v>
                </c:pt>
                <c:pt idx="646">
                  <c:v>0.14974255396290825</c:v>
                </c:pt>
                <c:pt idx="647">
                  <c:v>0.16727620572148405</c:v>
                </c:pt>
                <c:pt idx="648">
                  <c:v>-6.1455218569641534E-2</c:v>
                </c:pt>
                <c:pt idx="649">
                  <c:v>-0.11176885302113293</c:v>
                </c:pt>
                <c:pt idx="650">
                  <c:v>-0.12427458098951849</c:v>
                </c:pt>
                <c:pt idx="651">
                  <c:v>0.31011566720101857</c:v>
                </c:pt>
                <c:pt idx="652">
                  <c:v>0.11305607330458667</c:v>
                </c:pt>
                <c:pt idx="653">
                  <c:v>1.6161810577975722E-2</c:v>
                </c:pt>
                <c:pt idx="654">
                  <c:v>-2.841048642593158E-2</c:v>
                </c:pt>
                <c:pt idx="655">
                  <c:v>4.5463241948766608E-3</c:v>
                </c:pt>
                <c:pt idx="656">
                  <c:v>0.10018851657179617</c:v>
                </c:pt>
                <c:pt idx="657">
                  <c:v>0.31191235504335468</c:v>
                </c:pt>
                <c:pt idx="658">
                  <c:v>1.0579918609088592</c:v>
                </c:pt>
                <c:pt idx="659">
                  <c:v>0.42775536397900371</c:v>
                </c:pt>
                <c:pt idx="660">
                  <c:v>0.12954691740032409</c:v>
                </c:pt>
                <c:pt idx="661">
                  <c:v>0.28735833019052137</c:v>
                </c:pt>
                <c:pt idx="662">
                  <c:v>-0.35316412301623945</c:v>
                </c:pt>
                <c:pt idx="663">
                  <c:v>0.1602841528458292</c:v>
                </c:pt>
                <c:pt idx="664">
                  <c:v>0.56156598903208987</c:v>
                </c:pt>
                <c:pt idx="665">
                  <c:v>0.31310814193862146</c:v>
                </c:pt>
                <c:pt idx="666">
                  <c:v>0.30056246723399482</c:v>
                </c:pt>
                <c:pt idx="667">
                  <c:v>0.13345304101622979</c:v>
                </c:pt>
                <c:pt idx="668">
                  <c:v>-0.10982342179766036</c:v>
                </c:pt>
                <c:pt idx="669">
                  <c:v>5.5045799984994481E-2</c:v>
                </c:pt>
                <c:pt idx="670">
                  <c:v>7.5236855130456526E-2</c:v>
                </c:pt>
                <c:pt idx="671">
                  <c:v>-0.26981084414623435</c:v>
                </c:pt>
                <c:pt idx="672">
                  <c:v>-0.14215483148921937</c:v>
                </c:pt>
                <c:pt idx="673">
                  <c:v>0.13153422431336903</c:v>
                </c:pt>
                <c:pt idx="674">
                  <c:v>-6.3110476022636419E-2</c:v>
                </c:pt>
                <c:pt idx="675">
                  <c:v>0.36723266809718158</c:v>
                </c:pt>
                <c:pt idx="676">
                  <c:v>-0.21759491810971454</c:v>
                </c:pt>
                <c:pt idx="677">
                  <c:v>9.911761721041934E-2</c:v>
                </c:pt>
                <c:pt idx="678">
                  <c:v>-0.1996771571067697</c:v>
                </c:pt>
                <c:pt idx="679">
                  <c:v>0.15248427206438819</c:v>
                </c:pt>
                <c:pt idx="680">
                  <c:v>-0.14865951147082157</c:v>
                </c:pt>
                <c:pt idx="681">
                  <c:v>-0.2265653747412788</c:v>
                </c:pt>
                <c:pt idx="682">
                  <c:v>7.4027013483426884E-2</c:v>
                </c:pt>
                <c:pt idx="683">
                  <c:v>0.23925497700926357</c:v>
                </c:pt>
                <c:pt idx="684">
                  <c:v>0.52511422851625111</c:v>
                </c:pt>
                <c:pt idx="685">
                  <c:v>0.35549544272619293</c:v>
                </c:pt>
                <c:pt idx="686">
                  <c:v>5.9551111672798474E-2</c:v>
                </c:pt>
                <c:pt idx="687">
                  <c:v>0.1395588041435083</c:v>
                </c:pt>
                <c:pt idx="688">
                  <c:v>7.9268188234696613E-2</c:v>
                </c:pt>
                <c:pt idx="689">
                  <c:v>-9.2519388360281063E-2</c:v>
                </c:pt>
                <c:pt idx="690">
                  <c:v>0.27123882292747803</c:v>
                </c:pt>
                <c:pt idx="691">
                  <c:v>0.46169040781675319</c:v>
                </c:pt>
                <c:pt idx="692">
                  <c:v>0.47181531781219554</c:v>
                </c:pt>
                <c:pt idx="693">
                  <c:v>0.42000364132639811</c:v>
                </c:pt>
                <c:pt idx="694">
                  <c:v>0.42224683656501183</c:v>
                </c:pt>
                <c:pt idx="695">
                  <c:v>-4.9806346566687587E-3</c:v>
                </c:pt>
                <c:pt idx="696">
                  <c:v>-0.37389160253606502</c:v>
                </c:pt>
                <c:pt idx="697">
                  <c:v>-0.18749817468552976</c:v>
                </c:pt>
                <c:pt idx="698">
                  <c:v>-4.1189923794879846E-2</c:v>
                </c:pt>
                <c:pt idx="699">
                  <c:v>-0.22770750955258734</c:v>
                </c:pt>
                <c:pt idx="700">
                  <c:v>0.42213972031011071</c:v>
                </c:pt>
                <c:pt idx="701">
                  <c:v>0.3217964021038382</c:v>
                </c:pt>
                <c:pt idx="702">
                  <c:v>4.7008385083739945E-2</c:v>
                </c:pt>
                <c:pt idx="703">
                  <c:v>0.27731562113447161</c:v>
                </c:pt>
                <c:pt idx="704">
                  <c:v>0.24489693486719588</c:v>
                </c:pt>
                <c:pt idx="705">
                  <c:v>-4.7861685822458533E-2</c:v>
                </c:pt>
                <c:pt idx="706">
                  <c:v>0.14069037044778288</c:v>
                </c:pt>
                <c:pt idx="707">
                  <c:v>3.2851573570104264E-2</c:v>
                </c:pt>
                <c:pt idx="708">
                  <c:v>0.18102374509353947</c:v>
                </c:pt>
                <c:pt idx="709">
                  <c:v>5.4511091411297841E-3</c:v>
                </c:pt>
                <c:pt idx="710">
                  <c:v>-0.22001020288578399</c:v>
                </c:pt>
                <c:pt idx="711">
                  <c:v>2.8994590348332849E-2</c:v>
                </c:pt>
                <c:pt idx="712">
                  <c:v>0.17257687432575519</c:v>
                </c:pt>
                <c:pt idx="713">
                  <c:v>0.1926267443464722</c:v>
                </c:pt>
                <c:pt idx="714">
                  <c:v>0.13887511603557279</c:v>
                </c:pt>
                <c:pt idx="715">
                  <c:v>2.0657659630766823E-2</c:v>
                </c:pt>
                <c:pt idx="716">
                  <c:v>0.17015582919984151</c:v>
                </c:pt>
                <c:pt idx="717">
                  <c:v>-2.2779783448471758E-2</c:v>
                </c:pt>
                <c:pt idx="718">
                  <c:v>-0.2451896717099169</c:v>
                </c:pt>
                <c:pt idx="719">
                  <c:v>-0.26400941600087169</c:v>
                </c:pt>
                <c:pt idx="720">
                  <c:v>-0.22699248156752372</c:v>
                </c:pt>
                <c:pt idx="721">
                  <c:v>0.37688654108333974</c:v>
                </c:pt>
                <c:pt idx="722">
                  <c:v>0.18608667989539018</c:v>
                </c:pt>
                <c:pt idx="723">
                  <c:v>0.30223725715104965</c:v>
                </c:pt>
                <c:pt idx="724">
                  <c:v>0.25876489963105431</c:v>
                </c:pt>
                <c:pt idx="725">
                  <c:v>0.39054774812788118</c:v>
                </c:pt>
                <c:pt idx="726">
                  <c:v>6.6558801834476711E-2</c:v>
                </c:pt>
                <c:pt idx="727">
                  <c:v>0.28674692736227581</c:v>
                </c:pt>
                <c:pt idx="728">
                  <c:v>0.30675126952467213</c:v>
                </c:pt>
                <c:pt idx="729">
                  <c:v>0.32589000819055292</c:v>
                </c:pt>
                <c:pt idx="730">
                  <c:v>2.5814634194176733E-2</c:v>
                </c:pt>
                <c:pt idx="731">
                  <c:v>0.19922468825833617</c:v>
                </c:pt>
                <c:pt idx="732">
                  <c:v>2.2781903177779395E-2</c:v>
                </c:pt>
                <c:pt idx="733">
                  <c:v>9.9686897252679874E-2</c:v>
                </c:pt>
                <c:pt idx="734">
                  <c:v>-2.9325909126458605E-3</c:v>
                </c:pt>
                <c:pt idx="735">
                  <c:v>0.36081555453104786</c:v>
                </c:pt>
                <c:pt idx="736">
                  <c:v>0.23514903260312758</c:v>
                </c:pt>
                <c:pt idx="737">
                  <c:v>-0.24141172476137962</c:v>
                </c:pt>
                <c:pt idx="738">
                  <c:v>0.12952229377617552</c:v>
                </c:pt>
                <c:pt idx="739">
                  <c:v>-0.43973847146213574</c:v>
                </c:pt>
                <c:pt idx="740">
                  <c:v>-0.47718463331987726</c:v>
                </c:pt>
                <c:pt idx="741">
                  <c:v>0.45240109977417964</c:v>
                </c:pt>
                <c:pt idx="742">
                  <c:v>0.17309075494659298</c:v>
                </c:pt>
                <c:pt idx="743">
                  <c:v>-1.5417940581985423E-2</c:v>
                </c:pt>
                <c:pt idx="744">
                  <c:v>-8.1605404552196337E-2</c:v>
                </c:pt>
                <c:pt idx="745">
                  <c:v>0.37064836930630429</c:v>
                </c:pt>
                <c:pt idx="746">
                  <c:v>0.31285254258356598</c:v>
                </c:pt>
                <c:pt idx="747">
                  <c:v>0.13699395793860525</c:v>
                </c:pt>
                <c:pt idx="748">
                  <c:v>0.39138649912325274</c:v>
                </c:pt>
                <c:pt idx="749">
                  <c:v>0.34178597806376398</c:v>
                </c:pt>
                <c:pt idx="750">
                  <c:v>1.8662969778084459E-2</c:v>
                </c:pt>
                <c:pt idx="751">
                  <c:v>-0.47052863715143589</c:v>
                </c:pt>
                <c:pt idx="752">
                  <c:v>-0.72249590466038338</c:v>
                </c:pt>
                <c:pt idx="753">
                  <c:v>-0.36281661853678226</c:v>
                </c:pt>
                <c:pt idx="754">
                  <c:v>-9.0698411103533161E-2</c:v>
                </c:pt>
                <c:pt idx="755">
                  <c:v>-0.10931910075870555</c:v>
                </c:pt>
                <c:pt idx="756">
                  <c:v>0.25020974026709508</c:v>
                </c:pt>
                <c:pt idx="757">
                  <c:v>0.31777284108818371</c:v>
                </c:pt>
                <c:pt idx="758">
                  <c:v>0.23749776341429474</c:v>
                </c:pt>
                <c:pt idx="759">
                  <c:v>6.6708169819821528E-2</c:v>
                </c:pt>
                <c:pt idx="760">
                  <c:v>-5.0605719402814664E-2</c:v>
                </c:pt>
                <c:pt idx="761">
                  <c:v>0.21604168049657524</c:v>
                </c:pt>
                <c:pt idx="762">
                  <c:v>0.23627181510360984</c:v>
                </c:pt>
                <c:pt idx="763">
                  <c:v>0.7934432654320549</c:v>
                </c:pt>
                <c:pt idx="764">
                  <c:v>1.0409866823660741</c:v>
                </c:pt>
                <c:pt idx="765">
                  <c:v>0.65347806881472703</c:v>
                </c:pt>
                <c:pt idx="766">
                  <c:v>0.10958702409457466</c:v>
                </c:pt>
                <c:pt idx="767">
                  <c:v>0.26219837397046408</c:v>
                </c:pt>
                <c:pt idx="768">
                  <c:v>6.4612167073912374E-2</c:v>
                </c:pt>
                <c:pt idx="769">
                  <c:v>0.30008869148820949</c:v>
                </c:pt>
                <c:pt idx="770">
                  <c:v>6.9722509977365732E-3</c:v>
                </c:pt>
                <c:pt idx="771">
                  <c:v>0.6191509674908473</c:v>
                </c:pt>
                <c:pt idx="772">
                  <c:v>0.20503196746652197</c:v>
                </c:pt>
                <c:pt idx="773">
                  <c:v>7.2548968547862636E-2</c:v>
                </c:pt>
                <c:pt idx="774">
                  <c:v>0.15989436263463475</c:v>
                </c:pt>
                <c:pt idx="775">
                  <c:v>0.22843539606928509</c:v>
                </c:pt>
                <c:pt idx="776">
                  <c:v>1.098094254244586</c:v>
                </c:pt>
                <c:pt idx="777">
                  <c:v>0.81249942860390556</c:v>
                </c:pt>
                <c:pt idx="778">
                  <c:v>0.53613887487218381</c:v>
                </c:pt>
                <c:pt idx="779">
                  <c:v>0.11534620237583759</c:v>
                </c:pt>
                <c:pt idx="780">
                  <c:v>-9.9083106711105984E-2</c:v>
                </c:pt>
                <c:pt idx="781">
                  <c:v>-0.17046241705593346</c:v>
                </c:pt>
                <c:pt idx="782">
                  <c:v>-0.29965466014291753</c:v>
                </c:pt>
                <c:pt idx="783">
                  <c:v>-0.42467452521622384</c:v>
                </c:pt>
                <c:pt idx="784">
                  <c:v>0.14967340967656728</c:v>
                </c:pt>
                <c:pt idx="785">
                  <c:v>-0.12525558221844868</c:v>
                </c:pt>
                <c:pt idx="786">
                  <c:v>-0.26872458378038555</c:v>
                </c:pt>
                <c:pt idx="787">
                  <c:v>-0.10672455259081559</c:v>
                </c:pt>
                <c:pt idx="788">
                  <c:v>-3.0684604696763706E-2</c:v>
                </c:pt>
                <c:pt idx="789">
                  <c:v>0.14061952957004209</c:v>
                </c:pt>
                <c:pt idx="790">
                  <c:v>0.20791436239678962</c:v>
                </c:pt>
                <c:pt idx="791">
                  <c:v>0.89663538970563739</c:v>
                </c:pt>
                <c:pt idx="792">
                  <c:v>0.64128076997717365</c:v>
                </c:pt>
                <c:pt idx="793">
                  <c:v>0.71536833002146416</c:v>
                </c:pt>
                <c:pt idx="794">
                  <c:v>0.47928061834104696</c:v>
                </c:pt>
                <c:pt idx="795">
                  <c:v>0.21689405539274231</c:v>
                </c:pt>
                <c:pt idx="796">
                  <c:v>0.33235939196493192</c:v>
                </c:pt>
                <c:pt idx="797">
                  <c:v>0.50920995987232009</c:v>
                </c:pt>
                <c:pt idx="798">
                  <c:v>0.21320046490115985</c:v>
                </c:pt>
                <c:pt idx="799">
                  <c:v>0.22015648144867583</c:v>
                </c:pt>
                <c:pt idx="800">
                  <c:v>-6.6122925015339895E-2</c:v>
                </c:pt>
                <c:pt idx="801">
                  <c:v>8.254626058042458E-2</c:v>
                </c:pt>
                <c:pt idx="802">
                  <c:v>6.6106833745862126E-2</c:v>
                </c:pt>
                <c:pt idx="803">
                  <c:v>0.95712065273573144</c:v>
                </c:pt>
                <c:pt idx="804">
                  <c:v>0.93163521825078321</c:v>
                </c:pt>
                <c:pt idx="805">
                  <c:v>0.3744156364847675</c:v>
                </c:pt>
                <c:pt idx="806">
                  <c:v>1.1871794873411456</c:v>
                </c:pt>
                <c:pt idx="807">
                  <c:v>1.0526827347750647</c:v>
                </c:pt>
                <c:pt idx="808">
                  <c:v>0.40475170029230645</c:v>
                </c:pt>
                <c:pt idx="809">
                  <c:v>0.50708979655808006</c:v>
                </c:pt>
                <c:pt idx="810">
                  <c:v>0.64844214063672867</c:v>
                </c:pt>
                <c:pt idx="811">
                  <c:v>0.34124438962336434</c:v>
                </c:pt>
                <c:pt idx="812">
                  <c:v>0.19265733310061162</c:v>
                </c:pt>
                <c:pt idx="813">
                  <c:v>1.7471162248753558E-2</c:v>
                </c:pt>
                <c:pt idx="814">
                  <c:v>-1.2627724851467903E-2</c:v>
                </c:pt>
                <c:pt idx="815">
                  <c:v>-2.3860898972179356E-2</c:v>
                </c:pt>
                <c:pt idx="816">
                  <c:v>0.60704390358731342</c:v>
                </c:pt>
                <c:pt idx="817">
                  <c:v>0.44409991748223199</c:v>
                </c:pt>
                <c:pt idx="818">
                  <c:v>3.627103971582013E-2</c:v>
                </c:pt>
                <c:pt idx="819">
                  <c:v>-7.6846702277313383E-3</c:v>
                </c:pt>
                <c:pt idx="820">
                  <c:v>0.28613391454087278</c:v>
                </c:pt>
                <c:pt idx="821">
                  <c:v>0.55008972693607872</c:v>
                </c:pt>
                <c:pt idx="822">
                  <c:v>0.18083928684372941</c:v>
                </c:pt>
                <c:pt idx="823">
                  <c:v>3.1859411798674131E-2</c:v>
                </c:pt>
                <c:pt idx="824">
                  <c:v>7.3106262918886777E-2</c:v>
                </c:pt>
                <c:pt idx="825">
                  <c:v>-0.10507437103682316</c:v>
                </c:pt>
                <c:pt idx="826">
                  <c:v>-0.20586206896551751</c:v>
                </c:pt>
                <c:pt idx="827">
                  <c:v>-0.53584961683923016</c:v>
                </c:pt>
                <c:pt idx="828">
                  <c:v>-0.46158918183307573</c:v>
                </c:pt>
                <c:pt idx="829">
                  <c:v>-0.48801917573675535</c:v>
                </c:pt>
                <c:pt idx="830">
                  <c:v>-0.17479660177324963</c:v>
                </c:pt>
                <c:pt idx="831">
                  <c:v>-4.0313843152559592E-2</c:v>
                </c:pt>
                <c:pt idx="832">
                  <c:v>0.22788954860346333</c:v>
                </c:pt>
                <c:pt idx="833">
                  <c:v>0.1636291135973087</c:v>
                </c:pt>
                <c:pt idx="834">
                  <c:v>0.35585844983238868</c:v>
                </c:pt>
                <c:pt idx="835">
                  <c:v>9.918360454404862E-3</c:v>
                </c:pt>
                <c:pt idx="836">
                  <c:v>4.8567585493452192E-2</c:v>
                </c:pt>
                <c:pt idx="837">
                  <c:v>0.17228844312101455</c:v>
                </c:pt>
                <c:pt idx="838">
                  <c:v>0.14999143921306857</c:v>
                </c:pt>
                <c:pt idx="839">
                  <c:v>7.7204131277027521E-2</c:v>
                </c:pt>
                <c:pt idx="840">
                  <c:v>0.65466984637501469</c:v>
                </c:pt>
                <c:pt idx="841">
                  <c:v>0.65457988819983814</c:v>
                </c:pt>
                <c:pt idx="842">
                  <c:v>0.6164834064978395</c:v>
                </c:pt>
                <c:pt idx="843">
                  <c:v>0.28682823408404534</c:v>
                </c:pt>
                <c:pt idx="844">
                  <c:v>0.48340761066852078</c:v>
                </c:pt>
                <c:pt idx="845">
                  <c:v>0.10443167467300718</c:v>
                </c:pt>
                <c:pt idx="846">
                  <c:v>9.3173837531242754E-2</c:v>
                </c:pt>
                <c:pt idx="847">
                  <c:v>-0.14049675087408886</c:v>
                </c:pt>
                <c:pt idx="848">
                  <c:v>-0.43573572720473841</c:v>
                </c:pt>
                <c:pt idx="849">
                  <c:v>-0.33380456774076706</c:v>
                </c:pt>
                <c:pt idx="850">
                  <c:v>-0.26945372101909904</c:v>
                </c:pt>
                <c:pt idx="851">
                  <c:v>6.8907143211998978E-2</c:v>
                </c:pt>
                <c:pt idx="852">
                  <c:v>-8.1854167007323397E-2</c:v>
                </c:pt>
                <c:pt idx="853">
                  <c:v>-0.20259567955737801</c:v>
                </c:pt>
                <c:pt idx="854">
                  <c:v>0.25094840807653007</c:v>
                </c:pt>
                <c:pt idx="855">
                  <c:v>-0.10330139142584827</c:v>
                </c:pt>
                <c:pt idx="856">
                  <c:v>-0.40708614451968561</c:v>
                </c:pt>
                <c:pt idx="857">
                  <c:v>-0.165202004861702</c:v>
                </c:pt>
                <c:pt idx="858">
                  <c:v>-0.21357803612527082</c:v>
                </c:pt>
                <c:pt idx="859">
                  <c:v>0.89267637280363044</c:v>
                </c:pt>
                <c:pt idx="860">
                  <c:v>1.1698579883186553</c:v>
                </c:pt>
                <c:pt idx="861">
                  <c:v>0.5647399407314726</c:v>
                </c:pt>
                <c:pt idx="862">
                  <c:v>0.83665437749467264</c:v>
                </c:pt>
                <c:pt idx="863">
                  <c:v>0.24907550405444745</c:v>
                </c:pt>
                <c:pt idx="864">
                  <c:v>-2.7476220083483049E-2</c:v>
                </c:pt>
                <c:pt idx="865">
                  <c:v>-7.7184141332597989E-4</c:v>
                </c:pt>
                <c:pt idx="866">
                  <c:v>-8.7735708432381543E-3</c:v>
                </c:pt>
                <c:pt idx="867">
                  <c:v>5.9647871390049012E-2</c:v>
                </c:pt>
                <c:pt idx="868">
                  <c:v>-3.0771884993885834E-2</c:v>
                </c:pt>
                <c:pt idx="869">
                  <c:v>-0.10486482023358423</c:v>
                </c:pt>
                <c:pt idx="870">
                  <c:v>-7.6052196687502516E-2</c:v>
                </c:pt>
                <c:pt idx="871">
                  <c:v>-1.2627915637510867E-3</c:v>
                </c:pt>
                <c:pt idx="872">
                  <c:v>1.286633278761613</c:v>
                </c:pt>
                <c:pt idx="873">
                  <c:v>0.6182357520357149</c:v>
                </c:pt>
                <c:pt idx="874">
                  <c:v>0.4710048679403247</c:v>
                </c:pt>
                <c:pt idx="875">
                  <c:v>-9.291439392100731E-2</c:v>
                </c:pt>
                <c:pt idx="876">
                  <c:v>0.31235763370209746</c:v>
                </c:pt>
                <c:pt idx="877">
                  <c:v>-0.2610906421599708</c:v>
                </c:pt>
                <c:pt idx="878">
                  <c:v>-0.12493244730166086</c:v>
                </c:pt>
                <c:pt idx="879">
                  <c:v>-0.18891718625122866</c:v>
                </c:pt>
                <c:pt idx="880">
                  <c:v>0.27313326039677399</c:v>
                </c:pt>
                <c:pt idx="881">
                  <c:v>-0.19992913032292847</c:v>
                </c:pt>
                <c:pt idx="882">
                  <c:v>-0.28209745905055161</c:v>
                </c:pt>
                <c:pt idx="883">
                  <c:v>-9.317369404832565E-2</c:v>
                </c:pt>
                <c:pt idx="884">
                  <c:v>-0.10943509222461589</c:v>
                </c:pt>
                <c:pt idx="885">
                  <c:v>0.18819903251153791</c:v>
                </c:pt>
                <c:pt idx="886">
                  <c:v>0.15549824839098791</c:v>
                </c:pt>
                <c:pt idx="887">
                  <c:v>0.32431557540904432</c:v>
                </c:pt>
                <c:pt idx="888">
                  <c:v>0.24353630818733629</c:v>
                </c:pt>
                <c:pt idx="889">
                  <c:v>0.51743895439496201</c:v>
                </c:pt>
                <c:pt idx="890">
                  <c:v>0.3329316853813844</c:v>
                </c:pt>
                <c:pt idx="891">
                  <c:v>0.18366798595239064</c:v>
                </c:pt>
                <c:pt idx="892">
                  <c:v>0.24159243232668448</c:v>
                </c:pt>
                <c:pt idx="893">
                  <c:v>1.0926777103468828</c:v>
                </c:pt>
                <c:pt idx="894">
                  <c:v>1.1984233834037981</c:v>
                </c:pt>
                <c:pt idx="895">
                  <c:v>1.3145919832433748</c:v>
                </c:pt>
                <c:pt idx="896">
                  <c:v>0.98534491727814366</c:v>
                </c:pt>
                <c:pt idx="897">
                  <c:v>0.35697263849778871</c:v>
                </c:pt>
                <c:pt idx="898">
                  <c:v>0.40076574194606529</c:v>
                </c:pt>
                <c:pt idx="899">
                  <c:v>0.39408452293647489</c:v>
                </c:pt>
                <c:pt idx="900">
                  <c:v>-3.2138347605569884E-2</c:v>
                </c:pt>
                <c:pt idx="901">
                  <c:v>0.26072716471497159</c:v>
                </c:pt>
                <c:pt idx="902">
                  <c:v>0.22241481230099058</c:v>
                </c:pt>
                <c:pt idx="903">
                  <c:v>-6.8626699173237604E-2</c:v>
                </c:pt>
                <c:pt idx="904">
                  <c:v>-5.3770326707215155E-2</c:v>
                </c:pt>
                <c:pt idx="905">
                  <c:v>1.8309569080888544E-2</c:v>
                </c:pt>
                <c:pt idx="906">
                  <c:v>9.6904763588121057E-2</c:v>
                </c:pt>
                <c:pt idx="907">
                  <c:v>0.42113546324696038</c:v>
                </c:pt>
                <c:pt idx="908">
                  <c:v>0.32354213920484298</c:v>
                </c:pt>
                <c:pt idx="909">
                  <c:v>0.32309313232331416</c:v>
                </c:pt>
                <c:pt idx="910">
                  <c:v>0.26754474157462216</c:v>
                </c:pt>
                <c:pt idx="911">
                  <c:v>0.5478895691608292</c:v>
                </c:pt>
                <c:pt idx="912">
                  <c:v>0.48161487922716795</c:v>
                </c:pt>
                <c:pt idx="913">
                  <c:v>0.29417603249205015</c:v>
                </c:pt>
                <c:pt idx="914">
                  <c:v>0.33210702030010975</c:v>
                </c:pt>
                <c:pt idx="915">
                  <c:v>0.18006920415224936</c:v>
                </c:pt>
                <c:pt idx="916">
                  <c:v>6.9204152249646711E-5</c:v>
                </c:pt>
                <c:pt idx="917">
                  <c:v>5.2923875432526302E-2</c:v>
                </c:pt>
                <c:pt idx="918">
                  <c:v>0.13292387543252637</c:v>
                </c:pt>
                <c:pt idx="919">
                  <c:v>-0.23348745219791356</c:v>
                </c:pt>
                <c:pt idx="920">
                  <c:v>0.40920348983574062</c:v>
                </c:pt>
                <c:pt idx="921">
                  <c:v>0.19663242548701465</c:v>
                </c:pt>
                <c:pt idx="922">
                  <c:v>-1.5468199287706152E-2</c:v>
                </c:pt>
                <c:pt idx="923">
                  <c:v>3.0828601011853696E-2</c:v>
                </c:pt>
                <c:pt idx="924">
                  <c:v>3.1393082123447158E-2</c:v>
                </c:pt>
                <c:pt idx="925">
                  <c:v>-0.60691792807089939</c:v>
                </c:pt>
                <c:pt idx="926">
                  <c:v>-0.34322018106759611</c:v>
                </c:pt>
                <c:pt idx="927">
                  <c:v>-0.15901094742792665</c:v>
                </c:pt>
                <c:pt idx="928">
                  <c:v>0.36308467922908072</c:v>
                </c:pt>
                <c:pt idx="929">
                  <c:v>0.31596605669453037</c:v>
                </c:pt>
                <c:pt idx="930">
                  <c:v>0.18044881531521995</c:v>
                </c:pt>
                <c:pt idx="931">
                  <c:v>0.27327454058175338</c:v>
                </c:pt>
                <c:pt idx="932">
                  <c:v>-2.4160722649945399E-2</c:v>
                </c:pt>
                <c:pt idx="933">
                  <c:v>0.18111773834126144</c:v>
                </c:pt>
                <c:pt idx="934">
                  <c:v>2.5781005771907672E-2</c:v>
                </c:pt>
                <c:pt idx="935">
                  <c:v>-0.11638840429657815</c:v>
                </c:pt>
                <c:pt idx="936">
                  <c:v>-0.20881606808244779</c:v>
                </c:pt>
                <c:pt idx="937">
                  <c:v>-1.7348417192303067E-2</c:v>
                </c:pt>
                <c:pt idx="938">
                  <c:v>0.21743084454731942</c:v>
                </c:pt>
                <c:pt idx="939">
                  <c:v>6.5879520755373289E-2</c:v>
                </c:pt>
                <c:pt idx="940">
                  <c:v>0.1143901590532459</c:v>
                </c:pt>
                <c:pt idx="941">
                  <c:v>-0.27352130680598297</c:v>
                </c:pt>
                <c:pt idx="942">
                  <c:v>-0.45100325080229764</c:v>
                </c:pt>
                <c:pt idx="943">
                  <c:v>-0.34453187208830816</c:v>
                </c:pt>
                <c:pt idx="944">
                  <c:v>9.6097343625705101E-2</c:v>
                </c:pt>
                <c:pt idx="945">
                  <c:v>1.7553424219723723E-2</c:v>
                </c:pt>
                <c:pt idx="946">
                  <c:v>-0.16012685933188031</c:v>
                </c:pt>
                <c:pt idx="947">
                  <c:v>0.11485820767851918</c:v>
                </c:pt>
                <c:pt idx="948">
                  <c:v>9.2513439984207579E-2</c:v>
                </c:pt>
                <c:pt idx="949">
                  <c:v>9.1823179142443756E-2</c:v>
                </c:pt>
                <c:pt idx="950">
                  <c:v>-0.58625197378608718</c:v>
                </c:pt>
                <c:pt idx="951">
                  <c:v>-0.47786809752437787</c:v>
                </c:pt>
                <c:pt idx="952">
                  <c:v>7.5050752402659793E-2</c:v>
                </c:pt>
                <c:pt idx="953">
                  <c:v>0.1017427493334262</c:v>
                </c:pt>
                <c:pt idx="954">
                  <c:v>0.3465703355403229</c:v>
                </c:pt>
                <c:pt idx="955">
                  <c:v>0.94791695560488476</c:v>
                </c:pt>
                <c:pt idx="956">
                  <c:v>0.34374895161628949</c:v>
                </c:pt>
                <c:pt idx="957">
                  <c:v>0.43300631811932133</c:v>
                </c:pt>
                <c:pt idx="958">
                  <c:v>0.37294642897572139</c:v>
                </c:pt>
                <c:pt idx="959">
                  <c:v>3.8177835920332193E-2</c:v>
                </c:pt>
                <c:pt idx="960">
                  <c:v>0.17774896010951213</c:v>
                </c:pt>
                <c:pt idx="961">
                  <c:v>0.34587314595406227</c:v>
                </c:pt>
                <c:pt idx="962">
                  <c:v>-0.16533006579093845</c:v>
                </c:pt>
                <c:pt idx="963">
                  <c:v>-7.4845154221366617E-2</c:v>
                </c:pt>
                <c:pt idx="964">
                  <c:v>0.11546613430982999</c:v>
                </c:pt>
                <c:pt idx="965">
                  <c:v>0.16310688884545455</c:v>
                </c:pt>
                <c:pt idx="966">
                  <c:v>0.19361695757258968</c:v>
                </c:pt>
                <c:pt idx="967">
                  <c:v>0.12168903746837767</c:v>
                </c:pt>
                <c:pt idx="968">
                  <c:v>4.6836727573960957E-2</c:v>
                </c:pt>
                <c:pt idx="969">
                  <c:v>0.5382015679319001</c:v>
                </c:pt>
                <c:pt idx="970">
                  <c:v>0.90943438165441615</c:v>
                </c:pt>
                <c:pt idx="971">
                  <c:v>1.0152012959842169</c:v>
                </c:pt>
                <c:pt idx="972">
                  <c:v>0.63623577874283788</c:v>
                </c:pt>
                <c:pt idx="973">
                  <c:v>0.94262988696913386</c:v>
                </c:pt>
                <c:pt idx="974">
                  <c:v>0.6600061392477734</c:v>
                </c:pt>
                <c:pt idx="975">
                  <c:v>0.27627652425510973</c:v>
                </c:pt>
                <c:pt idx="976">
                  <c:v>-4.0823571166265005E-2</c:v>
                </c:pt>
                <c:pt idx="977">
                  <c:v>-2.8865923683386363E-2</c:v>
                </c:pt>
                <c:pt idx="978">
                  <c:v>0.13603609476231693</c:v>
                </c:pt>
                <c:pt idx="979">
                  <c:v>-1.0676888303248866E-2</c:v>
                </c:pt>
                <c:pt idx="980">
                  <c:v>0.47934805603739505</c:v>
                </c:pt>
                <c:pt idx="981">
                  <c:v>0.4039284340497602</c:v>
                </c:pt>
                <c:pt idx="982">
                  <c:v>0.17565833913206141</c:v>
                </c:pt>
                <c:pt idx="983">
                  <c:v>0.53949016741574418</c:v>
                </c:pt>
                <c:pt idx="984">
                  <c:v>0.49430996767627366</c:v>
                </c:pt>
                <c:pt idx="985">
                  <c:v>0.80429568839790733</c:v>
                </c:pt>
                <c:pt idx="986">
                  <c:v>0.27204588679702812</c:v>
                </c:pt>
                <c:pt idx="987">
                  <c:v>-0.11153066628752395</c:v>
                </c:pt>
                <c:pt idx="988">
                  <c:v>0.25887482324614286</c:v>
                </c:pt>
                <c:pt idx="989">
                  <c:v>3.3630974292703009E-2</c:v>
                </c:pt>
                <c:pt idx="990">
                  <c:v>0.17949304325822091</c:v>
                </c:pt>
                <c:pt idx="991">
                  <c:v>0.41900694719129916</c:v>
                </c:pt>
                <c:pt idx="992">
                  <c:v>0.20526997634231847</c:v>
                </c:pt>
                <c:pt idx="993">
                  <c:v>7.3762670986677215E-2</c:v>
                </c:pt>
                <c:pt idx="994">
                  <c:v>-6.5966761631017334E-2</c:v>
                </c:pt>
                <c:pt idx="995">
                  <c:v>-0.10976154716508013</c:v>
                </c:pt>
                <c:pt idx="996">
                  <c:v>-3.5992743837178764E-3</c:v>
                </c:pt>
                <c:pt idx="997">
                  <c:v>0.13450754281124588</c:v>
                </c:pt>
                <c:pt idx="998">
                  <c:v>0.70817432068535435</c:v>
                </c:pt>
                <c:pt idx="999">
                  <c:v>0.70748438375045186</c:v>
                </c:pt>
                <c:pt idx="1000">
                  <c:v>0.47849642815109483</c:v>
                </c:pt>
                <c:pt idx="1001">
                  <c:v>0.51751242394392705</c:v>
                </c:pt>
                <c:pt idx="1002">
                  <c:v>-2.2487576056072989E-2</c:v>
                </c:pt>
                <c:pt idx="1003">
                  <c:v>-0.1424875760560731</c:v>
                </c:pt>
                <c:pt idx="1004">
                  <c:v>-3.1618010838682764E-2</c:v>
                </c:pt>
                <c:pt idx="1005">
                  <c:v>0.16164344468692349</c:v>
                </c:pt>
                <c:pt idx="1006">
                  <c:v>-2.0033215416889405E-2</c:v>
                </c:pt>
                <c:pt idx="1007">
                  <c:v>-0.21436982194806031</c:v>
                </c:pt>
                <c:pt idx="1008">
                  <c:v>-0.12702451376591561</c:v>
                </c:pt>
                <c:pt idx="1009">
                  <c:v>-0.25001938827987757</c:v>
                </c:pt>
                <c:pt idx="1010">
                  <c:v>-0.19916398228769339</c:v>
                </c:pt>
                <c:pt idx="1011">
                  <c:v>-0.17156699440191492</c:v>
                </c:pt>
                <c:pt idx="1012">
                  <c:v>-0.2331129490804944</c:v>
                </c:pt>
                <c:pt idx="1013">
                  <c:v>-0.12268581105329179</c:v>
                </c:pt>
                <c:pt idx="1014">
                  <c:v>0.40670602530594469</c:v>
                </c:pt>
                <c:pt idx="1015">
                  <c:v>0.31989626040950325</c:v>
                </c:pt>
                <c:pt idx="1016">
                  <c:v>0.16486742465316429</c:v>
                </c:pt>
                <c:pt idx="1017">
                  <c:v>0.14382368796442613</c:v>
                </c:pt>
                <c:pt idx="1018">
                  <c:v>4.6906623266206537E-2</c:v>
                </c:pt>
                <c:pt idx="1019">
                  <c:v>0.38408019942621996</c:v>
                </c:pt>
                <c:pt idx="1020">
                  <c:v>-0.11250776869486812</c:v>
                </c:pt>
                <c:pt idx="1021">
                  <c:v>-0.76644758961688098</c:v>
                </c:pt>
                <c:pt idx="1022">
                  <c:v>-1.0370367493238497E-2</c:v>
                </c:pt>
                <c:pt idx="1023">
                  <c:v>0.60910917514060037</c:v>
                </c:pt>
                <c:pt idx="1024">
                  <c:v>1.6695382037151596E-2</c:v>
                </c:pt>
                <c:pt idx="1025">
                  <c:v>0.19124601698761712</c:v>
                </c:pt>
                <c:pt idx="1026">
                  <c:v>8.3698301860557933E-2</c:v>
                </c:pt>
                <c:pt idx="1027">
                  <c:v>-6.4067753308628905E-2</c:v>
                </c:pt>
                <c:pt idx="1028">
                  <c:v>-0.22704581158530912</c:v>
                </c:pt>
                <c:pt idx="1029">
                  <c:v>-0.34982155350528954</c:v>
                </c:pt>
                <c:pt idx="1030">
                  <c:v>-0.18061754104134264</c:v>
                </c:pt>
                <c:pt idx="1031">
                  <c:v>-0.19610169214859452</c:v>
                </c:pt>
                <c:pt idx="1032">
                  <c:v>0.3125562129905104</c:v>
                </c:pt>
                <c:pt idx="1033">
                  <c:v>-0.59467836306588362</c:v>
                </c:pt>
                <c:pt idx="1034">
                  <c:v>9.8382533245354065E-2</c:v>
                </c:pt>
                <c:pt idx="1035">
                  <c:v>0.80860460405576617</c:v>
                </c:pt>
                <c:pt idx="1036">
                  <c:v>0.20170805233162836</c:v>
                </c:pt>
                <c:pt idx="1037">
                  <c:v>0.40491161901033657</c:v>
                </c:pt>
                <c:pt idx="1038">
                  <c:v>0.14735821701915386</c:v>
                </c:pt>
                <c:pt idx="1039">
                  <c:v>0.21772775985191783</c:v>
                </c:pt>
                <c:pt idx="1040">
                  <c:v>0.3998998429579248</c:v>
                </c:pt>
                <c:pt idx="1041">
                  <c:v>0.22502563894494898</c:v>
                </c:pt>
                <c:pt idx="1042">
                  <c:v>5.3932365443171371E-2</c:v>
                </c:pt>
                <c:pt idx="1043">
                  <c:v>0.11937309492645376</c:v>
                </c:pt>
                <c:pt idx="1044">
                  <c:v>0.29779616033793221</c:v>
                </c:pt>
                <c:pt idx="1045">
                  <c:v>0.49757148404111406</c:v>
                </c:pt>
                <c:pt idx="1046">
                  <c:v>0.39987717227385389</c:v>
                </c:pt>
                <c:pt idx="1047">
                  <c:v>-0.41833651403260985</c:v>
                </c:pt>
                <c:pt idx="1048">
                  <c:v>-0.51288265619259432</c:v>
                </c:pt>
                <c:pt idx="1049">
                  <c:v>-0.10789296607589316</c:v>
                </c:pt>
                <c:pt idx="1050">
                  <c:v>0.22968481300635579</c:v>
                </c:pt>
                <c:pt idx="1051">
                  <c:v>0.19623653714428668</c:v>
                </c:pt>
                <c:pt idx="1052">
                  <c:v>-9.6532381164724956E-2</c:v>
                </c:pt>
                <c:pt idx="1053">
                  <c:v>-0.34641634576594438</c:v>
                </c:pt>
                <c:pt idx="1054">
                  <c:v>-0.22581735265021941</c:v>
                </c:pt>
                <c:pt idx="1055">
                  <c:v>-0.28755133177814107</c:v>
                </c:pt>
                <c:pt idx="1056">
                  <c:v>7.640457354445962E-2</c:v>
                </c:pt>
                <c:pt idx="1057">
                  <c:v>0.45689706908924332</c:v>
                </c:pt>
                <c:pt idx="1058">
                  <c:v>0.58087883200717672</c:v>
                </c:pt>
              </c:numCache>
            </c:numRef>
          </c:xVal>
          <c:yVal>
            <c:numRef>
              <c:f>Sheet1!$B$2:$B$1060</c:f>
              <c:numCache>
                <c:formatCode>General</c:formatCode>
                <c:ptCount val="1059"/>
                <c:pt idx="0">
                  <c:v>29.602668228264228</c:v>
                </c:pt>
                <c:pt idx="1">
                  <c:v>27.662783269301627</c:v>
                </c:pt>
                <c:pt idx="2">
                  <c:v>30.270634712966604</c:v>
                </c:pt>
                <c:pt idx="3">
                  <c:v>31.704592613066929</c:v>
                </c:pt>
                <c:pt idx="4">
                  <c:v>12.314658911238574</c:v>
                </c:pt>
                <c:pt idx="5">
                  <c:v>14.324447939980622</c:v>
                </c:pt>
                <c:pt idx="6">
                  <c:v>17.047557014419823</c:v>
                </c:pt>
                <c:pt idx="7">
                  <c:v>16.214062877691937</c:v>
                </c:pt>
                <c:pt idx="8">
                  <c:v>14.188638536101905</c:v>
                </c:pt>
                <c:pt idx="9">
                  <c:v>9.4263710512320742</c:v>
                </c:pt>
                <c:pt idx="10">
                  <c:v>18.776058304746002</c:v>
                </c:pt>
                <c:pt idx="11">
                  <c:v>15.430447647970702</c:v>
                </c:pt>
                <c:pt idx="12">
                  <c:v>13.610834266788885</c:v>
                </c:pt>
                <c:pt idx="13">
                  <c:v>4.6582354211695431</c:v>
                </c:pt>
                <c:pt idx="14">
                  <c:v>6.9474713722721404</c:v>
                </c:pt>
                <c:pt idx="15">
                  <c:v>-2.7098503855619072</c:v>
                </c:pt>
                <c:pt idx="16">
                  <c:v>-21.786591737506633</c:v>
                </c:pt>
                <c:pt idx="17">
                  <c:v>-16.837502482184874</c:v>
                </c:pt>
                <c:pt idx="18">
                  <c:v>-4.5197613259063019</c:v>
                </c:pt>
                <c:pt idx="19">
                  <c:v>5.2313232596398862</c:v>
                </c:pt>
                <c:pt idx="20">
                  <c:v>17.986811474111342</c:v>
                </c:pt>
                <c:pt idx="21">
                  <c:v>59.601598089235175</c:v>
                </c:pt>
                <c:pt idx="22">
                  <c:v>62.74429027926498</c:v>
                </c:pt>
                <c:pt idx="23">
                  <c:v>63.250834863254113</c:v>
                </c:pt>
                <c:pt idx="24">
                  <c:v>56.839310391846354</c:v>
                </c:pt>
                <c:pt idx="25">
                  <c:v>10.48053172781156</c:v>
                </c:pt>
                <c:pt idx="26">
                  <c:v>13.974295212346988</c:v>
                </c:pt>
                <c:pt idx="27">
                  <c:v>14.306603884628011</c:v>
                </c:pt>
                <c:pt idx="28">
                  <c:v>15.089493128026454</c:v>
                </c:pt>
                <c:pt idx="29">
                  <c:v>14.967011054150348</c:v>
                </c:pt>
                <c:pt idx="30">
                  <c:v>12.898239053063065</c:v>
                </c:pt>
                <c:pt idx="31">
                  <c:v>12.808466123759743</c:v>
                </c:pt>
                <c:pt idx="32">
                  <c:v>11.29420248818569</c:v>
                </c:pt>
                <c:pt idx="33">
                  <c:v>10.505561013176745</c:v>
                </c:pt>
                <c:pt idx="34">
                  <c:v>9.74128174564175</c:v>
                </c:pt>
                <c:pt idx="35">
                  <c:v>10.730115008823304</c:v>
                </c:pt>
                <c:pt idx="36">
                  <c:v>10.305493740789196</c:v>
                </c:pt>
                <c:pt idx="37">
                  <c:v>10.398609291670979</c:v>
                </c:pt>
                <c:pt idx="38">
                  <c:v>7.4426112579992321</c:v>
                </c:pt>
                <c:pt idx="39">
                  <c:v>8.6405941543198139</c:v>
                </c:pt>
                <c:pt idx="40">
                  <c:v>12.545716570375554</c:v>
                </c:pt>
                <c:pt idx="41">
                  <c:v>13.84024138445703</c:v>
                </c:pt>
                <c:pt idx="42">
                  <c:v>14.721800679614283</c:v>
                </c:pt>
                <c:pt idx="43">
                  <c:v>12.891055440405097</c:v>
                </c:pt>
                <c:pt idx="44">
                  <c:v>11.909278924281708</c:v>
                </c:pt>
                <c:pt idx="45">
                  <c:v>8.678415747169943</c:v>
                </c:pt>
                <c:pt idx="46">
                  <c:v>7.3312436752345889</c:v>
                </c:pt>
                <c:pt idx="47">
                  <c:v>5.6608190394690894</c:v>
                </c:pt>
                <c:pt idx="48">
                  <c:v>8.2991297287101418</c:v>
                </c:pt>
                <c:pt idx="49">
                  <c:v>10.362464934130422</c:v>
                </c:pt>
                <c:pt idx="50">
                  <c:v>10.979038241276129</c:v>
                </c:pt>
                <c:pt idx="51">
                  <c:v>59.095594729939464</c:v>
                </c:pt>
                <c:pt idx="52">
                  <c:v>78.971107858139518</c:v>
                </c:pt>
                <c:pt idx="53">
                  <c:v>90.861983114914139</c:v>
                </c:pt>
                <c:pt idx="54">
                  <c:v>89.159419287609069</c:v>
                </c:pt>
                <c:pt idx="55">
                  <c:v>2.4867796382185503</c:v>
                </c:pt>
                <c:pt idx="56">
                  <c:v>2.0612052218961452</c:v>
                </c:pt>
                <c:pt idx="57">
                  <c:v>0.70650435107992848</c:v>
                </c:pt>
                <c:pt idx="58">
                  <c:v>0.10003071839683741</c:v>
                </c:pt>
                <c:pt idx="59">
                  <c:v>-3.2834542112437859</c:v>
                </c:pt>
                <c:pt idx="60">
                  <c:v>16.414736134718666</c:v>
                </c:pt>
                <c:pt idx="61">
                  <c:v>15.869691728159729</c:v>
                </c:pt>
                <c:pt idx="62">
                  <c:v>16.325480860762909</c:v>
                </c:pt>
                <c:pt idx="63">
                  <c:v>18.124536793063228</c:v>
                </c:pt>
                <c:pt idx="64">
                  <c:v>18.640687055727589</c:v>
                </c:pt>
                <c:pt idx="65">
                  <c:v>20.472846163168867</c:v>
                </c:pt>
                <c:pt idx="66">
                  <c:v>22.967157464177568</c:v>
                </c:pt>
                <c:pt idx="67">
                  <c:v>24.401746802217161</c:v>
                </c:pt>
                <c:pt idx="68">
                  <c:v>6.052692156934647</c:v>
                </c:pt>
                <c:pt idx="69">
                  <c:v>10.104445909337123</c:v>
                </c:pt>
                <c:pt idx="70">
                  <c:v>8.2947729427891304</c:v>
                </c:pt>
                <c:pt idx="71">
                  <c:v>5.9906359644431362</c:v>
                </c:pt>
                <c:pt idx="72">
                  <c:v>8.3022735118802871</c:v>
                </c:pt>
                <c:pt idx="73">
                  <c:v>11.356390604102629</c:v>
                </c:pt>
                <c:pt idx="74">
                  <c:v>11.737890317874822</c:v>
                </c:pt>
                <c:pt idx="75">
                  <c:v>12.952004240966808</c:v>
                </c:pt>
                <c:pt idx="76">
                  <c:v>12.193192306044942</c:v>
                </c:pt>
                <c:pt idx="77">
                  <c:v>9.6705175739073113</c:v>
                </c:pt>
                <c:pt idx="78">
                  <c:v>8.3586086991303432</c:v>
                </c:pt>
                <c:pt idx="79">
                  <c:v>7.8983022700542804</c:v>
                </c:pt>
                <c:pt idx="80">
                  <c:v>5.7227178926648747</c:v>
                </c:pt>
                <c:pt idx="81">
                  <c:v>7.2341188733711093</c:v>
                </c:pt>
                <c:pt idx="82">
                  <c:v>8.4400004201334866</c:v>
                </c:pt>
                <c:pt idx="83">
                  <c:v>8.2453429097602893</c:v>
                </c:pt>
                <c:pt idx="84">
                  <c:v>3.7602645403298496</c:v>
                </c:pt>
                <c:pt idx="85">
                  <c:v>1.4331342441982642</c:v>
                </c:pt>
                <c:pt idx="86">
                  <c:v>1.8409003765276211</c:v>
                </c:pt>
                <c:pt idx="87">
                  <c:v>3.2498088705898098</c:v>
                </c:pt>
                <c:pt idx="88">
                  <c:v>8.1203385828909624</c:v>
                </c:pt>
                <c:pt idx="89">
                  <c:v>6.2422049979058869</c:v>
                </c:pt>
                <c:pt idx="90">
                  <c:v>3.8403730125205371</c:v>
                </c:pt>
                <c:pt idx="91">
                  <c:v>1.6435151442180995</c:v>
                </c:pt>
                <c:pt idx="92">
                  <c:v>-0.40133691221848622</c:v>
                </c:pt>
                <c:pt idx="93">
                  <c:v>3.4752169224760543</c:v>
                </c:pt>
                <c:pt idx="94">
                  <c:v>5.5782125129655746</c:v>
                </c:pt>
                <c:pt idx="95">
                  <c:v>8.8949442642809018</c:v>
                </c:pt>
                <c:pt idx="96">
                  <c:v>11.236064172981308</c:v>
                </c:pt>
                <c:pt idx="97">
                  <c:v>14.853943253874302</c:v>
                </c:pt>
                <c:pt idx="98">
                  <c:v>21.139977342116456</c:v>
                </c:pt>
                <c:pt idx="99">
                  <c:v>23.013821693853753</c:v>
                </c:pt>
                <c:pt idx="100">
                  <c:v>26.010210196566597</c:v>
                </c:pt>
                <c:pt idx="101">
                  <c:v>28.096624713135654</c:v>
                </c:pt>
                <c:pt idx="102">
                  <c:v>29.599699890401077</c:v>
                </c:pt>
                <c:pt idx="103">
                  <c:v>24.066150370016359</c:v>
                </c:pt>
                <c:pt idx="104">
                  <c:v>20.881710483685012</c:v>
                </c:pt>
                <c:pt idx="105">
                  <c:v>22.463961149310308</c:v>
                </c:pt>
                <c:pt idx="106">
                  <c:v>18.994586738836894</c:v>
                </c:pt>
                <c:pt idx="107">
                  <c:v>21.033176062330128</c:v>
                </c:pt>
                <c:pt idx="108">
                  <c:v>21.334943531502759</c:v>
                </c:pt>
                <c:pt idx="109">
                  <c:v>19.216313789008588</c:v>
                </c:pt>
                <c:pt idx="110">
                  <c:v>8.001201153367532</c:v>
                </c:pt>
                <c:pt idx="111">
                  <c:v>11.853148246306233</c:v>
                </c:pt>
                <c:pt idx="112">
                  <c:v>7.3636688723969002</c:v>
                </c:pt>
                <c:pt idx="113">
                  <c:v>2.4684718316027698</c:v>
                </c:pt>
                <c:pt idx="114">
                  <c:v>2.4497865398712904</c:v>
                </c:pt>
                <c:pt idx="115">
                  <c:v>1.7605980542876765</c:v>
                </c:pt>
                <c:pt idx="116">
                  <c:v>1.2304588606721012</c:v>
                </c:pt>
                <c:pt idx="117">
                  <c:v>2.5429046570270231</c:v>
                </c:pt>
                <c:pt idx="118">
                  <c:v>8.0941105478315123</c:v>
                </c:pt>
                <c:pt idx="119">
                  <c:v>7.2761477359749804</c:v>
                </c:pt>
                <c:pt idx="120">
                  <c:v>10.186324797823865</c:v>
                </c:pt>
                <c:pt idx="121">
                  <c:v>13.858023370506345</c:v>
                </c:pt>
                <c:pt idx="122">
                  <c:v>18.137891092948522</c:v>
                </c:pt>
                <c:pt idx="123">
                  <c:v>-5.8843126880629981</c:v>
                </c:pt>
                <c:pt idx="124">
                  <c:v>1.1866002444682167</c:v>
                </c:pt>
                <c:pt idx="125">
                  <c:v>3.9585192209386832</c:v>
                </c:pt>
                <c:pt idx="126">
                  <c:v>18.872721971173156</c:v>
                </c:pt>
                <c:pt idx="127">
                  <c:v>26.427057740018434</c:v>
                </c:pt>
                <c:pt idx="128">
                  <c:v>26.939345755818778</c:v>
                </c:pt>
                <c:pt idx="129">
                  <c:v>31.462069095497647</c:v>
                </c:pt>
                <c:pt idx="130">
                  <c:v>32.159919904702505</c:v>
                </c:pt>
                <c:pt idx="131">
                  <c:v>33.021139653939535</c:v>
                </c:pt>
                <c:pt idx="132">
                  <c:v>33.231952657122044</c:v>
                </c:pt>
                <c:pt idx="133">
                  <c:v>33.796797808107648</c:v>
                </c:pt>
                <c:pt idx="134">
                  <c:v>17.178003310357859</c:v>
                </c:pt>
                <c:pt idx="135">
                  <c:v>15.652286779166857</c:v>
                </c:pt>
                <c:pt idx="136">
                  <c:v>13.745184598482929</c:v>
                </c:pt>
                <c:pt idx="137">
                  <c:v>-2.2249784957079299</c:v>
                </c:pt>
                <c:pt idx="138">
                  <c:v>-2.5328620419118764</c:v>
                </c:pt>
                <c:pt idx="139">
                  <c:v>3.3003995557105981</c:v>
                </c:pt>
                <c:pt idx="140">
                  <c:v>35.783126273415711</c:v>
                </c:pt>
                <c:pt idx="141">
                  <c:v>38.827044130539612</c:v>
                </c:pt>
                <c:pt idx="142">
                  <c:v>42.549546698430873</c:v>
                </c:pt>
                <c:pt idx="143">
                  <c:v>41.222634241373513</c:v>
                </c:pt>
                <c:pt idx="144">
                  <c:v>5.2102418891969648</c:v>
                </c:pt>
                <c:pt idx="145">
                  <c:v>4.004785089573204</c:v>
                </c:pt>
                <c:pt idx="146">
                  <c:v>3.4307191435360096</c:v>
                </c:pt>
                <c:pt idx="147">
                  <c:v>2.0285493601974736</c:v>
                </c:pt>
                <c:pt idx="148">
                  <c:v>7.0626129179014896</c:v>
                </c:pt>
                <c:pt idx="149">
                  <c:v>10.50069495291126</c:v>
                </c:pt>
                <c:pt idx="150">
                  <c:v>12.433507904201946</c:v>
                </c:pt>
                <c:pt idx="151">
                  <c:v>13.259186822216584</c:v>
                </c:pt>
                <c:pt idx="152">
                  <c:v>15.535579818671863</c:v>
                </c:pt>
                <c:pt idx="153">
                  <c:v>15.76546399524954</c:v>
                </c:pt>
                <c:pt idx="154">
                  <c:v>14.668866007929715</c:v>
                </c:pt>
                <c:pt idx="155">
                  <c:v>12.386135327420966</c:v>
                </c:pt>
                <c:pt idx="156">
                  <c:v>9.8995860022569104</c:v>
                </c:pt>
                <c:pt idx="157">
                  <c:v>7.6701119761652947</c:v>
                </c:pt>
                <c:pt idx="158">
                  <c:v>8.8815335970679143</c:v>
                </c:pt>
                <c:pt idx="159">
                  <c:v>7.9991940655240512</c:v>
                </c:pt>
                <c:pt idx="160">
                  <c:v>6.6402963171981355</c:v>
                </c:pt>
                <c:pt idx="161">
                  <c:v>12.657333160051998</c:v>
                </c:pt>
                <c:pt idx="162">
                  <c:v>42.1463763023743</c:v>
                </c:pt>
                <c:pt idx="163">
                  <c:v>59.12199491292256</c:v>
                </c:pt>
                <c:pt idx="164">
                  <c:v>48.712350561494233</c:v>
                </c:pt>
                <c:pt idx="165">
                  <c:v>41.412566188712674</c:v>
                </c:pt>
                <c:pt idx="166">
                  <c:v>28.027563110897979</c:v>
                </c:pt>
                <c:pt idx="167">
                  <c:v>32.554328635065843</c:v>
                </c:pt>
                <c:pt idx="168">
                  <c:v>27.788051515415191</c:v>
                </c:pt>
                <c:pt idx="169">
                  <c:v>24.700388650759564</c:v>
                </c:pt>
                <c:pt idx="170">
                  <c:v>18.861766909739863</c:v>
                </c:pt>
                <c:pt idx="171">
                  <c:v>13.573346764852623</c:v>
                </c:pt>
                <c:pt idx="172">
                  <c:v>10.053083778071681</c:v>
                </c:pt>
                <c:pt idx="173">
                  <c:v>6.077425124815683</c:v>
                </c:pt>
                <c:pt idx="174">
                  <c:v>7.0063407675261757</c:v>
                </c:pt>
                <c:pt idx="175">
                  <c:v>13.835780135661579</c:v>
                </c:pt>
                <c:pt idx="176">
                  <c:v>15.035203452441337</c:v>
                </c:pt>
                <c:pt idx="177">
                  <c:v>16.226148331601742</c:v>
                </c:pt>
                <c:pt idx="178">
                  <c:v>19.269363304946197</c:v>
                </c:pt>
                <c:pt idx="179">
                  <c:v>18.7666478738862</c:v>
                </c:pt>
                <c:pt idx="180">
                  <c:v>52.927978938337894</c:v>
                </c:pt>
                <c:pt idx="181">
                  <c:v>48.744574938533702</c:v>
                </c:pt>
                <c:pt idx="182">
                  <c:v>43.342564971110242</c:v>
                </c:pt>
                <c:pt idx="183">
                  <c:v>38.621800670833828</c:v>
                </c:pt>
                <c:pt idx="184">
                  <c:v>36.640272693692211</c:v>
                </c:pt>
                <c:pt idx="185">
                  <c:v>35.404512391428078</c:v>
                </c:pt>
                <c:pt idx="186">
                  <c:v>35.574812613521445</c:v>
                </c:pt>
                <c:pt idx="187">
                  <c:v>37.931772815437803</c:v>
                </c:pt>
                <c:pt idx="188">
                  <c:v>40.50053099341433</c:v>
                </c:pt>
                <c:pt idx="189">
                  <c:v>43.340479524406561</c:v>
                </c:pt>
                <c:pt idx="190">
                  <c:v>47.490912498750326</c:v>
                </c:pt>
                <c:pt idx="191">
                  <c:v>52.207280638405429</c:v>
                </c:pt>
                <c:pt idx="192">
                  <c:v>51.953455515051417</c:v>
                </c:pt>
                <c:pt idx="193">
                  <c:v>10.809154889363448</c:v>
                </c:pt>
                <c:pt idx="194">
                  <c:v>9.3996720008647117</c:v>
                </c:pt>
                <c:pt idx="195">
                  <c:v>7.7532235510066272</c:v>
                </c:pt>
                <c:pt idx="196">
                  <c:v>-2.0853207948455577</c:v>
                </c:pt>
                <c:pt idx="197">
                  <c:v>-2.6930050428054741</c:v>
                </c:pt>
                <c:pt idx="198">
                  <c:v>-2.911895034641887</c:v>
                </c:pt>
                <c:pt idx="199">
                  <c:v>-3.6492517105035205</c:v>
                </c:pt>
                <c:pt idx="200">
                  <c:v>-0.20868606252992805</c:v>
                </c:pt>
                <c:pt idx="201">
                  <c:v>9.4406363800366933</c:v>
                </c:pt>
                <c:pt idx="202">
                  <c:v>9.8609241906828515</c:v>
                </c:pt>
                <c:pt idx="203">
                  <c:v>14.811315105582246</c:v>
                </c:pt>
                <c:pt idx="204">
                  <c:v>19.13209731072758</c:v>
                </c:pt>
                <c:pt idx="205">
                  <c:v>18.89200856111426</c:v>
                </c:pt>
                <c:pt idx="206">
                  <c:v>13.718253405169989</c:v>
                </c:pt>
                <c:pt idx="207">
                  <c:v>11.859028637261559</c:v>
                </c:pt>
                <c:pt idx="208">
                  <c:v>12.444393766100781</c:v>
                </c:pt>
                <c:pt idx="209">
                  <c:v>10.42561343609858</c:v>
                </c:pt>
                <c:pt idx="210">
                  <c:v>9.1978515608190037</c:v>
                </c:pt>
                <c:pt idx="211">
                  <c:v>6.08207439995887</c:v>
                </c:pt>
                <c:pt idx="212">
                  <c:v>10.55508319991052</c:v>
                </c:pt>
                <c:pt idx="213">
                  <c:v>18.351295926387934</c:v>
                </c:pt>
                <c:pt idx="214">
                  <c:v>23.511430270311173</c:v>
                </c:pt>
                <c:pt idx="215">
                  <c:v>20.324512788246984</c:v>
                </c:pt>
                <c:pt idx="216">
                  <c:v>2.8961825984197276E-2</c:v>
                </c:pt>
                <c:pt idx="217">
                  <c:v>15.874304029079944</c:v>
                </c:pt>
                <c:pt idx="218">
                  <c:v>17.583498409581466</c:v>
                </c:pt>
                <c:pt idx="219">
                  <c:v>23.870502496305868</c:v>
                </c:pt>
                <c:pt idx="220">
                  <c:v>21.460952927302124</c:v>
                </c:pt>
                <c:pt idx="221">
                  <c:v>23.048370366930904</c:v>
                </c:pt>
                <c:pt idx="222">
                  <c:v>23.311565033566772</c:v>
                </c:pt>
                <c:pt idx="223">
                  <c:v>20.187782093459283</c:v>
                </c:pt>
                <c:pt idx="224">
                  <c:v>9.5423457433680525</c:v>
                </c:pt>
                <c:pt idx="225">
                  <c:v>7.1144820549182697</c:v>
                </c:pt>
                <c:pt idx="226">
                  <c:v>6.3599350647946196</c:v>
                </c:pt>
                <c:pt idx="227">
                  <c:v>9.0708354383508549</c:v>
                </c:pt>
                <c:pt idx="228">
                  <c:v>11.296723771497241</c:v>
                </c:pt>
                <c:pt idx="229">
                  <c:v>12.832431536630651</c:v>
                </c:pt>
                <c:pt idx="230">
                  <c:v>12.694085782426789</c:v>
                </c:pt>
                <c:pt idx="231">
                  <c:v>12.594638376852885</c:v>
                </c:pt>
                <c:pt idx="232">
                  <c:v>11.530487023419056</c:v>
                </c:pt>
                <c:pt idx="233">
                  <c:v>9.6463068880815683</c:v>
                </c:pt>
                <c:pt idx="234">
                  <c:v>8.4900445220082332</c:v>
                </c:pt>
                <c:pt idx="235">
                  <c:v>11.674538743930718</c:v>
                </c:pt>
                <c:pt idx="236">
                  <c:v>15.488450686365418</c:v>
                </c:pt>
                <c:pt idx="237">
                  <c:v>18.269749261376056</c:v>
                </c:pt>
                <c:pt idx="238">
                  <c:v>20.397568199465965</c:v>
                </c:pt>
                <c:pt idx="239">
                  <c:v>23.457849880235315</c:v>
                </c:pt>
                <c:pt idx="240">
                  <c:v>25.967252086667969</c:v>
                </c:pt>
                <c:pt idx="241">
                  <c:v>24.477985704807281</c:v>
                </c:pt>
                <c:pt idx="242">
                  <c:v>10.970521924397048</c:v>
                </c:pt>
                <c:pt idx="243">
                  <c:v>12.077795687668491</c:v>
                </c:pt>
                <c:pt idx="244">
                  <c:v>14.274893934307542</c:v>
                </c:pt>
                <c:pt idx="245">
                  <c:v>11.431789251977698</c:v>
                </c:pt>
                <c:pt idx="246">
                  <c:v>12.067206174443967</c:v>
                </c:pt>
                <c:pt idx="247">
                  <c:v>10.182063303334488</c:v>
                </c:pt>
                <c:pt idx="248">
                  <c:v>7.5945388798883684</c:v>
                </c:pt>
                <c:pt idx="249">
                  <c:v>5.9313382051666252</c:v>
                </c:pt>
                <c:pt idx="250">
                  <c:v>5.7460859364748984</c:v>
                </c:pt>
                <c:pt idx="251">
                  <c:v>4.7527448476357037</c:v>
                </c:pt>
                <c:pt idx="252">
                  <c:v>7.4184154152428405</c:v>
                </c:pt>
                <c:pt idx="253">
                  <c:v>8.4005291543606475</c:v>
                </c:pt>
                <c:pt idx="254">
                  <c:v>6.9149551014538346</c:v>
                </c:pt>
                <c:pt idx="255">
                  <c:v>20.218990221047228</c:v>
                </c:pt>
                <c:pt idx="256">
                  <c:v>18.297098949328294</c:v>
                </c:pt>
                <c:pt idx="257">
                  <c:v>11.390650673124014</c:v>
                </c:pt>
                <c:pt idx="258">
                  <c:v>6.3055577121625461</c:v>
                </c:pt>
                <c:pt idx="259">
                  <c:v>9.7725786121236169</c:v>
                </c:pt>
                <c:pt idx="260">
                  <c:v>18.230946588783326</c:v>
                </c:pt>
                <c:pt idx="261">
                  <c:v>20.850136543642073</c:v>
                </c:pt>
                <c:pt idx="262">
                  <c:v>26.341099295082593</c:v>
                </c:pt>
                <c:pt idx="263">
                  <c:v>-3.8407624179667366</c:v>
                </c:pt>
                <c:pt idx="264">
                  <c:v>-4.818636573545021</c:v>
                </c:pt>
                <c:pt idx="265">
                  <c:v>-2.4457548853661137</c:v>
                </c:pt>
                <c:pt idx="266">
                  <c:v>-2.5248222075171967</c:v>
                </c:pt>
                <c:pt idx="267">
                  <c:v>-2.9114714673452724</c:v>
                </c:pt>
                <c:pt idx="268">
                  <c:v>9.9857486252609817</c:v>
                </c:pt>
                <c:pt idx="269">
                  <c:v>14.222226261427551</c:v>
                </c:pt>
                <c:pt idx="270">
                  <c:v>14.779721235198373</c:v>
                </c:pt>
                <c:pt idx="271">
                  <c:v>13.130636307984567</c:v>
                </c:pt>
                <c:pt idx="272">
                  <c:v>16.810459509664355</c:v>
                </c:pt>
                <c:pt idx="273">
                  <c:v>12.100494598474931</c:v>
                </c:pt>
                <c:pt idx="274">
                  <c:v>10.098400281628805</c:v>
                </c:pt>
                <c:pt idx="275">
                  <c:v>9.1606557184372051</c:v>
                </c:pt>
                <c:pt idx="276">
                  <c:v>12.231716374714274</c:v>
                </c:pt>
                <c:pt idx="277">
                  <c:v>16.675494149641601</c:v>
                </c:pt>
                <c:pt idx="278">
                  <c:v>20.397658775598515</c:v>
                </c:pt>
                <c:pt idx="279">
                  <c:v>14.79383816334785</c:v>
                </c:pt>
                <c:pt idx="280">
                  <c:v>11.450376769828008</c:v>
                </c:pt>
                <c:pt idx="281">
                  <c:v>12.02622152880517</c:v>
                </c:pt>
                <c:pt idx="282">
                  <c:v>10.628796977738464</c:v>
                </c:pt>
                <c:pt idx="283">
                  <c:v>9.54934504515359</c:v>
                </c:pt>
                <c:pt idx="284">
                  <c:v>8.2172642133923723</c:v>
                </c:pt>
                <c:pt idx="285">
                  <c:v>9.7255946183134157</c:v>
                </c:pt>
                <c:pt idx="286">
                  <c:v>11.91501483749331</c:v>
                </c:pt>
                <c:pt idx="287">
                  <c:v>13.323557972804689</c:v>
                </c:pt>
                <c:pt idx="288">
                  <c:v>12.195969069763635</c:v>
                </c:pt>
                <c:pt idx="289">
                  <c:v>36.466365974386328</c:v>
                </c:pt>
                <c:pt idx="290">
                  <c:v>30.983301743791714</c:v>
                </c:pt>
                <c:pt idx="291">
                  <c:v>31.288649494237752</c:v>
                </c:pt>
                <c:pt idx="292">
                  <c:v>37.265293610255235</c:v>
                </c:pt>
                <c:pt idx="293">
                  <c:v>36.282887530716756</c:v>
                </c:pt>
                <c:pt idx="294">
                  <c:v>39.603629921212757</c:v>
                </c:pt>
                <c:pt idx="295">
                  <c:v>40.21304683012783</c:v>
                </c:pt>
                <c:pt idx="296">
                  <c:v>28.193645619095342</c:v>
                </c:pt>
                <c:pt idx="297">
                  <c:v>3.8530049060142346</c:v>
                </c:pt>
                <c:pt idx="298">
                  <c:v>11.556408375018812</c:v>
                </c:pt>
                <c:pt idx="299">
                  <c:v>16.900381091157701</c:v>
                </c:pt>
                <c:pt idx="300">
                  <c:v>19.347983036786687</c:v>
                </c:pt>
                <c:pt idx="301">
                  <c:v>28.869773447770086</c:v>
                </c:pt>
                <c:pt idx="302">
                  <c:v>41.501850915406457</c:v>
                </c:pt>
                <c:pt idx="303">
                  <c:v>4.4340808159709866</c:v>
                </c:pt>
                <c:pt idx="304">
                  <c:v>14.266617915729896</c:v>
                </c:pt>
                <c:pt idx="305">
                  <c:v>20.207576313453757</c:v>
                </c:pt>
                <c:pt idx="306">
                  <c:v>20.651868189002798</c:v>
                </c:pt>
                <c:pt idx="307">
                  <c:v>22.126831116061396</c:v>
                </c:pt>
                <c:pt idx="308">
                  <c:v>20.978022944493802</c:v>
                </c:pt>
                <c:pt idx="309">
                  <c:v>16.829688969436418</c:v>
                </c:pt>
                <c:pt idx="310">
                  <c:v>13.940580531101432</c:v>
                </c:pt>
                <c:pt idx="311">
                  <c:v>14.090485872431024</c:v>
                </c:pt>
                <c:pt idx="312">
                  <c:v>11.64331888140584</c:v>
                </c:pt>
                <c:pt idx="313">
                  <c:v>13.545263096686</c:v>
                </c:pt>
                <c:pt idx="314">
                  <c:v>16.742471953464566</c:v>
                </c:pt>
                <c:pt idx="315">
                  <c:v>14.816068715347797</c:v>
                </c:pt>
                <c:pt idx="316">
                  <c:v>4.0881929809259532</c:v>
                </c:pt>
                <c:pt idx="317">
                  <c:v>4.9252459664588244</c:v>
                </c:pt>
                <c:pt idx="318">
                  <c:v>8.9825556046607247</c:v>
                </c:pt>
                <c:pt idx="319">
                  <c:v>9.8574875823809194</c:v>
                </c:pt>
                <c:pt idx="320">
                  <c:v>11.121800554209216</c:v>
                </c:pt>
                <c:pt idx="321">
                  <c:v>11.505934641395221</c:v>
                </c:pt>
                <c:pt idx="322">
                  <c:v>9.8973803149757344</c:v>
                </c:pt>
                <c:pt idx="323">
                  <c:v>7.1307849585911853</c:v>
                </c:pt>
                <c:pt idx="324">
                  <c:v>6.1832274535429832</c:v>
                </c:pt>
                <c:pt idx="325">
                  <c:v>4.3106941127316389</c:v>
                </c:pt>
                <c:pt idx="326">
                  <c:v>4.9591836923688959</c:v>
                </c:pt>
                <c:pt idx="327">
                  <c:v>6.4026561485471589</c:v>
                </c:pt>
                <c:pt idx="328">
                  <c:v>5.576148884929033</c:v>
                </c:pt>
                <c:pt idx="329">
                  <c:v>5.4122491058610223</c:v>
                </c:pt>
                <c:pt idx="330">
                  <c:v>5.734688279228628</c:v>
                </c:pt>
                <c:pt idx="331">
                  <c:v>-0.77064763908101241</c:v>
                </c:pt>
                <c:pt idx="332">
                  <c:v>-5.3957304258569039</c:v>
                </c:pt>
                <c:pt idx="333">
                  <c:v>1.4552463441102503</c:v>
                </c:pt>
                <c:pt idx="334">
                  <c:v>0.41520783408675044</c:v>
                </c:pt>
                <c:pt idx="335">
                  <c:v>31.085415382759862</c:v>
                </c:pt>
                <c:pt idx="336">
                  <c:v>36.665955370631664</c:v>
                </c:pt>
                <c:pt idx="337">
                  <c:v>39.380882942400675</c:v>
                </c:pt>
                <c:pt idx="338">
                  <c:v>45.237156595603345</c:v>
                </c:pt>
                <c:pt idx="339">
                  <c:v>36.494353417352258</c:v>
                </c:pt>
                <c:pt idx="340">
                  <c:v>3.431180909210596</c:v>
                </c:pt>
                <c:pt idx="341">
                  <c:v>3.8737350060639386</c:v>
                </c:pt>
                <c:pt idx="342">
                  <c:v>7.3678631824256158</c:v>
                </c:pt>
                <c:pt idx="343">
                  <c:v>7.0621774175629426</c:v>
                </c:pt>
                <c:pt idx="344">
                  <c:v>8.569387243957749</c:v>
                </c:pt>
                <c:pt idx="345">
                  <c:v>9.4059842695170204</c:v>
                </c:pt>
                <c:pt idx="346">
                  <c:v>7.6719563961214376</c:v>
                </c:pt>
                <c:pt idx="347">
                  <c:v>5.4108578443528899</c:v>
                </c:pt>
                <c:pt idx="348">
                  <c:v>4.7978553234493404</c:v>
                </c:pt>
                <c:pt idx="349">
                  <c:v>2.6605528315492677</c:v>
                </c:pt>
                <c:pt idx="350">
                  <c:v>5.0717496761023995</c:v>
                </c:pt>
                <c:pt idx="351">
                  <c:v>8.5801976375487143</c:v>
                </c:pt>
                <c:pt idx="352">
                  <c:v>10.279230729695499</c:v>
                </c:pt>
                <c:pt idx="353">
                  <c:v>18.781710137864227</c:v>
                </c:pt>
                <c:pt idx="354">
                  <c:v>1.1529574682898058</c:v>
                </c:pt>
                <c:pt idx="355">
                  <c:v>4.5029236846964693</c:v>
                </c:pt>
                <c:pt idx="356">
                  <c:v>9.8022467311251305</c:v>
                </c:pt>
                <c:pt idx="357">
                  <c:v>11.577604014244436</c:v>
                </c:pt>
                <c:pt idx="358">
                  <c:v>14.32740050507153</c:v>
                </c:pt>
                <c:pt idx="359">
                  <c:v>16.511526127928633</c:v>
                </c:pt>
                <c:pt idx="360">
                  <c:v>16.603938283512676</c:v>
                </c:pt>
                <c:pt idx="361">
                  <c:v>19.282436615420728</c:v>
                </c:pt>
                <c:pt idx="362">
                  <c:v>20.288610252146633</c:v>
                </c:pt>
                <c:pt idx="363">
                  <c:v>18.102132052461606</c:v>
                </c:pt>
                <c:pt idx="364">
                  <c:v>19.252154586831871</c:v>
                </c:pt>
                <c:pt idx="365">
                  <c:v>19.291926862909037</c:v>
                </c:pt>
                <c:pt idx="366">
                  <c:v>13.235796545716383</c:v>
                </c:pt>
                <c:pt idx="367">
                  <c:v>7.1005805482066364</c:v>
                </c:pt>
                <c:pt idx="368">
                  <c:v>6.4300868768244257</c:v>
                </c:pt>
                <c:pt idx="369">
                  <c:v>3.8471821506554704</c:v>
                </c:pt>
                <c:pt idx="370">
                  <c:v>2.9979362186445258</c:v>
                </c:pt>
                <c:pt idx="371">
                  <c:v>2.5450259881610648</c:v>
                </c:pt>
                <c:pt idx="372">
                  <c:v>5.4370790853425888</c:v>
                </c:pt>
                <c:pt idx="373">
                  <c:v>7.7722619353030709</c:v>
                </c:pt>
                <c:pt idx="374">
                  <c:v>8.5446687410119182</c:v>
                </c:pt>
                <c:pt idx="375">
                  <c:v>1.3506297133529799</c:v>
                </c:pt>
                <c:pt idx="376">
                  <c:v>3.960963309527088</c:v>
                </c:pt>
                <c:pt idx="377">
                  <c:v>-1.052618958532392</c:v>
                </c:pt>
                <c:pt idx="378">
                  <c:v>1.621983022334561</c:v>
                </c:pt>
                <c:pt idx="379">
                  <c:v>3.4799441269210973</c:v>
                </c:pt>
                <c:pt idx="380">
                  <c:v>2.4891086817596886</c:v>
                </c:pt>
                <c:pt idx="381">
                  <c:v>4.2121828120897931</c:v>
                </c:pt>
                <c:pt idx="382">
                  <c:v>12.265610925079251</c:v>
                </c:pt>
                <c:pt idx="383">
                  <c:v>12.631522930653283</c:v>
                </c:pt>
                <c:pt idx="384">
                  <c:v>16.371063356807625</c:v>
                </c:pt>
                <c:pt idx="385">
                  <c:v>18.739542980046053</c:v>
                </c:pt>
                <c:pt idx="386">
                  <c:v>18.469439113628461</c:v>
                </c:pt>
                <c:pt idx="387">
                  <c:v>13.213910789080963</c:v>
                </c:pt>
                <c:pt idx="388">
                  <c:v>12.146574684859601</c:v>
                </c:pt>
                <c:pt idx="389">
                  <c:v>0.95029830645998459</c:v>
                </c:pt>
                <c:pt idx="390">
                  <c:v>-1.137937493979102</c:v>
                </c:pt>
                <c:pt idx="391">
                  <c:v>4.9985653134122288</c:v>
                </c:pt>
                <c:pt idx="392">
                  <c:v>5.0891694504359819</c:v>
                </c:pt>
                <c:pt idx="393">
                  <c:v>2.1481585929121749</c:v>
                </c:pt>
                <c:pt idx="394">
                  <c:v>12.253582878042835</c:v>
                </c:pt>
                <c:pt idx="395">
                  <c:v>18.295305199266387</c:v>
                </c:pt>
                <c:pt idx="396">
                  <c:v>18.484087586399767</c:v>
                </c:pt>
                <c:pt idx="397">
                  <c:v>24.815815263208307</c:v>
                </c:pt>
                <c:pt idx="398">
                  <c:v>29.020302677444754</c:v>
                </c:pt>
                <c:pt idx="399">
                  <c:v>27.319705705980368</c:v>
                </c:pt>
                <c:pt idx="400">
                  <c:v>1.4550182310632209</c:v>
                </c:pt>
                <c:pt idx="401">
                  <c:v>7.8087309270163274</c:v>
                </c:pt>
                <c:pt idx="402">
                  <c:v>12.497829760739876</c:v>
                </c:pt>
                <c:pt idx="403">
                  <c:v>12.887280060602002</c:v>
                </c:pt>
                <c:pt idx="404">
                  <c:v>15.667695652167879</c:v>
                </c:pt>
                <c:pt idx="405">
                  <c:v>19.209511167617244</c:v>
                </c:pt>
                <c:pt idx="406">
                  <c:v>20.621054852394494</c:v>
                </c:pt>
                <c:pt idx="407">
                  <c:v>20.460272462867479</c:v>
                </c:pt>
                <c:pt idx="408">
                  <c:v>21.936491183733509</c:v>
                </c:pt>
                <c:pt idx="409">
                  <c:v>21.625060834477949</c:v>
                </c:pt>
                <c:pt idx="410">
                  <c:v>21.729577281327472</c:v>
                </c:pt>
                <c:pt idx="411">
                  <c:v>17.306840863303208</c:v>
                </c:pt>
                <c:pt idx="412">
                  <c:v>14.307538343853032</c:v>
                </c:pt>
                <c:pt idx="413">
                  <c:v>1.9859982266048348</c:v>
                </c:pt>
                <c:pt idx="414">
                  <c:v>10.651862310640148</c:v>
                </c:pt>
                <c:pt idx="415">
                  <c:v>15.418225130180296</c:v>
                </c:pt>
                <c:pt idx="416">
                  <c:v>15.543127615430663</c:v>
                </c:pt>
                <c:pt idx="417">
                  <c:v>18.833645914123842</c:v>
                </c:pt>
                <c:pt idx="418">
                  <c:v>17.216819660432314</c:v>
                </c:pt>
                <c:pt idx="419">
                  <c:v>12.485978535427655</c:v>
                </c:pt>
                <c:pt idx="420">
                  <c:v>9.1442848830977752</c:v>
                </c:pt>
                <c:pt idx="421">
                  <c:v>13.006970244265403</c:v>
                </c:pt>
                <c:pt idx="422">
                  <c:v>15.540081833333552</c:v>
                </c:pt>
                <c:pt idx="423">
                  <c:v>15.276755412403098</c:v>
                </c:pt>
                <c:pt idx="424">
                  <c:v>19.313141538070511</c:v>
                </c:pt>
                <c:pt idx="425">
                  <c:v>16.921874946941529</c:v>
                </c:pt>
                <c:pt idx="426">
                  <c:v>21.662291193943872</c:v>
                </c:pt>
                <c:pt idx="427">
                  <c:v>20.47567133660273</c:v>
                </c:pt>
                <c:pt idx="428">
                  <c:v>22.007214446627721</c:v>
                </c:pt>
                <c:pt idx="429">
                  <c:v>23.851102996299289</c:v>
                </c:pt>
                <c:pt idx="430">
                  <c:v>20.611326008896746</c:v>
                </c:pt>
                <c:pt idx="431">
                  <c:v>18.316856067773202</c:v>
                </c:pt>
                <c:pt idx="432">
                  <c:v>18.332582153397681</c:v>
                </c:pt>
                <c:pt idx="433">
                  <c:v>20.132371566308116</c:v>
                </c:pt>
                <c:pt idx="434">
                  <c:v>19.735624136101215</c:v>
                </c:pt>
                <c:pt idx="435">
                  <c:v>24.908679090417252</c:v>
                </c:pt>
                <c:pt idx="436">
                  <c:v>29.16063232393693</c:v>
                </c:pt>
                <c:pt idx="437">
                  <c:v>34.91557788230697</c:v>
                </c:pt>
                <c:pt idx="438">
                  <c:v>31.328377304628674</c:v>
                </c:pt>
                <c:pt idx="439">
                  <c:v>28.584478344922104</c:v>
                </c:pt>
                <c:pt idx="440">
                  <c:v>26.42604190895117</c:v>
                </c:pt>
                <c:pt idx="441">
                  <c:v>5.5556864933990369</c:v>
                </c:pt>
                <c:pt idx="442">
                  <c:v>-0.75356700007311872</c:v>
                </c:pt>
                <c:pt idx="443">
                  <c:v>-3.883795561939074</c:v>
                </c:pt>
                <c:pt idx="444">
                  <c:v>-7.5842654487466632</c:v>
                </c:pt>
                <c:pt idx="445">
                  <c:v>-7.7259019274029228</c:v>
                </c:pt>
                <c:pt idx="446">
                  <c:v>11.040193612918081</c:v>
                </c:pt>
                <c:pt idx="447">
                  <c:v>15.173429208613953</c:v>
                </c:pt>
                <c:pt idx="448">
                  <c:v>15.919358204058121</c:v>
                </c:pt>
                <c:pt idx="449">
                  <c:v>17.708088858966775</c:v>
                </c:pt>
                <c:pt idx="450">
                  <c:v>19.472926323777351</c:v>
                </c:pt>
                <c:pt idx="451">
                  <c:v>20.671677039939951</c:v>
                </c:pt>
                <c:pt idx="452">
                  <c:v>15.523237181735183</c:v>
                </c:pt>
                <c:pt idx="453">
                  <c:v>14.832565119388796</c:v>
                </c:pt>
                <c:pt idx="454">
                  <c:v>14.093374631003286</c:v>
                </c:pt>
                <c:pt idx="455">
                  <c:v>8.2144467253877806</c:v>
                </c:pt>
                <c:pt idx="456">
                  <c:v>15.265915871644253</c:v>
                </c:pt>
                <c:pt idx="457">
                  <c:v>14.063783162515797</c:v>
                </c:pt>
                <c:pt idx="458">
                  <c:v>13.06192869308056</c:v>
                </c:pt>
                <c:pt idx="459">
                  <c:v>9.7034177135324029</c:v>
                </c:pt>
                <c:pt idx="460">
                  <c:v>12.257045885788109</c:v>
                </c:pt>
                <c:pt idx="461">
                  <c:v>6.9481871605312051</c:v>
                </c:pt>
                <c:pt idx="462">
                  <c:v>3.5393953642712361</c:v>
                </c:pt>
                <c:pt idx="463">
                  <c:v>1.486717681771843</c:v>
                </c:pt>
                <c:pt idx="464">
                  <c:v>3.6953751838289861</c:v>
                </c:pt>
                <c:pt idx="465">
                  <c:v>0.5457515351439568</c:v>
                </c:pt>
                <c:pt idx="466">
                  <c:v>6.8020248101277048</c:v>
                </c:pt>
                <c:pt idx="467">
                  <c:v>12.968223378392985</c:v>
                </c:pt>
                <c:pt idx="468">
                  <c:v>15.445569917414481</c:v>
                </c:pt>
                <c:pt idx="469">
                  <c:v>5.8976899940622829</c:v>
                </c:pt>
                <c:pt idx="470">
                  <c:v>6.9307082249002505</c:v>
                </c:pt>
                <c:pt idx="471">
                  <c:v>9.2573124293100051</c:v>
                </c:pt>
                <c:pt idx="472">
                  <c:v>8.5733131652975914</c:v>
                </c:pt>
                <c:pt idx="473">
                  <c:v>9.2720801825288746</c:v>
                </c:pt>
                <c:pt idx="474">
                  <c:v>9.9557437719790087</c:v>
                </c:pt>
                <c:pt idx="475">
                  <c:v>8.2945072385934182</c:v>
                </c:pt>
                <c:pt idx="476">
                  <c:v>6.0594665014154003</c:v>
                </c:pt>
                <c:pt idx="477">
                  <c:v>5.3657215144196968</c:v>
                </c:pt>
                <c:pt idx="478">
                  <c:v>2.0101641434319362</c:v>
                </c:pt>
                <c:pt idx="479">
                  <c:v>1.8323524042440198</c:v>
                </c:pt>
                <c:pt idx="480">
                  <c:v>2.6334646870997958</c:v>
                </c:pt>
                <c:pt idx="481">
                  <c:v>1.5299825166582792</c:v>
                </c:pt>
                <c:pt idx="482">
                  <c:v>-3.9661223257803968</c:v>
                </c:pt>
                <c:pt idx="483">
                  <c:v>8.4271440752967663</c:v>
                </c:pt>
                <c:pt idx="484">
                  <c:v>4.8728745898689141</c:v>
                </c:pt>
                <c:pt idx="485">
                  <c:v>5.62639109270755</c:v>
                </c:pt>
                <c:pt idx="486">
                  <c:v>3.426138671533252</c:v>
                </c:pt>
                <c:pt idx="487">
                  <c:v>2.5177390696168089</c:v>
                </c:pt>
                <c:pt idx="488">
                  <c:v>3.034642602881199</c:v>
                </c:pt>
                <c:pt idx="489">
                  <c:v>0.84960088949035395</c:v>
                </c:pt>
                <c:pt idx="490">
                  <c:v>-0.41476966402420601</c:v>
                </c:pt>
                <c:pt idx="491">
                  <c:v>3.3184758736329201</c:v>
                </c:pt>
                <c:pt idx="492">
                  <c:v>6.0073240774322301</c:v>
                </c:pt>
                <c:pt idx="493">
                  <c:v>5.2334129815879038</c:v>
                </c:pt>
                <c:pt idx="494">
                  <c:v>6.7902902846229907</c:v>
                </c:pt>
                <c:pt idx="495">
                  <c:v>8.8906459461696841</c:v>
                </c:pt>
                <c:pt idx="496">
                  <c:v>6.4386809684105373</c:v>
                </c:pt>
                <c:pt idx="497">
                  <c:v>14.687521738093157</c:v>
                </c:pt>
                <c:pt idx="498">
                  <c:v>2.9444989197820348</c:v>
                </c:pt>
                <c:pt idx="499">
                  <c:v>2.8677027619655071</c:v>
                </c:pt>
                <c:pt idx="500">
                  <c:v>3.4175317148645412</c:v>
                </c:pt>
                <c:pt idx="501">
                  <c:v>2.3699572984360984</c:v>
                </c:pt>
                <c:pt idx="502">
                  <c:v>6.020208213284306</c:v>
                </c:pt>
                <c:pt idx="503">
                  <c:v>9.0108959748054218</c:v>
                </c:pt>
                <c:pt idx="504">
                  <c:v>10.713889677781907</c:v>
                </c:pt>
                <c:pt idx="505">
                  <c:v>14.991538498746415</c:v>
                </c:pt>
                <c:pt idx="506">
                  <c:v>18.829278400219707</c:v>
                </c:pt>
                <c:pt idx="507">
                  <c:v>21.677045944867679</c:v>
                </c:pt>
                <c:pt idx="508">
                  <c:v>24.109338393103119</c:v>
                </c:pt>
                <c:pt idx="509">
                  <c:v>27.285185735563733</c:v>
                </c:pt>
                <c:pt idx="510">
                  <c:v>47.575284843524024</c:v>
                </c:pt>
                <c:pt idx="511">
                  <c:v>43.849644287768008</c:v>
                </c:pt>
                <c:pt idx="512">
                  <c:v>41.886868685213763</c:v>
                </c:pt>
                <c:pt idx="513">
                  <c:v>35.359016464602711</c:v>
                </c:pt>
                <c:pt idx="514">
                  <c:v>-3.2110057128997838</c:v>
                </c:pt>
                <c:pt idx="515">
                  <c:v>-0.63656784296632907</c:v>
                </c:pt>
                <c:pt idx="516">
                  <c:v>4.4221380126854726</c:v>
                </c:pt>
                <c:pt idx="517">
                  <c:v>6.8245316515792354</c:v>
                </c:pt>
                <c:pt idx="518">
                  <c:v>13.053007906963465</c:v>
                </c:pt>
                <c:pt idx="519">
                  <c:v>11.713576704722151</c:v>
                </c:pt>
                <c:pt idx="520">
                  <c:v>30.306612973044267</c:v>
                </c:pt>
                <c:pt idx="521">
                  <c:v>29.113947728248846</c:v>
                </c:pt>
                <c:pt idx="522">
                  <c:v>16.234252789770309</c:v>
                </c:pt>
                <c:pt idx="523">
                  <c:v>17.292226495230878</c:v>
                </c:pt>
                <c:pt idx="524">
                  <c:v>17.259060413372751</c:v>
                </c:pt>
                <c:pt idx="525">
                  <c:v>14.604827549997523</c:v>
                </c:pt>
                <c:pt idx="526">
                  <c:v>17.344665016465299</c:v>
                </c:pt>
                <c:pt idx="527">
                  <c:v>27.435168033555257</c:v>
                </c:pt>
                <c:pt idx="528">
                  <c:v>23.222756236857478</c:v>
                </c:pt>
                <c:pt idx="529">
                  <c:v>19.587728483069</c:v>
                </c:pt>
                <c:pt idx="530">
                  <c:v>20.994969114800099</c:v>
                </c:pt>
                <c:pt idx="531">
                  <c:v>19.160644722651554</c:v>
                </c:pt>
                <c:pt idx="532">
                  <c:v>18.445567636361915</c:v>
                </c:pt>
                <c:pt idx="533">
                  <c:v>20.825705878109346</c:v>
                </c:pt>
                <c:pt idx="534">
                  <c:v>23.855423989122215</c:v>
                </c:pt>
                <c:pt idx="535">
                  <c:v>23.006169159079803</c:v>
                </c:pt>
                <c:pt idx="536">
                  <c:v>9.5495269348720768</c:v>
                </c:pt>
                <c:pt idx="537">
                  <c:v>13.323730531478084</c:v>
                </c:pt>
                <c:pt idx="538">
                  <c:v>11.068448720598312</c:v>
                </c:pt>
                <c:pt idx="539">
                  <c:v>19.247622406454035</c:v>
                </c:pt>
                <c:pt idx="540">
                  <c:v>20.618953442616217</c:v>
                </c:pt>
                <c:pt idx="541">
                  <c:v>35.834625871024173</c:v>
                </c:pt>
                <c:pt idx="542">
                  <c:v>33.850202229062901</c:v>
                </c:pt>
                <c:pt idx="543">
                  <c:v>35.811015521685349</c:v>
                </c:pt>
                <c:pt idx="544">
                  <c:v>39.266765018826092</c:v>
                </c:pt>
                <c:pt idx="545">
                  <c:v>42.45611003433396</c:v>
                </c:pt>
                <c:pt idx="546">
                  <c:v>46.047942177411997</c:v>
                </c:pt>
                <c:pt idx="547">
                  <c:v>49.107850566672354</c:v>
                </c:pt>
                <c:pt idx="548">
                  <c:v>37.693830825113395</c:v>
                </c:pt>
                <c:pt idx="549">
                  <c:v>10.651090082150283</c:v>
                </c:pt>
                <c:pt idx="550">
                  <c:v>14.700536983343682</c:v>
                </c:pt>
                <c:pt idx="551">
                  <c:v>15.55675001990533</c:v>
                </c:pt>
                <c:pt idx="552">
                  <c:v>26.59154188555668</c:v>
                </c:pt>
                <c:pt idx="553">
                  <c:v>25.640286371612397</c:v>
                </c:pt>
                <c:pt idx="554">
                  <c:v>27.748472164219251</c:v>
                </c:pt>
                <c:pt idx="555">
                  <c:v>35.751516964679553</c:v>
                </c:pt>
                <c:pt idx="556">
                  <c:v>39.983475746326214</c:v>
                </c:pt>
                <c:pt idx="557">
                  <c:v>41.088579988985785</c:v>
                </c:pt>
                <c:pt idx="558">
                  <c:v>44.02941958308233</c:v>
                </c:pt>
                <c:pt idx="559">
                  <c:v>37.25025151228909</c:v>
                </c:pt>
                <c:pt idx="560">
                  <c:v>18.188121879527408</c:v>
                </c:pt>
                <c:pt idx="561">
                  <c:v>14.310633700091024</c:v>
                </c:pt>
                <c:pt idx="562">
                  <c:v>11.139949780718617</c:v>
                </c:pt>
                <c:pt idx="563">
                  <c:v>13.06671216578863</c:v>
                </c:pt>
                <c:pt idx="564">
                  <c:v>14.941376238320103</c:v>
                </c:pt>
                <c:pt idx="565">
                  <c:v>11.980016845653019</c:v>
                </c:pt>
                <c:pt idx="566">
                  <c:v>5.4810987987908177</c:v>
                </c:pt>
                <c:pt idx="567">
                  <c:v>5.9493084267350227</c:v>
                </c:pt>
                <c:pt idx="568">
                  <c:v>15.938823075328123</c:v>
                </c:pt>
                <c:pt idx="569">
                  <c:v>21.373045444155636</c:v>
                </c:pt>
                <c:pt idx="570">
                  <c:v>23.633689079456488</c:v>
                </c:pt>
                <c:pt idx="571">
                  <c:v>-4.5259260246746535</c:v>
                </c:pt>
                <c:pt idx="572">
                  <c:v>-3.7711141690049743</c:v>
                </c:pt>
                <c:pt idx="573">
                  <c:v>-3.7359156904754443</c:v>
                </c:pt>
                <c:pt idx="574">
                  <c:v>-4.4954676772521296</c:v>
                </c:pt>
                <c:pt idx="575">
                  <c:v>15.291642071870726</c:v>
                </c:pt>
                <c:pt idx="576">
                  <c:v>13.010889758384891</c:v>
                </c:pt>
                <c:pt idx="577">
                  <c:v>12.228415278538485</c:v>
                </c:pt>
                <c:pt idx="578">
                  <c:v>32.892565229467685</c:v>
                </c:pt>
                <c:pt idx="579">
                  <c:v>31.523505227950643</c:v>
                </c:pt>
                <c:pt idx="580">
                  <c:v>14.507624426024179</c:v>
                </c:pt>
                <c:pt idx="581">
                  <c:v>11.792600832342082</c:v>
                </c:pt>
                <c:pt idx="582">
                  <c:v>11.174693541371639</c:v>
                </c:pt>
                <c:pt idx="583">
                  <c:v>2.570375122012436</c:v>
                </c:pt>
                <c:pt idx="584">
                  <c:v>1.270507988011893</c:v>
                </c:pt>
                <c:pt idx="585">
                  <c:v>15.095048115829357</c:v>
                </c:pt>
                <c:pt idx="586">
                  <c:v>16.204723134320709</c:v>
                </c:pt>
                <c:pt idx="587">
                  <c:v>13.308764545370089</c:v>
                </c:pt>
                <c:pt idx="588">
                  <c:v>18.506050521823525</c:v>
                </c:pt>
                <c:pt idx="589">
                  <c:v>19.551198966045824</c:v>
                </c:pt>
                <c:pt idx="590">
                  <c:v>18.77157857838494</c:v>
                </c:pt>
                <c:pt idx="591">
                  <c:v>17.909155514441544</c:v>
                </c:pt>
                <c:pt idx="592">
                  <c:v>13.145285622937131</c:v>
                </c:pt>
                <c:pt idx="593">
                  <c:v>15.564115870393458</c:v>
                </c:pt>
                <c:pt idx="594">
                  <c:v>12.107309343993933</c:v>
                </c:pt>
                <c:pt idx="595">
                  <c:v>12.035441604828989</c:v>
                </c:pt>
                <c:pt idx="596">
                  <c:v>9.5754742804292192</c:v>
                </c:pt>
                <c:pt idx="597">
                  <c:v>7.0755636775864161</c:v>
                </c:pt>
                <c:pt idx="598">
                  <c:v>1.7747398560791439</c:v>
                </c:pt>
                <c:pt idx="599">
                  <c:v>-1.2876787060333683</c:v>
                </c:pt>
                <c:pt idx="600">
                  <c:v>4.8521773210145724</c:v>
                </c:pt>
                <c:pt idx="601">
                  <c:v>6.3671128797430754</c:v>
                </c:pt>
                <c:pt idx="602">
                  <c:v>10.457436299640399</c:v>
                </c:pt>
                <c:pt idx="603">
                  <c:v>23.100211514969438</c:v>
                </c:pt>
                <c:pt idx="604">
                  <c:v>24.262863494284836</c:v>
                </c:pt>
                <c:pt idx="605">
                  <c:v>22.182518414707175</c:v>
                </c:pt>
                <c:pt idx="606">
                  <c:v>18.180601858792222</c:v>
                </c:pt>
                <c:pt idx="607">
                  <c:v>22.501683251722682</c:v>
                </c:pt>
                <c:pt idx="608">
                  <c:v>19.53812606086256</c:v>
                </c:pt>
                <c:pt idx="609">
                  <c:v>16.493898975202725</c:v>
                </c:pt>
                <c:pt idx="610">
                  <c:v>14.206404049916621</c:v>
                </c:pt>
                <c:pt idx="611">
                  <c:v>17.62604024784924</c:v>
                </c:pt>
                <c:pt idx="612">
                  <c:v>10.403468843174579</c:v>
                </c:pt>
                <c:pt idx="613">
                  <c:v>12.067379833935021</c:v>
                </c:pt>
                <c:pt idx="614">
                  <c:v>15.928008009031913</c:v>
                </c:pt>
                <c:pt idx="615">
                  <c:v>18.097887205982666</c:v>
                </c:pt>
                <c:pt idx="616">
                  <c:v>-1.6196962772719203</c:v>
                </c:pt>
                <c:pt idx="617">
                  <c:v>1.673147957260035</c:v>
                </c:pt>
                <c:pt idx="618">
                  <c:v>4.9082341049485834</c:v>
                </c:pt>
                <c:pt idx="619">
                  <c:v>4.7715763569113889</c:v>
                </c:pt>
                <c:pt idx="620">
                  <c:v>18.033915160425451</c:v>
                </c:pt>
                <c:pt idx="621">
                  <c:v>13.341488549011338</c:v>
                </c:pt>
                <c:pt idx="622">
                  <c:v>8.1053853677433452</c:v>
                </c:pt>
                <c:pt idx="623">
                  <c:v>5.1303187464579736</c:v>
                </c:pt>
                <c:pt idx="624">
                  <c:v>5.6984386076473825</c:v>
                </c:pt>
                <c:pt idx="625">
                  <c:v>2.7435826453496404</c:v>
                </c:pt>
                <c:pt idx="626">
                  <c:v>8.081432409911038</c:v>
                </c:pt>
                <c:pt idx="627">
                  <c:v>10.518930249972769</c:v>
                </c:pt>
                <c:pt idx="628">
                  <c:v>10.342122735699277</c:v>
                </c:pt>
                <c:pt idx="629">
                  <c:v>26.163106356265864</c:v>
                </c:pt>
                <c:pt idx="630">
                  <c:v>31.087049477663342</c:v>
                </c:pt>
                <c:pt idx="631">
                  <c:v>35.807720119209563</c:v>
                </c:pt>
                <c:pt idx="632">
                  <c:v>37.151816974516194</c:v>
                </c:pt>
                <c:pt idx="633">
                  <c:v>28.414732744481874</c:v>
                </c:pt>
                <c:pt idx="634">
                  <c:v>32.663737281942403</c:v>
                </c:pt>
                <c:pt idx="635">
                  <c:v>13.904954407418479</c:v>
                </c:pt>
                <c:pt idx="636">
                  <c:v>13.028551778217867</c:v>
                </c:pt>
                <c:pt idx="637">
                  <c:v>17.519295830844328</c:v>
                </c:pt>
                <c:pt idx="638">
                  <c:v>19.130055535911694</c:v>
                </c:pt>
                <c:pt idx="639">
                  <c:v>19.514764744071478</c:v>
                </c:pt>
                <c:pt idx="640">
                  <c:v>19.054412043606739</c:v>
                </c:pt>
                <c:pt idx="641">
                  <c:v>18.407025875133165</c:v>
                </c:pt>
                <c:pt idx="642">
                  <c:v>20.856718463561208</c:v>
                </c:pt>
                <c:pt idx="643">
                  <c:v>21.198880483340332</c:v>
                </c:pt>
                <c:pt idx="644">
                  <c:v>28.32041466712969</c:v>
                </c:pt>
                <c:pt idx="645">
                  <c:v>23.251259542458591</c:v>
                </c:pt>
                <c:pt idx="646">
                  <c:v>21.964729720011711</c:v>
                </c:pt>
                <c:pt idx="647">
                  <c:v>22.915721720048765</c:v>
                </c:pt>
                <c:pt idx="648">
                  <c:v>5.0432693167282494</c:v>
                </c:pt>
                <c:pt idx="649">
                  <c:v>7.6921103994326501</c:v>
                </c:pt>
                <c:pt idx="650">
                  <c:v>17.429327278158091</c:v>
                </c:pt>
                <c:pt idx="651">
                  <c:v>17.494041742901523</c:v>
                </c:pt>
                <c:pt idx="652">
                  <c:v>23.625568737860547</c:v>
                </c:pt>
                <c:pt idx="653">
                  <c:v>24.230194988074949</c:v>
                </c:pt>
                <c:pt idx="654">
                  <c:v>23.127457874084811</c:v>
                </c:pt>
                <c:pt idx="655">
                  <c:v>7.2557284506565622</c:v>
                </c:pt>
                <c:pt idx="656">
                  <c:v>11.14031249325258</c:v>
                </c:pt>
                <c:pt idx="657">
                  <c:v>13.787902197379864</c:v>
                </c:pt>
                <c:pt idx="658">
                  <c:v>9.2664428415314859</c:v>
                </c:pt>
                <c:pt idx="659">
                  <c:v>12.005494534934691</c:v>
                </c:pt>
                <c:pt idx="660">
                  <c:v>14.684523002929772</c:v>
                </c:pt>
                <c:pt idx="661">
                  <c:v>16.281851983856477</c:v>
                </c:pt>
                <c:pt idx="662">
                  <c:v>16.857951616839628</c:v>
                </c:pt>
                <c:pt idx="663">
                  <c:v>15.122270597288079</c:v>
                </c:pt>
                <c:pt idx="664">
                  <c:v>10.885581297908864</c:v>
                </c:pt>
                <c:pt idx="665">
                  <c:v>7.5169977318299885</c:v>
                </c:pt>
                <c:pt idx="666">
                  <c:v>5.4689123177858789</c:v>
                </c:pt>
                <c:pt idx="667">
                  <c:v>4.1104677567780357</c:v>
                </c:pt>
                <c:pt idx="668">
                  <c:v>6.1350042447157804</c:v>
                </c:pt>
                <c:pt idx="669">
                  <c:v>10.325215382263053</c:v>
                </c:pt>
                <c:pt idx="670">
                  <c:v>11.860673954481626</c:v>
                </c:pt>
                <c:pt idx="671">
                  <c:v>12.888470492556259</c:v>
                </c:pt>
                <c:pt idx="672">
                  <c:v>14.199754944778853</c:v>
                </c:pt>
                <c:pt idx="673">
                  <c:v>9.5833991257521234</c:v>
                </c:pt>
                <c:pt idx="674">
                  <c:v>10.488557425784606</c:v>
                </c:pt>
                <c:pt idx="675">
                  <c:v>9.505428622068024</c:v>
                </c:pt>
                <c:pt idx="676">
                  <c:v>10.823440788293048</c:v>
                </c:pt>
                <c:pt idx="677">
                  <c:v>12.484184316902081</c:v>
                </c:pt>
                <c:pt idx="678">
                  <c:v>13.913795545960816</c:v>
                </c:pt>
                <c:pt idx="679">
                  <c:v>11.413388285685144</c:v>
                </c:pt>
                <c:pt idx="680">
                  <c:v>11.807504510152178</c:v>
                </c:pt>
                <c:pt idx="681">
                  <c:v>9.3353763098633635</c:v>
                </c:pt>
                <c:pt idx="682">
                  <c:v>8.7655544901117821</c:v>
                </c:pt>
                <c:pt idx="683">
                  <c:v>4.0976572573717007</c:v>
                </c:pt>
                <c:pt idx="684">
                  <c:v>12.808972200816982</c:v>
                </c:pt>
                <c:pt idx="685">
                  <c:v>10.219767779401501</c:v>
                </c:pt>
                <c:pt idx="686">
                  <c:v>9.5524697059358843</c:v>
                </c:pt>
                <c:pt idx="687">
                  <c:v>8.3326758852251714</c:v>
                </c:pt>
                <c:pt idx="688">
                  <c:v>8.8123902559793521</c:v>
                </c:pt>
                <c:pt idx="689">
                  <c:v>10.167388655696108</c:v>
                </c:pt>
                <c:pt idx="690">
                  <c:v>14.432255583444231</c:v>
                </c:pt>
                <c:pt idx="691">
                  <c:v>15.885662734218187</c:v>
                </c:pt>
                <c:pt idx="692">
                  <c:v>1.4032155729420737</c:v>
                </c:pt>
                <c:pt idx="693">
                  <c:v>0.25219234608790941</c:v>
                </c:pt>
                <c:pt idx="694">
                  <c:v>8.1548238075773938</c:v>
                </c:pt>
                <c:pt idx="695">
                  <c:v>17.071624894335891</c:v>
                </c:pt>
                <c:pt idx="696">
                  <c:v>16.97773081512306</c:v>
                </c:pt>
                <c:pt idx="697">
                  <c:v>19.817766583656038</c:v>
                </c:pt>
                <c:pt idx="698">
                  <c:v>24.387961437533079</c:v>
                </c:pt>
                <c:pt idx="699">
                  <c:v>20.241877849982792</c:v>
                </c:pt>
                <c:pt idx="700">
                  <c:v>17.446238661796265</c:v>
                </c:pt>
                <c:pt idx="701">
                  <c:v>19.270930418389298</c:v>
                </c:pt>
                <c:pt idx="702">
                  <c:v>19.169729505851052</c:v>
                </c:pt>
                <c:pt idx="703">
                  <c:v>16.131858095885043</c:v>
                </c:pt>
                <c:pt idx="704">
                  <c:v>15.102627377186195</c:v>
                </c:pt>
                <c:pt idx="705">
                  <c:v>12.099970798515614</c:v>
                </c:pt>
                <c:pt idx="706">
                  <c:v>8.341582025442662</c:v>
                </c:pt>
                <c:pt idx="707">
                  <c:v>6.679110758154394</c:v>
                </c:pt>
                <c:pt idx="708">
                  <c:v>8.6520511809794698</c:v>
                </c:pt>
                <c:pt idx="709">
                  <c:v>7.9742388925666319</c:v>
                </c:pt>
                <c:pt idx="710">
                  <c:v>7.9771492296456969</c:v>
                </c:pt>
                <c:pt idx="711">
                  <c:v>8.6092216367784857</c:v>
                </c:pt>
                <c:pt idx="712">
                  <c:v>7.0408692212296842</c:v>
                </c:pt>
                <c:pt idx="713">
                  <c:v>8.7676017035140497</c:v>
                </c:pt>
                <c:pt idx="714">
                  <c:v>23.028078858290701</c:v>
                </c:pt>
                <c:pt idx="715">
                  <c:v>7.0715004711953355</c:v>
                </c:pt>
                <c:pt idx="716">
                  <c:v>11.288566912826248</c:v>
                </c:pt>
                <c:pt idx="717">
                  <c:v>14.989677527029777</c:v>
                </c:pt>
                <c:pt idx="718">
                  <c:v>19.261718199463473</c:v>
                </c:pt>
                <c:pt idx="719">
                  <c:v>21.667775289487778</c:v>
                </c:pt>
                <c:pt idx="720">
                  <c:v>18.462176034353561</c:v>
                </c:pt>
                <c:pt idx="721">
                  <c:v>10.25079687716417</c:v>
                </c:pt>
                <c:pt idx="722">
                  <c:v>6.2894859271789727</c:v>
                </c:pt>
                <c:pt idx="723">
                  <c:v>3.4421706754155679</c:v>
                </c:pt>
                <c:pt idx="724">
                  <c:v>6.9857818842766761</c:v>
                </c:pt>
                <c:pt idx="725">
                  <c:v>11.395245473625515</c:v>
                </c:pt>
                <c:pt idx="726">
                  <c:v>19.160382420670174</c:v>
                </c:pt>
                <c:pt idx="727">
                  <c:v>28.55335870240765</c:v>
                </c:pt>
                <c:pt idx="728">
                  <c:v>34.241203454076619</c:v>
                </c:pt>
                <c:pt idx="729">
                  <c:v>-10.925603208105983</c:v>
                </c:pt>
                <c:pt idx="730">
                  <c:v>-14.903585598655944</c:v>
                </c:pt>
                <c:pt idx="731">
                  <c:v>-10.557616376424228</c:v>
                </c:pt>
                <c:pt idx="732">
                  <c:v>-5.0254744045851396</c:v>
                </c:pt>
                <c:pt idx="733">
                  <c:v>-0.39213999858347393</c:v>
                </c:pt>
                <c:pt idx="734">
                  <c:v>5.3263231042381065</c:v>
                </c:pt>
                <c:pt idx="735">
                  <c:v>10.814817556339484</c:v>
                </c:pt>
                <c:pt idx="736">
                  <c:v>12.93084801175155</c:v>
                </c:pt>
                <c:pt idx="737">
                  <c:v>17.784999420100789</c:v>
                </c:pt>
                <c:pt idx="738">
                  <c:v>25.073672926616375</c:v>
                </c:pt>
                <c:pt idx="739">
                  <c:v>19.980488353142967</c:v>
                </c:pt>
                <c:pt idx="740">
                  <c:v>9.0782407155757028</c:v>
                </c:pt>
                <c:pt idx="741">
                  <c:v>4.025549608725143</c:v>
                </c:pt>
                <c:pt idx="742">
                  <c:v>2.0983248496349916</c:v>
                </c:pt>
                <c:pt idx="743">
                  <c:v>0.73579166855122224</c:v>
                </c:pt>
                <c:pt idx="744">
                  <c:v>5.7404052415861884</c:v>
                </c:pt>
                <c:pt idx="745">
                  <c:v>10.066502300467128</c:v>
                </c:pt>
                <c:pt idx="746">
                  <c:v>14.109327000261729</c:v>
                </c:pt>
                <c:pt idx="747">
                  <c:v>21.669132483920883</c:v>
                </c:pt>
                <c:pt idx="748">
                  <c:v>25.59188107262198</c:v>
                </c:pt>
                <c:pt idx="749">
                  <c:v>31.22407952278774</c:v>
                </c:pt>
                <c:pt idx="750">
                  <c:v>5.5183539822884597</c:v>
                </c:pt>
                <c:pt idx="751">
                  <c:v>10.385595071913123</c:v>
                </c:pt>
                <c:pt idx="752">
                  <c:v>7.8345207475733147</c:v>
                </c:pt>
                <c:pt idx="753">
                  <c:v>6.6947517085230501</c:v>
                </c:pt>
                <c:pt idx="754">
                  <c:v>6.5727812783563877</c:v>
                </c:pt>
                <c:pt idx="755">
                  <c:v>3.8888223228314089</c:v>
                </c:pt>
                <c:pt idx="756">
                  <c:v>2.5653158006521792</c:v>
                </c:pt>
                <c:pt idx="757">
                  <c:v>8.1665276968415412</c:v>
                </c:pt>
                <c:pt idx="758">
                  <c:v>11.824603100286524</c:v>
                </c:pt>
                <c:pt idx="759">
                  <c:v>12.431539628869004</c:v>
                </c:pt>
                <c:pt idx="760">
                  <c:v>15.001561180885759</c:v>
                </c:pt>
                <c:pt idx="761">
                  <c:v>18.18178705420177</c:v>
                </c:pt>
                <c:pt idx="762">
                  <c:v>17.749846564468719</c:v>
                </c:pt>
                <c:pt idx="763">
                  <c:v>23.100441869301491</c:v>
                </c:pt>
                <c:pt idx="764">
                  <c:v>27.704262765328203</c:v>
                </c:pt>
                <c:pt idx="765">
                  <c:v>29.114354275099608</c:v>
                </c:pt>
                <c:pt idx="766">
                  <c:v>28.601024368054873</c:v>
                </c:pt>
                <c:pt idx="767">
                  <c:v>26.723063360385879</c:v>
                </c:pt>
                <c:pt idx="768">
                  <c:v>22.481517261113027</c:v>
                </c:pt>
                <c:pt idx="769">
                  <c:v>17.180003133077371</c:v>
                </c:pt>
                <c:pt idx="770">
                  <c:v>16.215984034611708</c:v>
                </c:pt>
                <c:pt idx="771">
                  <c:v>17.048210744393621</c:v>
                </c:pt>
                <c:pt idx="772">
                  <c:v>15.938151206734474</c:v>
                </c:pt>
                <c:pt idx="773">
                  <c:v>20.308382501894151</c:v>
                </c:pt>
                <c:pt idx="774">
                  <c:v>25.448172682604131</c:v>
                </c:pt>
                <c:pt idx="775">
                  <c:v>26.572251085922716</c:v>
                </c:pt>
                <c:pt idx="776">
                  <c:v>6.8963871536542598</c:v>
                </c:pt>
                <c:pt idx="777">
                  <c:v>9.8160241939288184</c:v>
                </c:pt>
                <c:pt idx="778">
                  <c:v>16.640343946876968</c:v>
                </c:pt>
                <c:pt idx="779">
                  <c:v>19.467298985659021</c:v>
                </c:pt>
                <c:pt idx="780">
                  <c:v>18.848697005849857</c:v>
                </c:pt>
                <c:pt idx="781">
                  <c:v>16.801092906739612</c:v>
                </c:pt>
                <c:pt idx="782">
                  <c:v>12.850307592271726</c:v>
                </c:pt>
                <c:pt idx="783">
                  <c:v>6.6033631941147419</c:v>
                </c:pt>
                <c:pt idx="784">
                  <c:v>3.9979905037942132</c:v>
                </c:pt>
                <c:pt idx="785">
                  <c:v>1.0067308390276253</c:v>
                </c:pt>
                <c:pt idx="786">
                  <c:v>0.81331424486936754</c:v>
                </c:pt>
                <c:pt idx="787">
                  <c:v>2.8930974873100368</c:v>
                </c:pt>
                <c:pt idx="788">
                  <c:v>4.3657217564692985</c:v>
                </c:pt>
                <c:pt idx="789">
                  <c:v>0.75602872537698929</c:v>
                </c:pt>
                <c:pt idx="790">
                  <c:v>-2.7702423796077902</c:v>
                </c:pt>
                <c:pt idx="791">
                  <c:v>7.4165581966308736</c:v>
                </c:pt>
                <c:pt idx="792">
                  <c:v>7.796842898532752</c:v>
                </c:pt>
                <c:pt idx="793">
                  <c:v>2.864183316723512</c:v>
                </c:pt>
                <c:pt idx="794">
                  <c:v>3.9655463919467948</c:v>
                </c:pt>
                <c:pt idx="795">
                  <c:v>-2.613275909341084</c:v>
                </c:pt>
                <c:pt idx="796">
                  <c:v>9.8669380953738894</c:v>
                </c:pt>
                <c:pt idx="797">
                  <c:v>19.917504081874959</c:v>
                </c:pt>
                <c:pt idx="798">
                  <c:v>29.296646989995878</c:v>
                </c:pt>
                <c:pt idx="799">
                  <c:v>31.409796534854451</c:v>
                </c:pt>
                <c:pt idx="800">
                  <c:v>32.290478900367248</c:v>
                </c:pt>
                <c:pt idx="801">
                  <c:v>31.835335559821409</c:v>
                </c:pt>
                <c:pt idx="802">
                  <c:v>34.267995120366734</c:v>
                </c:pt>
                <c:pt idx="803">
                  <c:v>-45.503087897628625</c:v>
                </c:pt>
                <c:pt idx="804">
                  <c:v>-28.072468725465427</c:v>
                </c:pt>
                <c:pt idx="805">
                  <c:v>-24.289003409488075</c:v>
                </c:pt>
                <c:pt idx="806">
                  <c:v>-4.3740927626803483</c:v>
                </c:pt>
                <c:pt idx="807">
                  <c:v>9.2613015032931401</c:v>
                </c:pt>
                <c:pt idx="808">
                  <c:v>17.864409260037917</c:v>
                </c:pt>
                <c:pt idx="809">
                  <c:v>21.260118577809095</c:v>
                </c:pt>
                <c:pt idx="810">
                  <c:v>33.955495092427768</c:v>
                </c:pt>
                <c:pt idx="811">
                  <c:v>34.799614430604997</c:v>
                </c:pt>
                <c:pt idx="812">
                  <c:v>31.933161277883038</c:v>
                </c:pt>
                <c:pt idx="813">
                  <c:v>35.017893127503541</c:v>
                </c:pt>
                <c:pt idx="814">
                  <c:v>38.408442730397674</c:v>
                </c:pt>
                <c:pt idx="815">
                  <c:v>36.103863988829943</c:v>
                </c:pt>
                <c:pt idx="816">
                  <c:v>17.303916130754438</c:v>
                </c:pt>
                <c:pt idx="817">
                  <c:v>20.307326317765551</c:v>
                </c:pt>
                <c:pt idx="818">
                  <c:v>11.284207868364327</c:v>
                </c:pt>
                <c:pt idx="819">
                  <c:v>8.3991042948076355</c:v>
                </c:pt>
                <c:pt idx="820">
                  <c:v>6.3253842899014145</c:v>
                </c:pt>
                <c:pt idx="821">
                  <c:v>26.967709955019536</c:v>
                </c:pt>
                <c:pt idx="822">
                  <c:v>27.006159297235932</c:v>
                </c:pt>
                <c:pt idx="823">
                  <c:v>25.599808313469197</c:v>
                </c:pt>
                <c:pt idx="824">
                  <c:v>27.179174161760322</c:v>
                </c:pt>
                <c:pt idx="825">
                  <c:v>28.43554567861144</c:v>
                </c:pt>
                <c:pt idx="826">
                  <c:v>26.317704846151813</c:v>
                </c:pt>
                <c:pt idx="827">
                  <c:v>27.334943173152837</c:v>
                </c:pt>
                <c:pt idx="828">
                  <c:v>13.406356449635304</c:v>
                </c:pt>
                <c:pt idx="829">
                  <c:v>11.701678598081777</c:v>
                </c:pt>
                <c:pt idx="830">
                  <c:v>14.639236425230528</c:v>
                </c:pt>
                <c:pt idx="831">
                  <c:v>7.4960329635851863</c:v>
                </c:pt>
                <c:pt idx="832">
                  <c:v>5.8896398468652578</c:v>
                </c:pt>
                <c:pt idx="833">
                  <c:v>17.436556016791904</c:v>
                </c:pt>
                <c:pt idx="834">
                  <c:v>19.733311330280578</c:v>
                </c:pt>
                <c:pt idx="835">
                  <c:v>17.57001388283701</c:v>
                </c:pt>
                <c:pt idx="836">
                  <c:v>26.569789494699947</c:v>
                </c:pt>
                <c:pt idx="837">
                  <c:v>27.838317534591184</c:v>
                </c:pt>
                <c:pt idx="838">
                  <c:v>18.294470605306756</c:v>
                </c:pt>
                <c:pt idx="839">
                  <c:v>17.521645625058113</c:v>
                </c:pt>
                <c:pt idx="840">
                  <c:v>25.807970808091341</c:v>
                </c:pt>
                <c:pt idx="841">
                  <c:v>20.11710830535236</c:v>
                </c:pt>
                <c:pt idx="842">
                  <c:v>16.22509516880779</c:v>
                </c:pt>
                <c:pt idx="843">
                  <c:v>13.331465228653805</c:v>
                </c:pt>
                <c:pt idx="844">
                  <c:v>13.647810409683636</c:v>
                </c:pt>
                <c:pt idx="845">
                  <c:v>14.167675505333577</c:v>
                </c:pt>
                <c:pt idx="846">
                  <c:v>19.113434962600628</c:v>
                </c:pt>
                <c:pt idx="847">
                  <c:v>23.977322395402112</c:v>
                </c:pt>
                <c:pt idx="848">
                  <c:v>28.305192482559427</c:v>
                </c:pt>
                <c:pt idx="849">
                  <c:v>33.697231112248893</c:v>
                </c:pt>
                <c:pt idx="850">
                  <c:v>34.461854739829434</c:v>
                </c:pt>
                <c:pt idx="851">
                  <c:v>20.383463520928302</c:v>
                </c:pt>
                <c:pt idx="852">
                  <c:v>19.042162709073729</c:v>
                </c:pt>
                <c:pt idx="853">
                  <c:v>18.197135676431486</c:v>
                </c:pt>
                <c:pt idx="854">
                  <c:v>17.323533422070803</c:v>
                </c:pt>
                <c:pt idx="855">
                  <c:v>17.198383315066756</c:v>
                </c:pt>
                <c:pt idx="856">
                  <c:v>19.824418363459806</c:v>
                </c:pt>
                <c:pt idx="857">
                  <c:v>22.278155798777277</c:v>
                </c:pt>
                <c:pt idx="858">
                  <c:v>22.818741517185082</c:v>
                </c:pt>
                <c:pt idx="859">
                  <c:v>-1.1892104261782777</c:v>
                </c:pt>
                <c:pt idx="860">
                  <c:v>3.3817212920807194</c:v>
                </c:pt>
                <c:pt idx="861">
                  <c:v>2.4323432910721365</c:v>
                </c:pt>
                <c:pt idx="862">
                  <c:v>1.3030922622736085</c:v>
                </c:pt>
                <c:pt idx="863">
                  <c:v>1.9907091513690744</c:v>
                </c:pt>
                <c:pt idx="864">
                  <c:v>0.65152697789390146</c:v>
                </c:pt>
                <c:pt idx="865">
                  <c:v>2.5505939773978525</c:v>
                </c:pt>
                <c:pt idx="866">
                  <c:v>6.0193942542854373</c:v>
                </c:pt>
                <c:pt idx="867">
                  <c:v>9.3747102629134105</c:v>
                </c:pt>
                <c:pt idx="868">
                  <c:v>11.786555083036099</c:v>
                </c:pt>
                <c:pt idx="869">
                  <c:v>15.464867500640267</c:v>
                </c:pt>
                <c:pt idx="870">
                  <c:v>17.544258842272065</c:v>
                </c:pt>
                <c:pt idx="871">
                  <c:v>18.364515258016922</c:v>
                </c:pt>
                <c:pt idx="872">
                  <c:v>5.9766727058141456</c:v>
                </c:pt>
                <c:pt idx="873">
                  <c:v>8.9137812802015048</c:v>
                </c:pt>
                <c:pt idx="874">
                  <c:v>14.282973551129707</c:v>
                </c:pt>
                <c:pt idx="875">
                  <c:v>16.318334218204988</c:v>
                </c:pt>
                <c:pt idx="876">
                  <c:v>17.91821812428136</c:v>
                </c:pt>
                <c:pt idx="877">
                  <c:v>18.235569248515127</c:v>
                </c:pt>
                <c:pt idx="878">
                  <c:v>15.930653148937957</c:v>
                </c:pt>
                <c:pt idx="879">
                  <c:v>13.294248889125093</c:v>
                </c:pt>
                <c:pt idx="880">
                  <c:v>10.757275945124789</c:v>
                </c:pt>
                <c:pt idx="881">
                  <c:v>8.5509008509760065</c:v>
                </c:pt>
                <c:pt idx="882">
                  <c:v>8.4302340903182227</c:v>
                </c:pt>
                <c:pt idx="883">
                  <c:v>8.9094844310633192</c:v>
                </c:pt>
                <c:pt idx="884">
                  <c:v>6.9154654318021258</c:v>
                </c:pt>
                <c:pt idx="885">
                  <c:v>16.797016449977775</c:v>
                </c:pt>
                <c:pt idx="886">
                  <c:v>15.076288171575136</c:v>
                </c:pt>
                <c:pt idx="887">
                  <c:v>16.088966052616627</c:v>
                </c:pt>
                <c:pt idx="888">
                  <c:v>17.260692341714012</c:v>
                </c:pt>
                <c:pt idx="889">
                  <c:v>16.659961375218479</c:v>
                </c:pt>
                <c:pt idx="890">
                  <c:v>22.912052653509463</c:v>
                </c:pt>
                <c:pt idx="891">
                  <c:v>25.350709566283847</c:v>
                </c:pt>
                <c:pt idx="892">
                  <c:v>25.798651670597295</c:v>
                </c:pt>
                <c:pt idx="893">
                  <c:v>3.5445444974696372</c:v>
                </c:pt>
                <c:pt idx="894">
                  <c:v>7.9569967965673172</c:v>
                </c:pt>
                <c:pt idx="895">
                  <c:v>14.680525711790615</c:v>
                </c:pt>
                <c:pt idx="896">
                  <c:v>15.933623016079146</c:v>
                </c:pt>
                <c:pt idx="897">
                  <c:v>16.790727221174606</c:v>
                </c:pt>
                <c:pt idx="898">
                  <c:v>16.336454802889122</c:v>
                </c:pt>
                <c:pt idx="899">
                  <c:v>15.848971013078383</c:v>
                </c:pt>
                <c:pt idx="900">
                  <c:v>13.722284643117</c:v>
                </c:pt>
                <c:pt idx="901">
                  <c:v>13.000031526155986</c:v>
                </c:pt>
                <c:pt idx="902">
                  <c:v>11.516595358273207</c:v>
                </c:pt>
                <c:pt idx="903">
                  <c:v>14.175585100838717</c:v>
                </c:pt>
                <c:pt idx="904">
                  <c:v>14.566897503947551</c:v>
                </c:pt>
                <c:pt idx="905">
                  <c:v>11.235810161313253</c:v>
                </c:pt>
                <c:pt idx="906">
                  <c:v>-1.8650998722074874</c:v>
                </c:pt>
                <c:pt idx="907">
                  <c:v>1.0619157110857813</c:v>
                </c:pt>
                <c:pt idx="908">
                  <c:v>4.4990392706960591</c:v>
                </c:pt>
                <c:pt idx="909">
                  <c:v>4.943955377788356</c:v>
                </c:pt>
                <c:pt idx="910">
                  <c:v>8.1759341668476537</c:v>
                </c:pt>
                <c:pt idx="911">
                  <c:v>8.7367856558021373</c:v>
                </c:pt>
                <c:pt idx="912">
                  <c:v>6.3847628292506897</c:v>
                </c:pt>
                <c:pt idx="913">
                  <c:v>3.2635817343276585</c:v>
                </c:pt>
                <c:pt idx="914">
                  <c:v>4.0589254190113166</c:v>
                </c:pt>
                <c:pt idx="915">
                  <c:v>3.0341512466963039</c:v>
                </c:pt>
                <c:pt idx="916">
                  <c:v>5.486773873949069</c:v>
                </c:pt>
                <c:pt idx="917">
                  <c:v>8.9379669288392805</c:v>
                </c:pt>
                <c:pt idx="918">
                  <c:v>10.529353416889542</c:v>
                </c:pt>
                <c:pt idx="919">
                  <c:v>16.283550410308045</c:v>
                </c:pt>
                <c:pt idx="920">
                  <c:v>18.851942392852905</c:v>
                </c:pt>
                <c:pt idx="921">
                  <c:v>20.871521238745494</c:v>
                </c:pt>
                <c:pt idx="922">
                  <c:v>21.265600810856711</c:v>
                </c:pt>
                <c:pt idx="923">
                  <c:v>20.922117907021942</c:v>
                </c:pt>
                <c:pt idx="924">
                  <c:v>21.109244938392635</c:v>
                </c:pt>
                <c:pt idx="925">
                  <c:v>34.802736045582705</c:v>
                </c:pt>
                <c:pt idx="926">
                  <c:v>25.401953685569012</c:v>
                </c:pt>
                <c:pt idx="927">
                  <c:v>5.9259670747561444</c:v>
                </c:pt>
                <c:pt idx="928">
                  <c:v>1.2193728367828172</c:v>
                </c:pt>
                <c:pt idx="929">
                  <c:v>-3.2983185180123442</c:v>
                </c:pt>
                <c:pt idx="930">
                  <c:v>-7.0698190611111045</c:v>
                </c:pt>
                <c:pt idx="931">
                  <c:v>-0.58007423940029668</c:v>
                </c:pt>
                <c:pt idx="932">
                  <c:v>17.493865439230127</c:v>
                </c:pt>
                <c:pt idx="933">
                  <c:v>19.54404033228947</c:v>
                </c:pt>
                <c:pt idx="934">
                  <c:v>19.844467760781903</c:v>
                </c:pt>
                <c:pt idx="935">
                  <c:v>23.331397065187787</c:v>
                </c:pt>
                <c:pt idx="936">
                  <c:v>23.928027156378029</c:v>
                </c:pt>
                <c:pt idx="937">
                  <c:v>20.397941868875691</c:v>
                </c:pt>
                <c:pt idx="938">
                  <c:v>-5.7963181546884179</c:v>
                </c:pt>
                <c:pt idx="939">
                  <c:v>2.9076975414175088</c:v>
                </c:pt>
                <c:pt idx="940">
                  <c:v>17.168525783379351</c:v>
                </c:pt>
                <c:pt idx="941">
                  <c:v>23.306930971077477</c:v>
                </c:pt>
                <c:pt idx="942">
                  <c:v>28.109023914294617</c:v>
                </c:pt>
                <c:pt idx="943">
                  <c:v>33.77749247631332</c:v>
                </c:pt>
                <c:pt idx="944">
                  <c:v>36.757108941768735</c:v>
                </c:pt>
                <c:pt idx="945">
                  <c:v>36.154620745820054</c:v>
                </c:pt>
                <c:pt idx="946">
                  <c:v>44.85969706263031</c:v>
                </c:pt>
                <c:pt idx="947">
                  <c:v>41.715130200936557</c:v>
                </c:pt>
                <c:pt idx="948">
                  <c:v>31.559962780738537</c:v>
                </c:pt>
                <c:pt idx="949">
                  <c:v>14.279240661642234</c:v>
                </c:pt>
                <c:pt idx="950">
                  <c:v>16.751085299580737</c:v>
                </c:pt>
                <c:pt idx="951">
                  <c:v>11.718140314084113</c:v>
                </c:pt>
                <c:pt idx="952">
                  <c:v>13.136105470284942</c:v>
                </c:pt>
                <c:pt idx="953">
                  <c:v>12.188678968435784</c:v>
                </c:pt>
                <c:pt idx="954">
                  <c:v>-0.69233390360654568</c:v>
                </c:pt>
                <c:pt idx="955">
                  <c:v>-1.8911340225062467</c:v>
                </c:pt>
                <c:pt idx="956">
                  <c:v>1.0974952278006711</c:v>
                </c:pt>
                <c:pt idx="957">
                  <c:v>13.618624915025102</c:v>
                </c:pt>
                <c:pt idx="958">
                  <c:v>15.281652527959189</c:v>
                </c:pt>
                <c:pt idx="959">
                  <c:v>27.973554387792365</c:v>
                </c:pt>
                <c:pt idx="960">
                  <c:v>26.723206742279437</c:v>
                </c:pt>
                <c:pt idx="961">
                  <c:v>22.407595768163802</c:v>
                </c:pt>
                <c:pt idx="962">
                  <c:v>14.144777344955628</c:v>
                </c:pt>
                <c:pt idx="963">
                  <c:v>12.72593063450671</c:v>
                </c:pt>
                <c:pt idx="964">
                  <c:v>15.595075109353473</c:v>
                </c:pt>
                <c:pt idx="965">
                  <c:v>20.698194772840495</c:v>
                </c:pt>
                <c:pt idx="966">
                  <c:v>20.38921864918315</c:v>
                </c:pt>
                <c:pt idx="967">
                  <c:v>22.498578053082952</c:v>
                </c:pt>
                <c:pt idx="968">
                  <c:v>-64.959828055694572</c:v>
                </c:pt>
                <c:pt idx="969">
                  <c:v>-50.583332549704352</c:v>
                </c:pt>
                <c:pt idx="970">
                  <c:v>-24.285767447210027</c:v>
                </c:pt>
                <c:pt idx="971">
                  <c:v>-5.3261492965710033</c:v>
                </c:pt>
                <c:pt idx="972">
                  <c:v>14.129061906288243</c:v>
                </c:pt>
                <c:pt idx="973">
                  <c:v>22.326841715349133</c:v>
                </c:pt>
                <c:pt idx="974">
                  <c:v>33.146888854972723</c:v>
                </c:pt>
                <c:pt idx="975">
                  <c:v>44.584923396704568</c:v>
                </c:pt>
                <c:pt idx="976">
                  <c:v>41.242803519534199</c:v>
                </c:pt>
                <c:pt idx="977">
                  <c:v>39.158159282995619</c:v>
                </c:pt>
                <c:pt idx="978">
                  <c:v>41.295445535905806</c:v>
                </c:pt>
                <c:pt idx="979">
                  <c:v>34.315349681329543</c:v>
                </c:pt>
                <c:pt idx="980">
                  <c:v>8.2097828736605649</c:v>
                </c:pt>
                <c:pt idx="981">
                  <c:v>-5.4427496215804894</c:v>
                </c:pt>
                <c:pt idx="982">
                  <c:v>-10.092934352818794</c:v>
                </c:pt>
                <c:pt idx="983">
                  <c:v>-23.758651320984114</c:v>
                </c:pt>
                <c:pt idx="984">
                  <c:v>-40.476067613322897</c:v>
                </c:pt>
                <c:pt idx="985">
                  <c:v>13.285113814152893</c:v>
                </c:pt>
                <c:pt idx="986">
                  <c:v>16.231584495790941</c:v>
                </c:pt>
                <c:pt idx="987">
                  <c:v>16.590033639344526</c:v>
                </c:pt>
                <c:pt idx="988">
                  <c:v>15.153958912005727</c:v>
                </c:pt>
                <c:pt idx="989">
                  <c:v>16.079514490810531</c:v>
                </c:pt>
                <c:pt idx="990">
                  <c:v>15.747422793156574</c:v>
                </c:pt>
                <c:pt idx="991">
                  <c:v>14.253320982738416</c:v>
                </c:pt>
                <c:pt idx="992">
                  <c:v>14.429861977206926</c:v>
                </c:pt>
                <c:pt idx="993">
                  <c:v>14.007225818910207</c:v>
                </c:pt>
                <c:pt idx="994">
                  <c:v>12.35917950196157</c:v>
                </c:pt>
                <c:pt idx="995">
                  <c:v>11.832323886620166</c:v>
                </c:pt>
                <c:pt idx="996">
                  <c:v>12.721443410385547</c:v>
                </c:pt>
                <c:pt idx="997">
                  <c:v>7.7444742118657928</c:v>
                </c:pt>
                <c:pt idx="998">
                  <c:v>10.159429721579549</c:v>
                </c:pt>
                <c:pt idx="999">
                  <c:v>11.401442446446275</c:v>
                </c:pt>
                <c:pt idx="1000">
                  <c:v>13.029648681947492</c:v>
                </c:pt>
                <c:pt idx="1001">
                  <c:v>13.829548542034154</c:v>
                </c:pt>
                <c:pt idx="1002">
                  <c:v>15.479048914913918</c:v>
                </c:pt>
                <c:pt idx="1003">
                  <c:v>13.024000682716164</c:v>
                </c:pt>
                <c:pt idx="1004">
                  <c:v>10.704476757680048</c:v>
                </c:pt>
                <c:pt idx="1005">
                  <c:v>9.2239689185850793</c:v>
                </c:pt>
                <c:pt idx="1006">
                  <c:v>8.1133399208638934</c:v>
                </c:pt>
                <c:pt idx="1007">
                  <c:v>7.245159040569682</c:v>
                </c:pt>
                <c:pt idx="1008">
                  <c:v>8.8075858870629631</c:v>
                </c:pt>
                <c:pt idx="1009">
                  <c:v>8.8620911465431718</c:v>
                </c:pt>
                <c:pt idx="1010">
                  <c:v>5.8954018569483679</c:v>
                </c:pt>
                <c:pt idx="1011">
                  <c:v>2.3858937627641907</c:v>
                </c:pt>
                <c:pt idx="1012">
                  <c:v>-13.180890310934323</c:v>
                </c:pt>
                <c:pt idx="1013">
                  <c:v>-16.091865407950756</c:v>
                </c:pt>
                <c:pt idx="1014">
                  <c:v>-8.6814491828018703</c:v>
                </c:pt>
                <c:pt idx="1015">
                  <c:v>0.7829333443249098</c:v>
                </c:pt>
                <c:pt idx="1016">
                  <c:v>8.7457339172873461</c:v>
                </c:pt>
                <c:pt idx="1017">
                  <c:v>22.906713621541641</c:v>
                </c:pt>
                <c:pt idx="1018">
                  <c:v>28.657758011585166</c:v>
                </c:pt>
                <c:pt idx="1019">
                  <c:v>-3.4835404399783165</c:v>
                </c:pt>
                <c:pt idx="1020">
                  <c:v>-2.9129343201073965</c:v>
                </c:pt>
                <c:pt idx="1021">
                  <c:v>-2.6440599295290745</c:v>
                </c:pt>
                <c:pt idx="1022">
                  <c:v>-6.1922552317684065</c:v>
                </c:pt>
                <c:pt idx="1023">
                  <c:v>-6.2307663242834543</c:v>
                </c:pt>
                <c:pt idx="1024">
                  <c:v>-2.4919468270869771</c:v>
                </c:pt>
                <c:pt idx="1025">
                  <c:v>-17.752658268640964</c:v>
                </c:pt>
                <c:pt idx="1026">
                  <c:v>-25.942984276695125</c:v>
                </c:pt>
                <c:pt idx="1027">
                  <c:v>-2.8263330667271269</c:v>
                </c:pt>
                <c:pt idx="1028">
                  <c:v>3.5324143439049216</c:v>
                </c:pt>
                <c:pt idx="1029">
                  <c:v>9.7631015743585792</c:v>
                </c:pt>
                <c:pt idx="1030">
                  <c:v>27.576477954920264</c:v>
                </c:pt>
                <c:pt idx="1031">
                  <c:v>40.940554777282578</c:v>
                </c:pt>
                <c:pt idx="1032">
                  <c:v>33.901929154952271</c:v>
                </c:pt>
                <c:pt idx="1033">
                  <c:v>31.937821397608701</c:v>
                </c:pt>
                <c:pt idx="1034">
                  <c:v>28.311131049281002</c:v>
                </c:pt>
                <c:pt idx="1035">
                  <c:v>26.064338893751504</c:v>
                </c:pt>
                <c:pt idx="1036">
                  <c:v>24.13538141095728</c:v>
                </c:pt>
                <c:pt idx="1037">
                  <c:v>23.538856159202126</c:v>
                </c:pt>
                <c:pt idx="1038">
                  <c:v>25.391534190120169</c:v>
                </c:pt>
                <c:pt idx="1039">
                  <c:v>28.532142053239085</c:v>
                </c:pt>
                <c:pt idx="1040">
                  <c:v>30.243909793544077</c:v>
                </c:pt>
                <c:pt idx="1041">
                  <c:v>31.641639689516765</c:v>
                </c:pt>
                <c:pt idx="1042">
                  <c:v>32.995016390332488</c:v>
                </c:pt>
                <c:pt idx="1043">
                  <c:v>32.128105044153443</c:v>
                </c:pt>
                <c:pt idx="1044">
                  <c:v>11.951285147192792</c:v>
                </c:pt>
                <c:pt idx="1045">
                  <c:v>14.431129109471996</c:v>
                </c:pt>
                <c:pt idx="1046">
                  <c:v>14.979643925728503</c:v>
                </c:pt>
                <c:pt idx="1047">
                  <c:v>13.288237942993586</c:v>
                </c:pt>
                <c:pt idx="1048">
                  <c:v>15.641944575030386</c:v>
                </c:pt>
                <c:pt idx="1049">
                  <c:v>6.6507519185694086</c:v>
                </c:pt>
                <c:pt idx="1050">
                  <c:v>4.2571177881299604</c:v>
                </c:pt>
                <c:pt idx="1051">
                  <c:v>-3.0737392658489959</c:v>
                </c:pt>
                <c:pt idx="1052">
                  <c:v>-13.791316393722131</c:v>
                </c:pt>
                <c:pt idx="1053">
                  <c:v>-34.00357469692716</c:v>
                </c:pt>
                <c:pt idx="1054">
                  <c:v>-38.06134753847266</c:v>
                </c:pt>
                <c:pt idx="1055">
                  <c:v>-40.017473856168721</c:v>
                </c:pt>
                <c:pt idx="1056">
                  <c:v>-44.415030527434318</c:v>
                </c:pt>
                <c:pt idx="1057">
                  <c:v>-38.517225922237763</c:v>
                </c:pt>
                <c:pt idx="1058">
                  <c:v>-39.421968741153975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3071936"/>
        <c:axId val="185328192"/>
      </c:scatterChart>
      <c:valAx>
        <c:axId val="73071936"/>
        <c:scaling>
          <c:orientation val="minMax"/>
          <c:max val="2"/>
          <c:min val="-2"/>
        </c:scaling>
        <c:delete val="0"/>
        <c:axPos val="b"/>
        <c:majorGridlines>
          <c:spPr>
            <a:ln w="25400">
              <a:solidFill>
                <a:srgbClr val="C1E4F5"/>
              </a:solidFill>
            </a:ln>
          </c:spPr>
        </c:majorGridlines>
        <c:numFmt formatCode="General" sourceLinked="1"/>
        <c:majorTickMark val="none"/>
        <c:minorTickMark val="none"/>
        <c:tickLblPos val="low"/>
        <c:spPr>
          <a:ln w="25400">
            <a:solidFill>
              <a:srgbClr val="D9D9D9"/>
            </a:solidFill>
          </a:ln>
        </c:spPr>
        <c:txPr>
          <a:bodyPr/>
          <a:lstStyle/>
          <a:p>
            <a:pPr>
              <a:defRPr sz="1600">
                <a:latin typeface="Calibri" panose="020F0502020204030204" pitchFamily="34" charset="0"/>
              </a:defRPr>
            </a:pPr>
            <a:endParaRPr lang="fi-FI"/>
          </a:p>
        </c:txPr>
        <c:crossAx val="185328192"/>
        <c:crosses val="autoZero"/>
        <c:crossBetween val="midCat"/>
      </c:valAx>
      <c:valAx>
        <c:axId val="185328192"/>
        <c:scaling>
          <c:orientation val="minMax"/>
        </c:scaling>
        <c:delete val="0"/>
        <c:axPos val="l"/>
        <c:majorGridlines>
          <c:spPr>
            <a:ln w="25400">
              <a:solidFill>
                <a:srgbClr val="C1E4F5"/>
              </a:solidFill>
            </a:ln>
          </c:spPr>
        </c:majorGridlines>
        <c:numFmt formatCode="General" sourceLinked="1"/>
        <c:majorTickMark val="none"/>
        <c:minorTickMark val="none"/>
        <c:tickLblPos val="low"/>
        <c:spPr>
          <a:ln w="25400">
            <a:solidFill>
              <a:srgbClr val="D9D9D9"/>
            </a:solidFill>
          </a:ln>
        </c:spPr>
        <c:txPr>
          <a:bodyPr/>
          <a:lstStyle/>
          <a:p>
            <a:pPr>
              <a:defRPr sz="1600">
                <a:latin typeface="Calibri" panose="020F0502020204030204" pitchFamily="34" charset="0"/>
              </a:defRPr>
            </a:pPr>
            <a:endParaRPr lang="fi-FI"/>
          </a:p>
        </c:txPr>
        <c:crossAx val="73071936"/>
        <c:crosses val="autoZero"/>
        <c:crossBetween val="midCat"/>
      </c:valAx>
      <c:spPr>
        <a:ln w="25400">
          <a:solidFill>
            <a:srgbClr val="C1E4F5"/>
          </a:solidFill>
        </a:ln>
      </c:spPr>
    </c:plotArea>
    <c:plotVisOnly val="1"/>
    <c:dispBlanksAs val="gap"/>
    <c:showDLblsOverMax val="0"/>
  </c:chart>
  <c:spPr>
    <a:solidFill>
      <a:srgbClr val="DBEFF9"/>
    </a:solidFill>
  </c:spPr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GDP per capita constant LCU, Lead 5 yrs.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6"/>
            <c:spPr>
              <a:solidFill>
                <a:srgbClr val="1E82B4"/>
              </a:solidFill>
              <a:ln>
                <a:noFill/>
              </a:ln>
            </c:spPr>
          </c:marker>
          <c:trendline>
            <c:spPr>
              <a:ln w="25400">
                <a:solidFill>
                  <a:srgbClr val="C43922"/>
                </a:solidFill>
              </a:ln>
            </c:spPr>
            <c:trendlineType val="linear"/>
            <c:dispRSqr val="0"/>
            <c:dispEq val="0"/>
          </c:trendline>
          <c:xVal>
            <c:numRef>
              <c:f>Sheet1!$A$2:$A$932</c:f>
              <c:numCache>
                <c:formatCode>General</c:formatCode>
                <c:ptCount val="931"/>
                <c:pt idx="0">
                  <c:v>0.53194926416888988</c:v>
                </c:pt>
                <c:pt idx="1">
                  <c:v>0.42442739705366694</c:v>
                </c:pt>
                <c:pt idx="2">
                  <c:v>0.421916677713845</c:v>
                </c:pt>
                <c:pt idx="3">
                  <c:v>0.11857687242906012</c:v>
                </c:pt>
                <c:pt idx="4">
                  <c:v>0.15706151748565889</c:v>
                </c:pt>
                <c:pt idx="5">
                  <c:v>0.24548040351470801</c:v>
                </c:pt>
                <c:pt idx="6">
                  <c:v>-7.2460663408275838E-2</c:v>
                </c:pt>
                <c:pt idx="7">
                  <c:v>-0.19858672265238386</c:v>
                </c:pt>
                <c:pt idx="8">
                  <c:v>6.9033011400225774E-3</c:v>
                </c:pt>
                <c:pt idx="9">
                  <c:v>-0.27152262474957878</c:v>
                </c:pt>
                <c:pt idx="10">
                  <c:v>-0.93288184713628697</c:v>
                </c:pt>
                <c:pt idx="11">
                  <c:v>-0.18607180658871547</c:v>
                </c:pt>
                <c:pt idx="12">
                  <c:v>0.47255656453700601</c:v>
                </c:pt>
                <c:pt idx="13">
                  <c:v>-9.0202056152649313E-2</c:v>
                </c:pt>
                <c:pt idx="14">
                  <c:v>2.5039647239426088E-2</c:v>
                </c:pt>
                <c:pt idx="15">
                  <c:v>-1.430175610071549E-2</c:v>
                </c:pt>
                <c:pt idx="16">
                  <c:v>0.24310476386489022</c:v>
                </c:pt>
                <c:pt idx="17">
                  <c:v>0.93164930169416316</c:v>
                </c:pt>
                <c:pt idx="18">
                  <c:v>0.78800447406092022</c:v>
                </c:pt>
                <c:pt idx="19">
                  <c:v>0.39990176079120232</c:v>
                </c:pt>
                <c:pt idx="20">
                  <c:v>0.14782206871722714</c:v>
                </c:pt>
                <c:pt idx="21">
                  <c:v>1.7240226673754577E-2</c:v>
                </c:pt>
                <c:pt idx="22">
                  <c:v>-0.28344942849865884</c:v>
                </c:pt>
                <c:pt idx="23">
                  <c:v>-2.639442082437693E-2</c:v>
                </c:pt>
                <c:pt idx="24">
                  <c:v>1.020424135518283E-4</c:v>
                </c:pt>
                <c:pt idx="25">
                  <c:v>0.22088382781103633</c:v>
                </c:pt>
                <c:pt idx="26">
                  <c:v>-3.3060934393035701E-2</c:v>
                </c:pt>
                <c:pt idx="27">
                  <c:v>-0.1690432724922788</c:v>
                </c:pt>
                <c:pt idx="28">
                  <c:v>-8.902481298446574E-2</c:v>
                </c:pt>
                <c:pt idx="29">
                  <c:v>0.67168918664323574</c:v>
                </c:pt>
                <c:pt idx="30">
                  <c:v>0.83001440273418137</c:v>
                </c:pt>
                <c:pt idx="31">
                  <c:v>0.42383479371510013</c:v>
                </c:pt>
                <c:pt idx="32">
                  <c:v>0.41676265868215534</c:v>
                </c:pt>
                <c:pt idx="33">
                  <c:v>0.34885763931076141</c:v>
                </c:pt>
                <c:pt idx="34">
                  <c:v>0.125064535862486</c:v>
                </c:pt>
                <c:pt idx="35">
                  <c:v>0.44899433844463932</c:v>
                </c:pt>
                <c:pt idx="36">
                  <c:v>0.25119601178493056</c:v>
                </c:pt>
                <c:pt idx="37">
                  <c:v>0.27000338412295477</c:v>
                </c:pt>
                <c:pt idx="38">
                  <c:v>-7.9153482781055828E-2</c:v>
                </c:pt>
                <c:pt idx="39">
                  <c:v>-0.16508247473107485</c:v>
                </c:pt>
                <c:pt idx="40">
                  <c:v>-5.1583217689351812E-2</c:v>
                </c:pt>
                <c:pt idx="41">
                  <c:v>0.30029059908621392</c:v>
                </c:pt>
                <c:pt idx="42">
                  <c:v>0.13588569700763564</c:v>
                </c:pt>
                <c:pt idx="43">
                  <c:v>0.31994335350545455</c:v>
                </c:pt>
                <c:pt idx="44">
                  <c:v>-7.6725868119899232E-2</c:v>
                </c:pt>
                <c:pt idx="45">
                  <c:v>0.42575071851728641</c:v>
                </c:pt>
                <c:pt idx="46">
                  <c:v>0.17384101047931999</c:v>
                </c:pt>
                <c:pt idx="47">
                  <c:v>0.18121875042190716</c:v>
                </c:pt>
                <c:pt idx="48">
                  <c:v>0.4049618281067926</c:v>
                </c:pt>
                <c:pt idx="49">
                  <c:v>0.29568958647274846</c:v>
                </c:pt>
                <c:pt idx="50">
                  <c:v>0.38568167939454945</c:v>
                </c:pt>
                <c:pt idx="51">
                  <c:v>0.29543277666100964</c:v>
                </c:pt>
                <c:pt idx="52">
                  <c:v>0.18092001834243465</c:v>
                </c:pt>
                <c:pt idx="53">
                  <c:v>9.0121688413322687E-2</c:v>
                </c:pt>
                <c:pt idx="54">
                  <c:v>9.0734057620252884E-2</c:v>
                </c:pt>
                <c:pt idx="55">
                  <c:v>0.88727250921817724</c:v>
                </c:pt>
                <c:pt idx="56">
                  <c:v>0.99346262838055654</c:v>
                </c:pt>
                <c:pt idx="57">
                  <c:v>0.62356908877076478</c:v>
                </c:pt>
                <c:pt idx="58">
                  <c:v>0.56878949793491351</c:v>
                </c:pt>
                <c:pt idx="59">
                  <c:v>0.17401033602024985</c:v>
                </c:pt>
                <c:pt idx="60">
                  <c:v>8.5734473951282197E-2</c:v>
                </c:pt>
                <c:pt idx="61">
                  <c:v>0.42168476212567718</c:v>
                </c:pt>
                <c:pt idx="62">
                  <c:v>0.32314955809968815</c:v>
                </c:pt>
                <c:pt idx="63">
                  <c:v>0.26740944340015638</c:v>
                </c:pt>
                <c:pt idx="64">
                  <c:v>2.5389136043845184E-3</c:v>
                </c:pt>
                <c:pt idx="65">
                  <c:v>-6.3179937771320915E-2</c:v>
                </c:pt>
                <c:pt idx="66">
                  <c:v>6.9690916702337624E-2</c:v>
                </c:pt>
                <c:pt idx="67">
                  <c:v>0.34277597055704723</c:v>
                </c:pt>
                <c:pt idx="68">
                  <c:v>0.22249758535940156</c:v>
                </c:pt>
                <c:pt idx="69">
                  <c:v>0.11101379572352954</c:v>
                </c:pt>
                <c:pt idx="70">
                  <c:v>0.13561590396917955</c:v>
                </c:pt>
                <c:pt idx="71">
                  <c:v>0.13432521984869172</c:v>
                </c:pt>
                <c:pt idx="72">
                  <c:v>7.8463150883174571E-2</c:v>
                </c:pt>
                <c:pt idx="73">
                  <c:v>0.50618066973173725</c:v>
                </c:pt>
                <c:pt idx="74">
                  <c:v>-1.7141276889642842E-2</c:v>
                </c:pt>
                <c:pt idx="75">
                  <c:v>0.18738694229318309</c:v>
                </c:pt>
                <c:pt idx="76">
                  <c:v>0.24315947158380125</c:v>
                </c:pt>
                <c:pt idx="77">
                  <c:v>0.18283152492995036</c:v>
                </c:pt>
                <c:pt idx="78">
                  <c:v>0.22079871411365204</c:v>
                </c:pt>
                <c:pt idx="79">
                  <c:v>0.351282433865304</c:v>
                </c:pt>
                <c:pt idx="80">
                  <c:v>0.12183081232672999</c:v>
                </c:pt>
                <c:pt idx="81">
                  <c:v>-8.1345246911723734E-3</c:v>
                </c:pt>
                <c:pt idx="82">
                  <c:v>0.36716412942208532</c:v>
                </c:pt>
                <c:pt idx="83">
                  <c:v>-0.21273944674485801</c:v>
                </c:pt>
                <c:pt idx="84">
                  <c:v>-0.36337135083161076</c:v>
                </c:pt>
                <c:pt idx="85">
                  <c:v>0.1720533093014831</c:v>
                </c:pt>
                <c:pt idx="86">
                  <c:v>0.13219993728996737</c:v>
                </c:pt>
                <c:pt idx="87">
                  <c:v>0.11519477088362251</c:v>
                </c:pt>
                <c:pt idx="88">
                  <c:v>7.6705506298742065E-2</c:v>
                </c:pt>
                <c:pt idx="89">
                  <c:v>1.0978363620693097</c:v>
                </c:pt>
                <c:pt idx="90">
                  <c:v>0.49070915168348783</c:v>
                </c:pt>
                <c:pt idx="91">
                  <c:v>0.17339682345458973</c:v>
                </c:pt>
                <c:pt idx="92">
                  <c:v>0.81138468059764524</c:v>
                </c:pt>
                <c:pt idx="93">
                  <c:v>0.60070358531722157</c:v>
                </c:pt>
                <c:pt idx="94">
                  <c:v>-0.13757227675174377</c:v>
                </c:pt>
                <c:pt idx="95">
                  <c:v>-0.10351071292714398</c:v>
                </c:pt>
                <c:pt idx="96">
                  <c:v>5.0608290547295098E-2</c:v>
                </c:pt>
                <c:pt idx="97">
                  <c:v>0.17581963169205661</c:v>
                </c:pt>
                <c:pt idx="98">
                  <c:v>0.24342011496060501</c:v>
                </c:pt>
                <c:pt idx="99">
                  <c:v>0.16901575355245946</c:v>
                </c:pt>
                <c:pt idx="100">
                  <c:v>0.38917524757900335</c:v>
                </c:pt>
                <c:pt idx="101">
                  <c:v>0.55915412353421967</c:v>
                </c:pt>
                <c:pt idx="102">
                  <c:v>1.1832813185395872</c:v>
                </c:pt>
                <c:pt idx="103">
                  <c:v>0.1887985599188986</c:v>
                </c:pt>
                <c:pt idx="104">
                  <c:v>0.20789119869850614</c:v>
                </c:pt>
                <c:pt idx="105">
                  <c:v>0.16776410118047114</c:v>
                </c:pt>
                <c:pt idx="106">
                  <c:v>0.28383263827961258</c:v>
                </c:pt>
                <c:pt idx="107">
                  <c:v>0.12590092169397593</c:v>
                </c:pt>
                <c:pt idx="108">
                  <c:v>6.9884461283066024E-2</c:v>
                </c:pt>
                <c:pt idx="109">
                  <c:v>0.32055535592749251</c:v>
                </c:pt>
                <c:pt idx="110">
                  <c:v>-3.6698512108604753E-2</c:v>
                </c:pt>
                <c:pt idx="111">
                  <c:v>-9.9706325052259626E-2</c:v>
                </c:pt>
                <c:pt idx="112">
                  <c:v>8.6868124432774696E-2</c:v>
                </c:pt>
                <c:pt idx="113">
                  <c:v>-5.7533090859655189E-2</c:v>
                </c:pt>
                <c:pt idx="114">
                  <c:v>0.41274602365252688</c:v>
                </c:pt>
                <c:pt idx="115">
                  <c:v>0.27252314728583249</c:v>
                </c:pt>
                <c:pt idx="116">
                  <c:v>0.51496988388702869</c:v>
                </c:pt>
                <c:pt idx="117">
                  <c:v>0.13196058660050092</c:v>
                </c:pt>
                <c:pt idx="118">
                  <c:v>0.11022473414345413</c:v>
                </c:pt>
                <c:pt idx="119">
                  <c:v>0.31029990188131196</c:v>
                </c:pt>
                <c:pt idx="120">
                  <c:v>0.83689848030702763</c:v>
                </c:pt>
                <c:pt idx="121">
                  <c:v>0.16721879431442765</c:v>
                </c:pt>
                <c:pt idx="122">
                  <c:v>-6.7169992837460057E-2</c:v>
                </c:pt>
                <c:pt idx="123">
                  <c:v>-3.6050377420697721E-2</c:v>
                </c:pt>
                <c:pt idx="124">
                  <c:v>-0.19508081398986477</c:v>
                </c:pt>
                <c:pt idx="125">
                  <c:v>-0.34818426226572718</c:v>
                </c:pt>
                <c:pt idx="126">
                  <c:v>0.23215316616960724</c:v>
                </c:pt>
                <c:pt idx="127">
                  <c:v>0.28135505763619406</c:v>
                </c:pt>
                <c:pt idx="128">
                  <c:v>0.36543934464721239</c:v>
                </c:pt>
                <c:pt idx="129">
                  <c:v>9.0553818667851615E-2</c:v>
                </c:pt>
                <c:pt idx="130">
                  <c:v>-1.3295935026730099E-2</c:v>
                </c:pt>
                <c:pt idx="131">
                  <c:v>-0.11155137786882818</c:v>
                </c:pt>
                <c:pt idx="132">
                  <c:v>8.8618829682903133E-2</c:v>
                </c:pt>
                <c:pt idx="133">
                  <c:v>0.26478312286619232</c:v>
                </c:pt>
                <c:pt idx="134">
                  <c:v>-1.9455287729834403E-2</c:v>
                </c:pt>
                <c:pt idx="135">
                  <c:v>-1.9455287729834403E-2</c:v>
                </c:pt>
                <c:pt idx="136">
                  <c:v>0.266305581835383</c:v>
                </c:pt>
                <c:pt idx="137">
                  <c:v>2.5534178913694916E-2</c:v>
                </c:pt>
                <c:pt idx="138">
                  <c:v>-0.1336667677101584</c:v>
                </c:pt>
                <c:pt idx="139">
                  <c:v>-0.13214079439493442</c:v>
                </c:pt>
                <c:pt idx="140">
                  <c:v>-9.4172224830868068E-2</c:v>
                </c:pt>
                <c:pt idx="141">
                  <c:v>0.40525367539387425</c:v>
                </c:pt>
                <c:pt idx="142">
                  <c:v>8.6288158152493466E-2</c:v>
                </c:pt>
                <c:pt idx="143">
                  <c:v>-1.3544469333185205E-2</c:v>
                </c:pt>
                <c:pt idx="144">
                  <c:v>-9.9863354396210191E-2</c:v>
                </c:pt>
                <c:pt idx="145">
                  <c:v>0.1739199286833033</c:v>
                </c:pt>
                <c:pt idx="146">
                  <c:v>-2.5593662795149186E-2</c:v>
                </c:pt>
                <c:pt idx="147">
                  <c:v>-0.18589127183035181</c:v>
                </c:pt>
                <c:pt idx="148">
                  <c:v>-0.1498936201341543</c:v>
                </c:pt>
                <c:pt idx="149">
                  <c:v>0.36019977265639103</c:v>
                </c:pt>
                <c:pt idx="150">
                  <c:v>-2.6518168870983239E-2</c:v>
                </c:pt>
                <c:pt idx="151">
                  <c:v>-0.35607570275949829</c:v>
                </c:pt>
                <c:pt idx="152">
                  <c:v>0.3647613666712779</c:v>
                </c:pt>
                <c:pt idx="153">
                  <c:v>0.53024317978344815</c:v>
                </c:pt>
                <c:pt idx="154">
                  <c:v>-4.044647538896573E-2</c:v>
                </c:pt>
                <c:pt idx="155">
                  <c:v>0.26150806400750159</c:v>
                </c:pt>
                <c:pt idx="156">
                  <c:v>0.46382892778762841</c:v>
                </c:pt>
                <c:pt idx="157">
                  <c:v>0.32895725782901319</c:v>
                </c:pt>
                <c:pt idx="158">
                  <c:v>0.66521693820850825</c:v>
                </c:pt>
                <c:pt idx="159">
                  <c:v>0.5867404874095179</c:v>
                </c:pt>
                <c:pt idx="160">
                  <c:v>0.23083270666887579</c:v>
                </c:pt>
                <c:pt idx="161">
                  <c:v>-0.47183620341560273</c:v>
                </c:pt>
                <c:pt idx="162">
                  <c:v>0.10441288544610927</c:v>
                </c:pt>
                <c:pt idx="163">
                  <c:v>-0.12686077836704168</c:v>
                </c:pt>
                <c:pt idx="164">
                  <c:v>0.64788921932954846</c:v>
                </c:pt>
                <c:pt idx="165">
                  <c:v>0.8795617463320986</c:v>
                </c:pt>
                <c:pt idx="166">
                  <c:v>0.40818243598727078</c:v>
                </c:pt>
                <c:pt idx="167">
                  <c:v>0.14702339277968468</c:v>
                </c:pt>
                <c:pt idx="168">
                  <c:v>0.13575767600109678</c:v>
                </c:pt>
                <c:pt idx="169">
                  <c:v>0.30893796569049758</c:v>
                </c:pt>
                <c:pt idx="170">
                  <c:v>0.11598797808050332</c:v>
                </c:pt>
                <c:pt idx="171">
                  <c:v>4.023230104097486E-2</c:v>
                </c:pt>
                <c:pt idx="172">
                  <c:v>0.12110716368018526</c:v>
                </c:pt>
                <c:pt idx="173">
                  <c:v>1.7025412135149409E-2</c:v>
                </c:pt>
                <c:pt idx="174">
                  <c:v>0.16143823876536523</c:v>
                </c:pt>
                <c:pt idx="175">
                  <c:v>-0.14269969226911794</c:v>
                </c:pt>
                <c:pt idx="176">
                  <c:v>-6.5165610841184218E-2</c:v>
                </c:pt>
                <c:pt idx="177">
                  <c:v>0.10492459996229986</c:v>
                </c:pt>
                <c:pt idx="178">
                  <c:v>0.26739294083519205</c:v>
                </c:pt>
                <c:pt idx="179">
                  <c:v>0.28988306008303066</c:v>
                </c:pt>
                <c:pt idx="180">
                  <c:v>-8.4627452953133897E-2</c:v>
                </c:pt>
                <c:pt idx="181">
                  <c:v>0.20873157988712432</c:v>
                </c:pt>
                <c:pt idx="182">
                  <c:v>0.40914241677571761</c:v>
                </c:pt>
                <c:pt idx="183">
                  <c:v>0.12345839608487896</c:v>
                </c:pt>
                <c:pt idx="184">
                  <c:v>0.48024460388502721</c:v>
                </c:pt>
                <c:pt idx="185">
                  <c:v>9.0536835756632073E-2</c:v>
                </c:pt>
                <c:pt idx="186">
                  <c:v>-0.2863632603625561</c:v>
                </c:pt>
                <c:pt idx="187">
                  <c:v>-0.18276655644488482</c:v>
                </c:pt>
                <c:pt idx="188">
                  <c:v>0.55474597580775598</c:v>
                </c:pt>
                <c:pt idx="189">
                  <c:v>0.16902474543239165</c:v>
                </c:pt>
                <c:pt idx="190">
                  <c:v>-9.4032625707821893E-2</c:v>
                </c:pt>
                <c:pt idx="191">
                  <c:v>6.5979084359525153E-2</c:v>
                </c:pt>
                <c:pt idx="192">
                  <c:v>0.46572860527017923</c:v>
                </c:pt>
                <c:pt idx="193">
                  <c:v>0.14172764680336325</c:v>
                </c:pt>
                <c:pt idx="194">
                  <c:v>0.36296458450306535</c:v>
                </c:pt>
                <c:pt idx="195">
                  <c:v>0.50366970392072474</c:v>
                </c:pt>
                <c:pt idx="196">
                  <c:v>0.50467850700337724</c:v>
                </c:pt>
                <c:pt idx="197">
                  <c:v>0.42364402424475678</c:v>
                </c:pt>
                <c:pt idx="198">
                  <c:v>0.38323233400546908</c:v>
                </c:pt>
                <c:pt idx="199">
                  <c:v>0.10135009883416135</c:v>
                </c:pt>
                <c:pt idx="200">
                  <c:v>0.39639602364645388</c:v>
                </c:pt>
                <c:pt idx="201">
                  <c:v>-8.2262014421353946E-2</c:v>
                </c:pt>
                <c:pt idx="202">
                  <c:v>-0.27412107966225463</c:v>
                </c:pt>
                <c:pt idx="203">
                  <c:v>-9.7777242520385776E-2</c:v>
                </c:pt>
                <c:pt idx="204">
                  <c:v>0.52188003252168791</c:v>
                </c:pt>
                <c:pt idx="205">
                  <c:v>0.8176342736057336</c:v>
                </c:pt>
                <c:pt idx="206">
                  <c:v>0.79500266770830574</c:v>
                </c:pt>
                <c:pt idx="207">
                  <c:v>0.71720668647423036</c:v>
                </c:pt>
                <c:pt idx="208">
                  <c:v>0.55881792523714502</c:v>
                </c:pt>
                <c:pt idx="209">
                  <c:v>0.43709378730611004</c:v>
                </c:pt>
                <c:pt idx="210">
                  <c:v>0.54291516964919584</c:v>
                </c:pt>
                <c:pt idx="211">
                  <c:v>0.16414906335936763</c:v>
                </c:pt>
                <c:pt idx="212">
                  <c:v>0.15780420819482543</c:v>
                </c:pt>
                <c:pt idx="213">
                  <c:v>-0.20507124614242223</c:v>
                </c:pt>
                <c:pt idx="214">
                  <c:v>-0.24845169790260524</c:v>
                </c:pt>
                <c:pt idx="215">
                  <c:v>-0.30669845178474553</c:v>
                </c:pt>
                <c:pt idx="216">
                  <c:v>-0.23742239349084437</c:v>
                </c:pt>
                <c:pt idx="217">
                  <c:v>-0.32301538602969737</c:v>
                </c:pt>
                <c:pt idx="218">
                  <c:v>-0.19965760437411895</c:v>
                </c:pt>
                <c:pt idx="219">
                  <c:v>-7.6363304110282026E-2</c:v>
                </c:pt>
                <c:pt idx="220">
                  <c:v>0.16809047254516907</c:v>
                </c:pt>
                <c:pt idx="221">
                  <c:v>-0.18229406428049533</c:v>
                </c:pt>
                <c:pt idx="222">
                  <c:v>0.1063201424901048</c:v>
                </c:pt>
                <c:pt idx="223">
                  <c:v>2.3506622158707025E-2</c:v>
                </c:pt>
                <c:pt idx="224">
                  <c:v>0.76517770678905794</c:v>
                </c:pt>
                <c:pt idx="225">
                  <c:v>0.33517770678905867</c:v>
                </c:pt>
                <c:pt idx="226">
                  <c:v>0.35319238357485094</c:v>
                </c:pt>
                <c:pt idx="227">
                  <c:v>0.14601205545058038</c:v>
                </c:pt>
                <c:pt idx="228">
                  <c:v>0.14460510541266247</c:v>
                </c:pt>
                <c:pt idx="229">
                  <c:v>6.1438702216429331E-2</c:v>
                </c:pt>
                <c:pt idx="230">
                  <c:v>-1.883752029949104E-2</c:v>
                </c:pt>
                <c:pt idx="231">
                  <c:v>0.35532216890212043</c:v>
                </c:pt>
                <c:pt idx="232">
                  <c:v>-1.3785882499854907E-3</c:v>
                </c:pt>
                <c:pt idx="233">
                  <c:v>-8.6928891776424599E-2</c:v>
                </c:pt>
                <c:pt idx="234">
                  <c:v>-5.8347829856272071E-2</c:v>
                </c:pt>
                <c:pt idx="235">
                  <c:v>-0.31650011869443162</c:v>
                </c:pt>
                <c:pt idx="236">
                  <c:v>-0.24333546720598997</c:v>
                </c:pt>
                <c:pt idx="237">
                  <c:v>0.18446952095203883</c:v>
                </c:pt>
                <c:pt idx="238">
                  <c:v>0.80206423952174255</c:v>
                </c:pt>
                <c:pt idx="239">
                  <c:v>0.35171941193553602</c:v>
                </c:pt>
                <c:pt idx="240">
                  <c:v>0.22160115990857721</c:v>
                </c:pt>
                <c:pt idx="241">
                  <c:v>-0.18890723016356015</c:v>
                </c:pt>
                <c:pt idx="242">
                  <c:v>7.2747000337701984E-2</c:v>
                </c:pt>
                <c:pt idx="243">
                  <c:v>-1.2583274295029589E-2</c:v>
                </c:pt>
                <c:pt idx="244">
                  <c:v>-0.32073502246275742</c:v>
                </c:pt>
                <c:pt idx="245">
                  <c:v>-0.26468890855215665</c:v>
                </c:pt>
                <c:pt idx="246">
                  <c:v>0.39372709447424015</c:v>
                </c:pt>
                <c:pt idx="247">
                  <c:v>0.13873664209430547</c:v>
                </c:pt>
                <c:pt idx="248">
                  <c:v>-0.22999331755233143</c:v>
                </c:pt>
                <c:pt idx="249">
                  <c:v>-0.15935935872647899</c:v>
                </c:pt>
                <c:pt idx="250">
                  <c:v>-0.28376987869688097</c:v>
                </c:pt>
                <c:pt idx="251">
                  <c:v>-0.52489939930243246</c:v>
                </c:pt>
                <c:pt idx="252">
                  <c:v>-0.12992969118963238</c:v>
                </c:pt>
                <c:pt idx="253">
                  <c:v>0.17018077272547316</c:v>
                </c:pt>
                <c:pt idx="254">
                  <c:v>0.55904990710415747</c:v>
                </c:pt>
                <c:pt idx="255">
                  <c:v>0.61117909776963364</c:v>
                </c:pt>
                <c:pt idx="256">
                  <c:v>0.54986514847250501</c:v>
                </c:pt>
                <c:pt idx="257">
                  <c:v>0.2608012160565476</c:v>
                </c:pt>
                <c:pt idx="258">
                  <c:v>1.3905778096641832</c:v>
                </c:pt>
                <c:pt idx="259">
                  <c:v>1.4663328290143927</c:v>
                </c:pt>
                <c:pt idx="260">
                  <c:v>1.2373244634362903</c:v>
                </c:pt>
                <c:pt idx="261">
                  <c:v>0.73158910492238682</c:v>
                </c:pt>
                <c:pt idx="262">
                  <c:v>0.1611347325220116</c:v>
                </c:pt>
                <c:pt idx="263">
                  <c:v>-4.645147437454078E-2</c:v>
                </c:pt>
                <c:pt idx="264">
                  <c:v>3.4412266081913501E-3</c:v>
                </c:pt>
                <c:pt idx="265">
                  <c:v>-0.25342293524151938</c:v>
                </c:pt>
                <c:pt idx="266">
                  <c:v>2.8867011738031856E-2</c:v>
                </c:pt>
                <c:pt idx="267">
                  <c:v>-0.15253885792599142</c:v>
                </c:pt>
                <c:pt idx="268">
                  <c:v>-0.23529483533798246</c:v>
                </c:pt>
                <c:pt idx="269">
                  <c:v>1.286058552289493E-2</c:v>
                </c:pt>
                <c:pt idx="270">
                  <c:v>0.71097700039715939</c:v>
                </c:pt>
                <c:pt idx="271">
                  <c:v>0.3362263584947689</c:v>
                </c:pt>
                <c:pt idx="272">
                  <c:v>0.31619012567855354</c:v>
                </c:pt>
                <c:pt idx="273">
                  <c:v>0.51826694031180232</c:v>
                </c:pt>
                <c:pt idx="274">
                  <c:v>0.60728024451816331</c:v>
                </c:pt>
                <c:pt idx="275">
                  <c:v>0.14141817555264602</c:v>
                </c:pt>
                <c:pt idx="276">
                  <c:v>0.69699675971503883</c:v>
                </c:pt>
                <c:pt idx="277">
                  <c:v>0.3726081755104973</c:v>
                </c:pt>
                <c:pt idx="278">
                  <c:v>0.22826228617568489</c:v>
                </c:pt>
                <c:pt idx="279">
                  <c:v>-9.146807671987478E-2</c:v>
                </c:pt>
                <c:pt idx="280">
                  <c:v>-0.15719017211816944</c:v>
                </c:pt>
                <c:pt idx="281">
                  <c:v>-0.10901429762639747</c:v>
                </c:pt>
                <c:pt idx="282">
                  <c:v>-0.18642235234093274</c:v>
                </c:pt>
                <c:pt idx="283">
                  <c:v>0.42709404563896625</c:v>
                </c:pt>
                <c:pt idx="284">
                  <c:v>0.62804519137575987</c:v>
                </c:pt>
                <c:pt idx="285">
                  <c:v>0.22916660192483995</c:v>
                </c:pt>
                <c:pt idx="286">
                  <c:v>0.22554818063080351</c:v>
                </c:pt>
                <c:pt idx="287">
                  <c:v>0.38765112674108027</c:v>
                </c:pt>
                <c:pt idx="288">
                  <c:v>0.26699086948212525</c:v>
                </c:pt>
                <c:pt idx="289">
                  <c:v>6.8480296371467908E-2</c:v>
                </c:pt>
                <c:pt idx="290">
                  <c:v>0.22158817585287149</c:v>
                </c:pt>
                <c:pt idx="291">
                  <c:v>0.89060759266404688</c:v>
                </c:pt>
                <c:pt idx="292">
                  <c:v>0.99649747051357185</c:v>
                </c:pt>
                <c:pt idx="293">
                  <c:v>0.82905844912632887</c:v>
                </c:pt>
                <c:pt idx="294">
                  <c:v>1.017215711100202</c:v>
                </c:pt>
                <c:pt idx="295">
                  <c:v>0.41797176361261368</c:v>
                </c:pt>
                <c:pt idx="296">
                  <c:v>0.34073038430226887</c:v>
                </c:pt>
                <c:pt idx="297">
                  <c:v>0.64126180851899672</c:v>
                </c:pt>
                <c:pt idx="298">
                  <c:v>0.3638877764544306</c:v>
                </c:pt>
                <c:pt idx="299">
                  <c:v>0.18177295428272533</c:v>
                </c:pt>
                <c:pt idx="300">
                  <c:v>3.0792192932679541E-2</c:v>
                </c:pt>
                <c:pt idx="301">
                  <c:v>-0.1221739250536249</c:v>
                </c:pt>
                <c:pt idx="302">
                  <c:v>-7.4371729569978839E-2</c:v>
                </c:pt>
                <c:pt idx="303">
                  <c:v>0.61751072417098563</c:v>
                </c:pt>
                <c:pt idx="304">
                  <c:v>1.2314895609632783</c:v>
                </c:pt>
                <c:pt idx="305">
                  <c:v>0.79176491667702376</c:v>
                </c:pt>
                <c:pt idx="306">
                  <c:v>0.41901657652403568</c:v>
                </c:pt>
                <c:pt idx="307">
                  <c:v>0.17699898084108945</c:v>
                </c:pt>
                <c:pt idx="308">
                  <c:v>4.9300153238478472E-3</c:v>
                </c:pt>
                <c:pt idx="309">
                  <c:v>-0.18659908206067666</c:v>
                </c:pt>
                <c:pt idx="310">
                  <c:v>-0.51294441493698439</c:v>
                </c:pt>
                <c:pt idx="311">
                  <c:v>3.6085165502545813E-2</c:v>
                </c:pt>
                <c:pt idx="312">
                  <c:v>-0.23130440940139962</c:v>
                </c:pt>
                <c:pt idx="313">
                  <c:v>-0.51929936314404035</c:v>
                </c:pt>
                <c:pt idx="314">
                  <c:v>-0.23834432802039007</c:v>
                </c:pt>
                <c:pt idx="315">
                  <c:v>0.4994093320161368</c:v>
                </c:pt>
                <c:pt idx="316">
                  <c:v>0.60415483667477954</c:v>
                </c:pt>
                <c:pt idx="317">
                  <c:v>0.59748184694229423</c:v>
                </c:pt>
                <c:pt idx="318">
                  <c:v>0.53193651034634559</c:v>
                </c:pt>
                <c:pt idx="319">
                  <c:v>0.56960376033646076</c:v>
                </c:pt>
                <c:pt idx="320">
                  <c:v>-4.7714454249626392E-2</c:v>
                </c:pt>
                <c:pt idx="321">
                  <c:v>0.13456154959586408</c:v>
                </c:pt>
                <c:pt idx="322">
                  <c:v>0.31298800331970744</c:v>
                </c:pt>
                <c:pt idx="323">
                  <c:v>0.28208622511473314</c:v>
                </c:pt>
                <c:pt idx="324">
                  <c:v>0.47014753297640954</c:v>
                </c:pt>
                <c:pt idx="325">
                  <c:v>0.47533247944812995</c:v>
                </c:pt>
                <c:pt idx="326">
                  <c:v>0.82265558952610052</c:v>
                </c:pt>
                <c:pt idx="327">
                  <c:v>0.79129607844060956</c:v>
                </c:pt>
                <c:pt idx="328">
                  <c:v>0.51075061159868573</c:v>
                </c:pt>
                <c:pt idx="329">
                  <c:v>0.43056908587523335</c:v>
                </c:pt>
                <c:pt idx="330">
                  <c:v>0.24237047960345581</c:v>
                </c:pt>
                <c:pt idx="331">
                  <c:v>-2.8364859944377763E-2</c:v>
                </c:pt>
                <c:pt idx="332">
                  <c:v>-0.42585833235813109</c:v>
                </c:pt>
                <c:pt idx="333">
                  <c:v>-0.90635381255942971</c:v>
                </c:pt>
                <c:pt idx="334">
                  <c:v>-0.95035541413506408</c:v>
                </c:pt>
                <c:pt idx="335">
                  <c:v>1.9298468765938992E-2</c:v>
                </c:pt>
                <c:pt idx="336">
                  <c:v>-0.19280037146618145</c:v>
                </c:pt>
                <c:pt idx="337">
                  <c:v>0.12857893887864691</c:v>
                </c:pt>
                <c:pt idx="338">
                  <c:v>0.60571921234992221</c:v>
                </c:pt>
                <c:pt idx="339">
                  <c:v>0.50320390455813779</c:v>
                </c:pt>
                <c:pt idx="340">
                  <c:v>0.10058343829794492</c:v>
                </c:pt>
                <c:pt idx="341">
                  <c:v>0.10733950620761767</c:v>
                </c:pt>
                <c:pt idx="342">
                  <c:v>-6.650862547566927E-2</c:v>
                </c:pt>
                <c:pt idx="343">
                  <c:v>-3.1211926533725176E-3</c:v>
                </c:pt>
                <c:pt idx="344">
                  <c:v>1.8405626913278623</c:v>
                </c:pt>
                <c:pt idx="345">
                  <c:v>1.5972478526726475</c:v>
                </c:pt>
                <c:pt idx="346">
                  <c:v>0.9412148800646305</c:v>
                </c:pt>
                <c:pt idx="347">
                  <c:v>0.48156447011863523</c:v>
                </c:pt>
                <c:pt idx="348">
                  <c:v>-5.7852029529157356E-2</c:v>
                </c:pt>
                <c:pt idx="349">
                  <c:v>-0.2257830640119165</c:v>
                </c:pt>
                <c:pt idx="350">
                  <c:v>-0.22234759431240647</c:v>
                </c:pt>
                <c:pt idx="351">
                  <c:v>-0.41648272355223792</c:v>
                </c:pt>
                <c:pt idx="352">
                  <c:v>7.852377342619743E-2</c:v>
                </c:pt>
                <c:pt idx="353">
                  <c:v>-8.1890738572504063E-2</c:v>
                </c:pt>
                <c:pt idx="354">
                  <c:v>-0.23582742005754476</c:v>
                </c:pt>
                <c:pt idx="355">
                  <c:v>-7.0627583588741771E-2</c:v>
                </c:pt>
                <c:pt idx="356">
                  <c:v>1.192373019531229</c:v>
                </c:pt>
                <c:pt idx="357">
                  <c:v>1.7249799168842688</c:v>
                </c:pt>
                <c:pt idx="358">
                  <c:v>1.104971312972685</c:v>
                </c:pt>
                <c:pt idx="359">
                  <c:v>0.49182841120898235</c:v>
                </c:pt>
                <c:pt idx="360">
                  <c:v>0.71626540176647602</c:v>
                </c:pt>
                <c:pt idx="361">
                  <c:v>0.16936885004233826</c:v>
                </c:pt>
                <c:pt idx="362">
                  <c:v>3.1123441994574286E-2</c:v>
                </c:pt>
                <c:pt idx="363">
                  <c:v>-0.15926860106978857</c:v>
                </c:pt>
                <c:pt idx="364">
                  <c:v>-0.20266961659909999</c:v>
                </c:pt>
                <c:pt idx="365">
                  <c:v>-0.50093168137445154</c:v>
                </c:pt>
                <c:pt idx="366">
                  <c:v>-0.65101969050577502</c:v>
                </c:pt>
                <c:pt idx="367">
                  <c:v>-0.31915980969361524</c:v>
                </c:pt>
                <c:pt idx="368">
                  <c:v>0.36125497378762983</c:v>
                </c:pt>
                <c:pt idx="369">
                  <c:v>0.45053807008867341</c:v>
                </c:pt>
                <c:pt idx="370">
                  <c:v>0.54758968869861446</c:v>
                </c:pt>
                <c:pt idx="371">
                  <c:v>1.0810343849676274</c:v>
                </c:pt>
                <c:pt idx="372">
                  <c:v>0.98757828297849581</c:v>
                </c:pt>
                <c:pt idx="373">
                  <c:v>0.67275069677159927</c:v>
                </c:pt>
                <c:pt idx="374">
                  <c:v>0.32396552709796556</c:v>
                </c:pt>
                <c:pt idx="375">
                  <c:v>0.32423226439600317</c:v>
                </c:pt>
                <c:pt idx="376">
                  <c:v>4.3322883012185009E-2</c:v>
                </c:pt>
                <c:pt idx="377">
                  <c:v>9.0261515259366654E-2</c:v>
                </c:pt>
                <c:pt idx="378">
                  <c:v>-0.22398875507584926</c:v>
                </c:pt>
                <c:pt idx="379">
                  <c:v>-3.305405913396875E-2</c:v>
                </c:pt>
                <c:pt idx="380">
                  <c:v>-0.72424268949088288</c:v>
                </c:pt>
                <c:pt idx="381">
                  <c:v>-1.9180486381004251</c:v>
                </c:pt>
                <c:pt idx="382">
                  <c:v>-1.1056241678456922</c:v>
                </c:pt>
                <c:pt idx="383">
                  <c:v>3.2210809964409393E-2</c:v>
                </c:pt>
                <c:pt idx="384">
                  <c:v>0.33568087025892313</c:v>
                </c:pt>
                <c:pt idx="385">
                  <c:v>0.62843949094857843</c:v>
                </c:pt>
                <c:pt idx="386">
                  <c:v>0.88702117163732686</c:v>
                </c:pt>
                <c:pt idx="387">
                  <c:v>0.66691019988468048</c:v>
                </c:pt>
                <c:pt idx="388">
                  <c:v>0.19544382134179372</c:v>
                </c:pt>
                <c:pt idx="389">
                  <c:v>0.53983400311167928</c:v>
                </c:pt>
                <c:pt idx="390">
                  <c:v>2.6519092622672602E-2</c:v>
                </c:pt>
                <c:pt idx="391">
                  <c:v>0.13988780864504413</c:v>
                </c:pt>
                <c:pt idx="392">
                  <c:v>-0.52705938473640135</c:v>
                </c:pt>
                <c:pt idx="393">
                  <c:v>-0.20912835025364274</c:v>
                </c:pt>
                <c:pt idx="394">
                  <c:v>0.2660972315179233</c:v>
                </c:pt>
                <c:pt idx="395">
                  <c:v>0.28431447751764161</c:v>
                </c:pt>
                <c:pt idx="396">
                  <c:v>0.19968813651204442</c:v>
                </c:pt>
                <c:pt idx="397">
                  <c:v>-0.32757213684947573</c:v>
                </c:pt>
                <c:pt idx="398">
                  <c:v>-0.44724527153648896</c:v>
                </c:pt>
                <c:pt idx="399">
                  <c:v>-0.15848801209849928</c:v>
                </c:pt>
                <c:pt idx="400">
                  <c:v>0.49621325514920223</c:v>
                </c:pt>
                <c:pt idx="401">
                  <c:v>0.7359237471229978</c:v>
                </c:pt>
                <c:pt idx="402">
                  <c:v>0.83701875830242933</c:v>
                </c:pt>
                <c:pt idx="403">
                  <c:v>0.71349216415636185</c:v>
                </c:pt>
                <c:pt idx="404">
                  <c:v>0.27981008353446413</c:v>
                </c:pt>
                <c:pt idx="405">
                  <c:v>0.50049973870687836</c:v>
                </c:pt>
                <c:pt idx="406">
                  <c:v>0.42026332237179709</c:v>
                </c:pt>
                <c:pt idx="407">
                  <c:v>4.0780359593489912E-2</c:v>
                </c:pt>
                <c:pt idx="408">
                  <c:v>6.7159143792623333E-2</c:v>
                </c:pt>
                <c:pt idx="409">
                  <c:v>-0.13512178083781912</c:v>
                </c:pt>
                <c:pt idx="410">
                  <c:v>-0.29234766092913311</c:v>
                </c:pt>
                <c:pt idx="411">
                  <c:v>-0.21697552436319789</c:v>
                </c:pt>
                <c:pt idx="412">
                  <c:v>1.2568274642005344</c:v>
                </c:pt>
                <c:pt idx="413">
                  <c:v>0.86470912225240504</c:v>
                </c:pt>
                <c:pt idx="414">
                  <c:v>0.51389475864760925</c:v>
                </c:pt>
                <c:pt idx="415">
                  <c:v>0.17964230991143948</c:v>
                </c:pt>
                <c:pt idx="416">
                  <c:v>0.10830707158459152</c:v>
                </c:pt>
                <c:pt idx="417">
                  <c:v>-0.34169292841540866</c:v>
                </c:pt>
                <c:pt idx="418">
                  <c:v>8.3420325697918685E-2</c:v>
                </c:pt>
                <c:pt idx="419">
                  <c:v>-0.10002482332908436</c:v>
                </c:pt>
                <c:pt idx="420">
                  <c:v>0.34372323193715637</c:v>
                </c:pt>
                <c:pt idx="421">
                  <c:v>-1.6639634326084618E-2</c:v>
                </c:pt>
                <c:pt idx="422">
                  <c:v>-0.11000356560086644</c:v>
                </c:pt>
                <c:pt idx="423">
                  <c:v>7.494145033202404E-2</c:v>
                </c:pt>
                <c:pt idx="424">
                  <c:v>0.21778850176072595</c:v>
                </c:pt>
                <c:pt idx="425">
                  <c:v>-0.46763525775964521</c:v>
                </c:pt>
                <c:pt idx="426">
                  <c:v>-0.12528304827127057</c:v>
                </c:pt>
                <c:pt idx="427">
                  <c:v>0.3247057202213206</c:v>
                </c:pt>
                <c:pt idx="428">
                  <c:v>0.2160589803407964</c:v>
                </c:pt>
                <c:pt idx="429">
                  <c:v>6.7345259242168609E-3</c:v>
                </c:pt>
                <c:pt idx="430">
                  <c:v>0.22703603980683695</c:v>
                </c:pt>
                <c:pt idx="431">
                  <c:v>0.69055397092517889</c:v>
                </c:pt>
                <c:pt idx="432">
                  <c:v>0.50020914333897171</c:v>
                </c:pt>
                <c:pt idx="433">
                  <c:v>0.53886692003078274</c:v>
                </c:pt>
                <c:pt idx="434">
                  <c:v>0.27255235854253712</c:v>
                </c:pt>
                <c:pt idx="435">
                  <c:v>0.2645156494502201</c:v>
                </c:pt>
                <c:pt idx="436">
                  <c:v>6.8635078459760912E-2</c:v>
                </c:pt>
                <c:pt idx="437">
                  <c:v>-0.15448675261076694</c:v>
                </c:pt>
                <c:pt idx="438">
                  <c:v>-7.2067595627282266E-2</c:v>
                </c:pt>
                <c:pt idx="439">
                  <c:v>-0.36145532750693654</c:v>
                </c:pt>
                <c:pt idx="440">
                  <c:v>0.51408938437577234</c:v>
                </c:pt>
                <c:pt idx="441">
                  <c:v>0.1692172301410455</c:v>
                </c:pt>
                <c:pt idx="442">
                  <c:v>0.69900727498322279</c:v>
                </c:pt>
                <c:pt idx="443">
                  <c:v>1.0262442789581323</c:v>
                </c:pt>
                <c:pt idx="444">
                  <c:v>0.17245117550985611</c:v>
                </c:pt>
                <c:pt idx="445">
                  <c:v>0.34719390475144252</c:v>
                </c:pt>
                <c:pt idx="446">
                  <c:v>-0.21818322003238055</c:v>
                </c:pt>
                <c:pt idx="447">
                  <c:v>-0.25443200341413341</c:v>
                </c:pt>
                <c:pt idx="448">
                  <c:v>-0.10342785644133734</c:v>
                </c:pt>
                <c:pt idx="449">
                  <c:v>-0.15887372932371147</c:v>
                </c:pt>
                <c:pt idx="450">
                  <c:v>-0.11521918229499395</c:v>
                </c:pt>
                <c:pt idx="451">
                  <c:v>7.5707130983060367E-3</c:v>
                </c:pt>
                <c:pt idx="452">
                  <c:v>-0.11839294183381188</c:v>
                </c:pt>
                <c:pt idx="453">
                  <c:v>0.21694919289919223</c:v>
                </c:pt>
                <c:pt idx="454">
                  <c:v>0.36927683975192149</c:v>
                </c:pt>
                <c:pt idx="455">
                  <c:v>0.21676290049891467</c:v>
                </c:pt>
                <c:pt idx="456">
                  <c:v>0.1225683455678146</c:v>
                </c:pt>
                <c:pt idx="457">
                  <c:v>7.2292123051894919E-2</c:v>
                </c:pt>
                <c:pt idx="458">
                  <c:v>0.12155420359367453</c:v>
                </c:pt>
                <c:pt idx="459">
                  <c:v>0.33296142396703221</c:v>
                </c:pt>
                <c:pt idx="460">
                  <c:v>0.24605544484598418</c:v>
                </c:pt>
                <c:pt idx="461">
                  <c:v>0.22088075509147487</c:v>
                </c:pt>
                <c:pt idx="462">
                  <c:v>0.13321201869570576</c:v>
                </c:pt>
                <c:pt idx="463">
                  <c:v>0.88967360086060676</c:v>
                </c:pt>
                <c:pt idx="464">
                  <c:v>0.12519084223991683</c:v>
                </c:pt>
                <c:pt idx="465">
                  <c:v>0.65246061325839833</c:v>
                </c:pt>
                <c:pt idx="466">
                  <c:v>0.29321719989348694</c:v>
                </c:pt>
                <c:pt idx="467">
                  <c:v>0.36084087514535401</c:v>
                </c:pt>
                <c:pt idx="468">
                  <c:v>-0.1834033057863893</c:v>
                </c:pt>
                <c:pt idx="469">
                  <c:v>-0.10078706164365236</c:v>
                </c:pt>
                <c:pt idx="470">
                  <c:v>-0.32460377128552853</c:v>
                </c:pt>
                <c:pt idx="471">
                  <c:v>0.4469407569010464</c:v>
                </c:pt>
                <c:pt idx="472">
                  <c:v>0.14570778801963336</c:v>
                </c:pt>
                <c:pt idx="473">
                  <c:v>0.11092923326501358</c:v>
                </c:pt>
                <c:pt idx="474">
                  <c:v>-6.2108373367210312E-2</c:v>
                </c:pt>
                <c:pt idx="475">
                  <c:v>9.4094584766950984E-2</c:v>
                </c:pt>
                <c:pt idx="476">
                  <c:v>0.50255877311463859</c:v>
                </c:pt>
                <c:pt idx="477">
                  <c:v>0.34852979417629104</c:v>
                </c:pt>
                <c:pt idx="478">
                  <c:v>-0.30566613776830653</c:v>
                </c:pt>
                <c:pt idx="479">
                  <c:v>-8.0232635540046005E-2</c:v>
                </c:pt>
                <c:pt idx="480">
                  <c:v>-0.23046880903467404</c:v>
                </c:pt>
                <c:pt idx="481">
                  <c:v>-0.40601542684075387</c:v>
                </c:pt>
                <c:pt idx="482">
                  <c:v>-8.5935131170617574E-2</c:v>
                </c:pt>
                <c:pt idx="483">
                  <c:v>-0.17536982797126965</c:v>
                </c:pt>
                <c:pt idx="484">
                  <c:v>-8.5265265155562542E-2</c:v>
                </c:pt>
                <c:pt idx="485">
                  <c:v>0.36515806191270972</c:v>
                </c:pt>
                <c:pt idx="486">
                  <c:v>0.21979722576647909</c:v>
                </c:pt>
                <c:pt idx="487">
                  <c:v>1.7411547315798082E-2</c:v>
                </c:pt>
                <c:pt idx="488">
                  <c:v>4.6893226347443751E-2</c:v>
                </c:pt>
                <c:pt idx="489">
                  <c:v>-3.7656214580605862E-2</c:v>
                </c:pt>
                <c:pt idx="490">
                  <c:v>-0.19107295133418134</c:v>
                </c:pt>
                <c:pt idx="491">
                  <c:v>-0.10629789671748657</c:v>
                </c:pt>
                <c:pt idx="492">
                  <c:v>-6.2343469605189661E-2</c:v>
                </c:pt>
                <c:pt idx="493">
                  <c:v>0.16968723526642382</c:v>
                </c:pt>
                <c:pt idx="494">
                  <c:v>0.16066564404254535</c:v>
                </c:pt>
                <c:pt idx="495">
                  <c:v>-0.13604515735118383</c:v>
                </c:pt>
                <c:pt idx="496">
                  <c:v>0.17852463887870496</c:v>
                </c:pt>
                <c:pt idx="497">
                  <c:v>0.4465960866665748</c:v>
                </c:pt>
                <c:pt idx="498">
                  <c:v>0.20079666085810821</c:v>
                </c:pt>
                <c:pt idx="499">
                  <c:v>4.3636322037971187E-2</c:v>
                </c:pt>
                <c:pt idx="500">
                  <c:v>0.29492968405872011</c:v>
                </c:pt>
                <c:pt idx="501">
                  <c:v>0.20996326166429702</c:v>
                </c:pt>
                <c:pt idx="502">
                  <c:v>-1.4274380312837565E-2</c:v>
                </c:pt>
                <c:pt idx="503">
                  <c:v>0.12975121192223282</c:v>
                </c:pt>
                <c:pt idx="504">
                  <c:v>-0.11391195039904556</c:v>
                </c:pt>
                <c:pt idx="505">
                  <c:v>1.5010675353893888E-2</c:v>
                </c:pt>
                <c:pt idx="506">
                  <c:v>-0.42269031991367623</c:v>
                </c:pt>
                <c:pt idx="507">
                  <c:v>-0.38763357568759016</c:v>
                </c:pt>
                <c:pt idx="508">
                  <c:v>-0.11069182866742455</c:v>
                </c:pt>
                <c:pt idx="509">
                  <c:v>-0.1214492109673877</c:v>
                </c:pt>
                <c:pt idx="510">
                  <c:v>0.42307337641353282</c:v>
                </c:pt>
                <c:pt idx="511">
                  <c:v>0.41065958331008545</c:v>
                </c:pt>
                <c:pt idx="512">
                  <c:v>0.53670065790322763</c:v>
                </c:pt>
                <c:pt idx="513">
                  <c:v>0.27250682931933401</c:v>
                </c:pt>
                <c:pt idx="514">
                  <c:v>0.14446218645899123</c:v>
                </c:pt>
                <c:pt idx="515">
                  <c:v>3.0224947163439708E-3</c:v>
                </c:pt>
                <c:pt idx="516">
                  <c:v>-3.4306292980399888E-2</c:v>
                </c:pt>
                <c:pt idx="517">
                  <c:v>-7.9987551822904734E-2</c:v>
                </c:pt>
                <c:pt idx="518">
                  <c:v>0.3179569599452714</c:v>
                </c:pt>
                <c:pt idx="519">
                  <c:v>7.0294224703147279E-2</c:v>
                </c:pt>
                <c:pt idx="520">
                  <c:v>0.29299400759480809</c:v>
                </c:pt>
                <c:pt idx="521">
                  <c:v>0.14855660521585801</c:v>
                </c:pt>
                <c:pt idx="522">
                  <c:v>4.8757763965178835E-2</c:v>
                </c:pt>
                <c:pt idx="523">
                  <c:v>-0.67502789996852375</c:v>
                </c:pt>
                <c:pt idx="524">
                  <c:v>0.10743105813473708</c:v>
                </c:pt>
                <c:pt idx="525">
                  <c:v>7.9191251330529511E-2</c:v>
                </c:pt>
                <c:pt idx="526">
                  <c:v>-0.29485050044166794</c:v>
                </c:pt>
                <c:pt idx="527">
                  <c:v>0.17637390074042703</c:v>
                </c:pt>
                <c:pt idx="528">
                  <c:v>-0.18817823473577189</c:v>
                </c:pt>
                <c:pt idx="529">
                  <c:v>5.424346240668676E-2</c:v>
                </c:pt>
                <c:pt idx="530">
                  <c:v>-0.14642626500582079</c:v>
                </c:pt>
                <c:pt idx="531">
                  <c:v>6.1550898133184262E-2</c:v>
                </c:pt>
                <c:pt idx="532">
                  <c:v>-0.29155255014267745</c:v>
                </c:pt>
                <c:pt idx="533">
                  <c:v>-0.15741972583722141</c:v>
                </c:pt>
                <c:pt idx="534">
                  <c:v>4.1458832347966101E-2</c:v>
                </c:pt>
                <c:pt idx="535">
                  <c:v>0.20420432588728854</c:v>
                </c:pt>
                <c:pt idx="536">
                  <c:v>0.29998235799834205</c:v>
                </c:pt>
                <c:pt idx="537">
                  <c:v>5.7326283335568107E-3</c:v>
                </c:pt>
                <c:pt idx="538">
                  <c:v>0.16819224919768505</c:v>
                </c:pt>
                <c:pt idx="539">
                  <c:v>0.11890868502688345</c:v>
                </c:pt>
                <c:pt idx="540">
                  <c:v>-0.14034907753169801</c:v>
                </c:pt>
                <c:pt idx="541">
                  <c:v>-0.37138251102327935</c:v>
                </c:pt>
                <c:pt idx="542">
                  <c:v>-0.33806870210007034</c:v>
                </c:pt>
                <c:pt idx="543">
                  <c:v>0.43015890339436069</c:v>
                </c:pt>
                <c:pt idx="544">
                  <c:v>-1.1565234536674573E-2</c:v>
                </c:pt>
                <c:pt idx="545">
                  <c:v>0.17489109501065947</c:v>
                </c:pt>
                <c:pt idx="546">
                  <c:v>1.546040464093501E-2</c:v>
                </c:pt>
                <c:pt idx="547">
                  <c:v>0.3605796160228385</c:v>
                </c:pt>
                <c:pt idx="548">
                  <c:v>0.18247669652977727</c:v>
                </c:pt>
                <c:pt idx="549">
                  <c:v>7.4500234551653222E-3</c:v>
                </c:pt>
                <c:pt idx="550">
                  <c:v>7.5350001299213432E-2</c:v>
                </c:pt>
                <c:pt idx="551">
                  <c:v>0.18027435130450842</c:v>
                </c:pt>
                <c:pt idx="552">
                  <c:v>9.0724429401347617E-2</c:v>
                </c:pt>
                <c:pt idx="553">
                  <c:v>0.25710380081181716</c:v>
                </c:pt>
                <c:pt idx="554">
                  <c:v>0.21525360427658402</c:v>
                </c:pt>
                <c:pt idx="555">
                  <c:v>0.24085172349916473</c:v>
                </c:pt>
                <c:pt idx="556">
                  <c:v>0.19059678839173655</c:v>
                </c:pt>
                <c:pt idx="557">
                  <c:v>-9.1059354892972344E-2</c:v>
                </c:pt>
                <c:pt idx="558">
                  <c:v>0.29485144081198911</c:v>
                </c:pt>
                <c:pt idx="559">
                  <c:v>2.8576359711424359E-2</c:v>
                </c:pt>
                <c:pt idx="560">
                  <c:v>4.954970014235105E-2</c:v>
                </c:pt>
                <c:pt idx="561">
                  <c:v>-0.12283897229668517</c:v>
                </c:pt>
                <c:pt idx="562">
                  <c:v>0.19825431372167435</c:v>
                </c:pt>
                <c:pt idx="563">
                  <c:v>8.6037093812450838E-2</c:v>
                </c:pt>
                <c:pt idx="564">
                  <c:v>0.13138846951832628</c:v>
                </c:pt>
                <c:pt idx="565">
                  <c:v>0.14974255396290825</c:v>
                </c:pt>
                <c:pt idx="566">
                  <c:v>-6.1455218569641534E-2</c:v>
                </c:pt>
                <c:pt idx="567">
                  <c:v>-0.11176885302113293</c:v>
                </c:pt>
                <c:pt idx="568">
                  <c:v>-0.12427458098951849</c:v>
                </c:pt>
                <c:pt idx="569">
                  <c:v>0.31011566720101857</c:v>
                </c:pt>
                <c:pt idx="570">
                  <c:v>0.11305607330458667</c:v>
                </c:pt>
                <c:pt idx="571">
                  <c:v>1.6161810577975722E-2</c:v>
                </c:pt>
                <c:pt idx="572">
                  <c:v>4.5463241948766608E-3</c:v>
                </c:pt>
                <c:pt idx="573">
                  <c:v>0.10018851657179617</c:v>
                </c:pt>
                <c:pt idx="574">
                  <c:v>1.0579918609088592</c:v>
                </c:pt>
                <c:pt idx="575">
                  <c:v>0.42775536397900371</c:v>
                </c:pt>
                <c:pt idx="576">
                  <c:v>0.12954691740032409</c:v>
                </c:pt>
                <c:pt idx="577">
                  <c:v>0.28735833019052137</c:v>
                </c:pt>
                <c:pt idx="578">
                  <c:v>-0.35316412301623945</c:v>
                </c:pt>
                <c:pt idx="579">
                  <c:v>0.1602841528458292</c:v>
                </c:pt>
                <c:pt idx="580">
                  <c:v>0.56156598903208987</c:v>
                </c:pt>
                <c:pt idx="581">
                  <c:v>0.31310814193862146</c:v>
                </c:pt>
                <c:pt idx="582">
                  <c:v>0.30056246723399482</c:v>
                </c:pt>
                <c:pt idx="583">
                  <c:v>0.13345304101622979</c:v>
                </c:pt>
                <c:pt idx="584">
                  <c:v>-0.10982342179766036</c:v>
                </c:pt>
                <c:pt idx="585">
                  <c:v>5.5045799984994481E-2</c:v>
                </c:pt>
                <c:pt idx="586">
                  <c:v>-0.26981084414623435</c:v>
                </c:pt>
                <c:pt idx="587">
                  <c:v>-0.14215483148921937</c:v>
                </c:pt>
                <c:pt idx="588">
                  <c:v>0.13153422431336903</c:v>
                </c:pt>
                <c:pt idx="589">
                  <c:v>-6.3110476022636419E-2</c:v>
                </c:pt>
                <c:pt idx="590">
                  <c:v>0.36723266809718158</c:v>
                </c:pt>
                <c:pt idx="591">
                  <c:v>-0.21759491810971454</c:v>
                </c:pt>
                <c:pt idx="592">
                  <c:v>9.911761721041934E-2</c:v>
                </c:pt>
                <c:pt idx="593">
                  <c:v>-0.1996771571067697</c:v>
                </c:pt>
                <c:pt idx="594">
                  <c:v>0.15248427206438819</c:v>
                </c:pt>
                <c:pt idx="595">
                  <c:v>-0.14865951147082157</c:v>
                </c:pt>
                <c:pt idx="596">
                  <c:v>-0.2265653747412788</c:v>
                </c:pt>
                <c:pt idx="597">
                  <c:v>7.4027013483426884E-2</c:v>
                </c:pt>
                <c:pt idx="598">
                  <c:v>0.52511422851625111</c:v>
                </c:pt>
                <c:pt idx="599">
                  <c:v>0.35549544272619293</c:v>
                </c:pt>
                <c:pt idx="600">
                  <c:v>5.9551111672798474E-2</c:v>
                </c:pt>
                <c:pt idx="601">
                  <c:v>0.1395588041435083</c:v>
                </c:pt>
                <c:pt idx="602">
                  <c:v>7.9268188234696613E-2</c:v>
                </c:pt>
                <c:pt idx="603">
                  <c:v>-9.2519388360281063E-2</c:v>
                </c:pt>
                <c:pt idx="604">
                  <c:v>0.27123882292747803</c:v>
                </c:pt>
                <c:pt idx="605">
                  <c:v>0.47181531781219554</c:v>
                </c:pt>
                <c:pt idx="606">
                  <c:v>0.42000364132639811</c:v>
                </c:pt>
                <c:pt idx="607">
                  <c:v>0.42224683656501183</c:v>
                </c:pt>
                <c:pt idx="608">
                  <c:v>-4.9806346566687587E-3</c:v>
                </c:pt>
                <c:pt idx="609">
                  <c:v>-0.37389160253606502</c:v>
                </c:pt>
                <c:pt idx="610">
                  <c:v>-0.18749817468552976</c:v>
                </c:pt>
                <c:pt idx="611">
                  <c:v>-4.1189923794879846E-2</c:v>
                </c:pt>
                <c:pt idx="612">
                  <c:v>0.42213972031011071</c:v>
                </c:pt>
                <c:pt idx="613">
                  <c:v>0.3217964021038382</c:v>
                </c:pt>
                <c:pt idx="614">
                  <c:v>4.7008385083739945E-2</c:v>
                </c:pt>
                <c:pt idx="615">
                  <c:v>0.27731562113447161</c:v>
                </c:pt>
                <c:pt idx="616">
                  <c:v>0.24489693486719588</c:v>
                </c:pt>
                <c:pt idx="617">
                  <c:v>-4.7861685822458533E-2</c:v>
                </c:pt>
                <c:pt idx="618">
                  <c:v>0.14069037044778288</c:v>
                </c:pt>
                <c:pt idx="619">
                  <c:v>3.2851573570104264E-2</c:v>
                </c:pt>
                <c:pt idx="620">
                  <c:v>0.18102374509353947</c:v>
                </c:pt>
                <c:pt idx="621">
                  <c:v>5.4511091411297841E-3</c:v>
                </c:pt>
                <c:pt idx="622">
                  <c:v>-0.22001020288578399</c:v>
                </c:pt>
                <c:pt idx="623">
                  <c:v>2.8994590348332849E-2</c:v>
                </c:pt>
                <c:pt idx="624">
                  <c:v>2.0657659630766823E-2</c:v>
                </c:pt>
                <c:pt idx="625">
                  <c:v>0.17015582919984151</c:v>
                </c:pt>
                <c:pt idx="626">
                  <c:v>-2.2779783448471758E-2</c:v>
                </c:pt>
                <c:pt idx="627">
                  <c:v>-0.2451896717099169</c:v>
                </c:pt>
                <c:pt idx="628">
                  <c:v>-0.26400941600087169</c:v>
                </c:pt>
                <c:pt idx="629">
                  <c:v>0.37688654108333974</c:v>
                </c:pt>
                <c:pt idx="630">
                  <c:v>0.18608667989539018</c:v>
                </c:pt>
                <c:pt idx="631">
                  <c:v>0.30223725715104965</c:v>
                </c:pt>
                <c:pt idx="632">
                  <c:v>0.25876489963105431</c:v>
                </c:pt>
                <c:pt idx="633">
                  <c:v>0.39054774812788118</c:v>
                </c:pt>
                <c:pt idx="634">
                  <c:v>6.6558801834476711E-2</c:v>
                </c:pt>
                <c:pt idx="635">
                  <c:v>0.28674692736227581</c:v>
                </c:pt>
                <c:pt idx="636">
                  <c:v>0.32589000819055292</c:v>
                </c:pt>
                <c:pt idx="637">
                  <c:v>2.5814634194176733E-2</c:v>
                </c:pt>
                <c:pt idx="638">
                  <c:v>0.19922468825833617</c:v>
                </c:pt>
                <c:pt idx="639">
                  <c:v>2.2781903177779395E-2</c:v>
                </c:pt>
                <c:pt idx="640">
                  <c:v>9.9686897252679874E-2</c:v>
                </c:pt>
                <c:pt idx="641">
                  <c:v>-2.9325909126458605E-3</c:v>
                </c:pt>
                <c:pt idx="642">
                  <c:v>0.36081555453104786</c:v>
                </c:pt>
                <c:pt idx="643">
                  <c:v>-0.24141172476137962</c:v>
                </c:pt>
                <c:pt idx="644">
                  <c:v>0.12952229377617552</c:v>
                </c:pt>
                <c:pt idx="645">
                  <c:v>-0.43973847146213574</c:v>
                </c:pt>
                <c:pt idx="646">
                  <c:v>-0.47718463331987726</c:v>
                </c:pt>
                <c:pt idx="647">
                  <c:v>0.45240109977417964</c:v>
                </c:pt>
                <c:pt idx="648">
                  <c:v>0.17309075494659298</c:v>
                </c:pt>
                <c:pt idx="649">
                  <c:v>-1.5417940581985423E-2</c:v>
                </c:pt>
                <c:pt idx="650">
                  <c:v>-8.1605404552196337E-2</c:v>
                </c:pt>
                <c:pt idx="651">
                  <c:v>0.37064836930630429</c:v>
                </c:pt>
                <c:pt idx="652">
                  <c:v>0.31285254258356598</c:v>
                </c:pt>
                <c:pt idx="653">
                  <c:v>0.13699395793860525</c:v>
                </c:pt>
                <c:pt idx="654">
                  <c:v>0.39138649912325274</c:v>
                </c:pt>
                <c:pt idx="655">
                  <c:v>1.8662969778084459E-2</c:v>
                </c:pt>
                <c:pt idx="656">
                  <c:v>-0.47052863715143589</c:v>
                </c:pt>
                <c:pt idx="657">
                  <c:v>-0.72249590466038338</c:v>
                </c:pt>
                <c:pt idx="658">
                  <c:v>-0.36281661853678226</c:v>
                </c:pt>
                <c:pt idx="659">
                  <c:v>-9.0698411103533161E-2</c:v>
                </c:pt>
                <c:pt idx="660">
                  <c:v>-0.10931910075870555</c:v>
                </c:pt>
                <c:pt idx="661">
                  <c:v>0.25020974026709508</c:v>
                </c:pt>
                <c:pt idx="662">
                  <c:v>0.31777284108818371</c:v>
                </c:pt>
                <c:pt idx="663">
                  <c:v>0.23749776341429474</c:v>
                </c:pt>
                <c:pt idx="664">
                  <c:v>6.6708169819821528E-2</c:v>
                </c:pt>
                <c:pt idx="665">
                  <c:v>-5.0605719402814664E-2</c:v>
                </c:pt>
                <c:pt idx="666">
                  <c:v>0.21604168049657524</c:v>
                </c:pt>
                <c:pt idx="667">
                  <c:v>0.7934432654320549</c:v>
                </c:pt>
                <c:pt idx="668">
                  <c:v>1.0409866823660741</c:v>
                </c:pt>
                <c:pt idx="669">
                  <c:v>0.65347806881472703</c:v>
                </c:pt>
                <c:pt idx="670">
                  <c:v>0.10958702409457466</c:v>
                </c:pt>
                <c:pt idx="671">
                  <c:v>0.26219837397046408</c:v>
                </c:pt>
                <c:pt idx="672">
                  <c:v>6.4612167073912374E-2</c:v>
                </c:pt>
                <c:pt idx="673">
                  <c:v>0.30008869148820949</c:v>
                </c:pt>
                <c:pt idx="674">
                  <c:v>6.9722509977365732E-3</c:v>
                </c:pt>
                <c:pt idx="675">
                  <c:v>0.6191509674908473</c:v>
                </c:pt>
                <c:pt idx="676">
                  <c:v>0.20503196746652197</c:v>
                </c:pt>
                <c:pt idx="677">
                  <c:v>7.2548968547862636E-2</c:v>
                </c:pt>
                <c:pt idx="678">
                  <c:v>0.15989436263463475</c:v>
                </c:pt>
                <c:pt idx="679">
                  <c:v>1.098094254244586</c:v>
                </c:pt>
                <c:pt idx="680">
                  <c:v>0.81249942860390556</c:v>
                </c:pt>
                <c:pt idx="681">
                  <c:v>0.53613887487218381</c:v>
                </c:pt>
                <c:pt idx="682">
                  <c:v>0.11534620237583759</c:v>
                </c:pt>
                <c:pt idx="683">
                  <c:v>-9.9083106711105984E-2</c:v>
                </c:pt>
                <c:pt idx="684">
                  <c:v>-0.17046241705593346</c:v>
                </c:pt>
                <c:pt idx="685">
                  <c:v>-0.29965466014291753</c:v>
                </c:pt>
                <c:pt idx="686">
                  <c:v>-0.42467452521622384</c:v>
                </c:pt>
                <c:pt idx="687">
                  <c:v>0.14967340967656728</c:v>
                </c:pt>
                <c:pt idx="688">
                  <c:v>-0.12525558221844868</c:v>
                </c:pt>
                <c:pt idx="689">
                  <c:v>-0.26872458378038555</c:v>
                </c:pt>
                <c:pt idx="690">
                  <c:v>-0.10672455259081559</c:v>
                </c:pt>
                <c:pt idx="691">
                  <c:v>0.14061952957004209</c:v>
                </c:pt>
                <c:pt idx="692">
                  <c:v>0.89663538970563739</c:v>
                </c:pt>
                <c:pt idx="693">
                  <c:v>0.64128076997717365</c:v>
                </c:pt>
                <c:pt idx="694">
                  <c:v>0.71536833002146416</c:v>
                </c:pt>
                <c:pt idx="695">
                  <c:v>0.21689405539274231</c:v>
                </c:pt>
                <c:pt idx="696">
                  <c:v>0.33235939196493192</c:v>
                </c:pt>
                <c:pt idx="697">
                  <c:v>0.50920995987232009</c:v>
                </c:pt>
                <c:pt idx="698">
                  <c:v>0.21320046490115985</c:v>
                </c:pt>
                <c:pt idx="699">
                  <c:v>0.22015648144867583</c:v>
                </c:pt>
                <c:pt idx="700">
                  <c:v>-6.6122925015339895E-2</c:v>
                </c:pt>
                <c:pt idx="701">
                  <c:v>8.254626058042458E-2</c:v>
                </c:pt>
                <c:pt idx="702">
                  <c:v>0.95712065273573144</c:v>
                </c:pt>
                <c:pt idx="703">
                  <c:v>0.93163521825078321</c:v>
                </c:pt>
                <c:pt idx="704">
                  <c:v>0.3744156364847675</c:v>
                </c:pt>
                <c:pt idx="705">
                  <c:v>1.1871794873411456</c:v>
                </c:pt>
                <c:pt idx="706">
                  <c:v>1.0526827347750647</c:v>
                </c:pt>
                <c:pt idx="707">
                  <c:v>0.40475170029230645</c:v>
                </c:pt>
                <c:pt idx="708">
                  <c:v>0.50708979655808006</c:v>
                </c:pt>
                <c:pt idx="709">
                  <c:v>0.64844214063672867</c:v>
                </c:pt>
                <c:pt idx="710">
                  <c:v>0.34124438962336434</c:v>
                </c:pt>
                <c:pt idx="711">
                  <c:v>0.19265733310061162</c:v>
                </c:pt>
                <c:pt idx="712">
                  <c:v>1.7471162248753558E-2</c:v>
                </c:pt>
                <c:pt idx="713">
                  <c:v>-1.2627724851467903E-2</c:v>
                </c:pt>
                <c:pt idx="714">
                  <c:v>0.60704390358731342</c:v>
                </c:pt>
                <c:pt idx="715">
                  <c:v>3.627103971582013E-2</c:v>
                </c:pt>
                <c:pt idx="716">
                  <c:v>0.28613391454087278</c:v>
                </c:pt>
                <c:pt idx="717">
                  <c:v>0.55008972693607872</c:v>
                </c:pt>
                <c:pt idx="718">
                  <c:v>0.18083928684372941</c:v>
                </c:pt>
                <c:pt idx="719">
                  <c:v>3.1859411798674131E-2</c:v>
                </c:pt>
                <c:pt idx="720">
                  <c:v>7.3106262918886777E-2</c:v>
                </c:pt>
                <c:pt idx="721">
                  <c:v>-0.20586206896551751</c:v>
                </c:pt>
                <c:pt idx="722">
                  <c:v>-0.53584961683923016</c:v>
                </c:pt>
                <c:pt idx="723">
                  <c:v>-0.46158918183307573</c:v>
                </c:pt>
                <c:pt idx="724">
                  <c:v>-0.48801917573675535</c:v>
                </c:pt>
                <c:pt idx="725">
                  <c:v>-0.17479660177324963</c:v>
                </c:pt>
                <c:pt idx="726">
                  <c:v>-4.0313843152559592E-2</c:v>
                </c:pt>
                <c:pt idx="727">
                  <c:v>0.22788954860346333</c:v>
                </c:pt>
                <c:pt idx="728">
                  <c:v>0.1636291135973087</c:v>
                </c:pt>
                <c:pt idx="729">
                  <c:v>0.35585844983238868</c:v>
                </c:pt>
                <c:pt idx="730">
                  <c:v>9.918360454404862E-3</c:v>
                </c:pt>
                <c:pt idx="731">
                  <c:v>4.8567585493452192E-2</c:v>
                </c:pt>
                <c:pt idx="732">
                  <c:v>0.17228844312101455</c:v>
                </c:pt>
                <c:pt idx="733">
                  <c:v>7.7204131277027521E-2</c:v>
                </c:pt>
                <c:pt idx="734">
                  <c:v>0.65466984637501469</c:v>
                </c:pt>
                <c:pt idx="735">
                  <c:v>0.65457988819983814</c:v>
                </c:pt>
                <c:pt idx="736">
                  <c:v>0.6164834064978395</c:v>
                </c:pt>
                <c:pt idx="737">
                  <c:v>0.28682823408404534</c:v>
                </c:pt>
                <c:pt idx="738">
                  <c:v>0.48340761066852078</c:v>
                </c:pt>
                <c:pt idx="739">
                  <c:v>0.10443167467300718</c:v>
                </c:pt>
                <c:pt idx="740">
                  <c:v>9.3173837531242754E-2</c:v>
                </c:pt>
                <c:pt idx="741">
                  <c:v>-0.14049675087408886</c:v>
                </c:pt>
                <c:pt idx="742">
                  <c:v>-0.43573572720473841</c:v>
                </c:pt>
                <c:pt idx="743">
                  <c:v>-0.33380456774076706</c:v>
                </c:pt>
                <c:pt idx="744">
                  <c:v>6.8907143211998978E-2</c:v>
                </c:pt>
                <c:pt idx="745">
                  <c:v>-8.1854167007323397E-2</c:v>
                </c:pt>
                <c:pt idx="746">
                  <c:v>-0.20259567955737801</c:v>
                </c:pt>
                <c:pt idx="747">
                  <c:v>0.25094840807653007</c:v>
                </c:pt>
                <c:pt idx="748">
                  <c:v>-0.10330139142584827</c:v>
                </c:pt>
                <c:pt idx="749">
                  <c:v>-0.40708614451968561</c:v>
                </c:pt>
                <c:pt idx="750">
                  <c:v>-0.165202004861702</c:v>
                </c:pt>
                <c:pt idx="751">
                  <c:v>0.89267637280363044</c:v>
                </c:pt>
                <c:pt idx="752">
                  <c:v>1.1698579883186553</c:v>
                </c:pt>
                <c:pt idx="753">
                  <c:v>0.5647399407314726</c:v>
                </c:pt>
                <c:pt idx="754">
                  <c:v>0.83665437749467264</c:v>
                </c:pt>
                <c:pt idx="755">
                  <c:v>0.24907550405444745</c:v>
                </c:pt>
                <c:pt idx="756">
                  <c:v>-2.7476220083483049E-2</c:v>
                </c:pt>
                <c:pt idx="757">
                  <c:v>-7.7184141332597989E-4</c:v>
                </c:pt>
                <c:pt idx="758">
                  <c:v>-8.7735708432381543E-3</c:v>
                </c:pt>
                <c:pt idx="759">
                  <c:v>5.9647871390049012E-2</c:v>
                </c:pt>
                <c:pt idx="760">
                  <c:v>-3.0771884993885834E-2</c:v>
                </c:pt>
                <c:pt idx="761">
                  <c:v>-0.10486482023358423</c:v>
                </c:pt>
                <c:pt idx="762">
                  <c:v>-7.6052196687502516E-2</c:v>
                </c:pt>
                <c:pt idx="763">
                  <c:v>1.286633278761613</c:v>
                </c:pt>
                <c:pt idx="764">
                  <c:v>0.6182357520357149</c:v>
                </c:pt>
                <c:pt idx="765">
                  <c:v>0.4710048679403247</c:v>
                </c:pt>
                <c:pt idx="766">
                  <c:v>-9.291439392100731E-2</c:v>
                </c:pt>
                <c:pt idx="767">
                  <c:v>0.31235763370209746</c:v>
                </c:pt>
                <c:pt idx="768">
                  <c:v>-0.2610906421599708</c:v>
                </c:pt>
                <c:pt idx="769">
                  <c:v>-0.12493244730166086</c:v>
                </c:pt>
                <c:pt idx="770">
                  <c:v>-0.18891718625122866</c:v>
                </c:pt>
                <c:pt idx="771">
                  <c:v>0.27313326039677399</c:v>
                </c:pt>
                <c:pt idx="772">
                  <c:v>-0.19992913032292847</c:v>
                </c:pt>
                <c:pt idx="773">
                  <c:v>-0.28209745905055161</c:v>
                </c:pt>
                <c:pt idx="774">
                  <c:v>-9.317369404832565E-2</c:v>
                </c:pt>
                <c:pt idx="775">
                  <c:v>0.18819903251153791</c:v>
                </c:pt>
                <c:pt idx="776">
                  <c:v>0.15549824839098791</c:v>
                </c:pt>
                <c:pt idx="777">
                  <c:v>0.32431557540904432</c:v>
                </c:pt>
                <c:pt idx="778">
                  <c:v>0.24353630818733629</c:v>
                </c:pt>
                <c:pt idx="779">
                  <c:v>0.51743895439496201</c:v>
                </c:pt>
                <c:pt idx="780">
                  <c:v>0.3329316853813844</c:v>
                </c:pt>
                <c:pt idx="781">
                  <c:v>0.18366798595239064</c:v>
                </c:pt>
                <c:pt idx="782">
                  <c:v>1.0926777103468828</c:v>
                </c:pt>
                <c:pt idx="783">
                  <c:v>1.1984233834037981</c:v>
                </c:pt>
                <c:pt idx="784">
                  <c:v>1.3145919832433748</c:v>
                </c:pt>
                <c:pt idx="785">
                  <c:v>0.98534491727814366</c:v>
                </c:pt>
                <c:pt idx="786">
                  <c:v>0.35697263849778871</c:v>
                </c:pt>
                <c:pt idx="787">
                  <c:v>0.40076574194606529</c:v>
                </c:pt>
                <c:pt idx="788">
                  <c:v>0.39408452293647489</c:v>
                </c:pt>
                <c:pt idx="789">
                  <c:v>-3.2138347605569884E-2</c:v>
                </c:pt>
                <c:pt idx="790">
                  <c:v>0.26072716471497159</c:v>
                </c:pt>
                <c:pt idx="791">
                  <c:v>0.22241481230099058</c:v>
                </c:pt>
                <c:pt idx="792">
                  <c:v>-6.8626699173237604E-2</c:v>
                </c:pt>
                <c:pt idx="793">
                  <c:v>-5.3770326707215155E-2</c:v>
                </c:pt>
                <c:pt idx="794">
                  <c:v>9.6904763588121057E-2</c:v>
                </c:pt>
                <c:pt idx="795">
                  <c:v>0.42113546324696038</c:v>
                </c:pt>
                <c:pt idx="796">
                  <c:v>0.32354213920484298</c:v>
                </c:pt>
                <c:pt idx="797">
                  <c:v>0.32309313232331416</c:v>
                </c:pt>
                <c:pt idx="798">
                  <c:v>0.26754474157462216</c:v>
                </c:pt>
                <c:pt idx="799">
                  <c:v>0.5478895691608292</c:v>
                </c:pt>
                <c:pt idx="800">
                  <c:v>0.48161487922716795</c:v>
                </c:pt>
                <c:pt idx="801">
                  <c:v>0.29417603249205015</c:v>
                </c:pt>
                <c:pt idx="802">
                  <c:v>0.33210702030010975</c:v>
                </c:pt>
                <c:pt idx="803">
                  <c:v>0.18006920415224936</c:v>
                </c:pt>
                <c:pt idx="804">
                  <c:v>6.9204152249646711E-5</c:v>
                </c:pt>
                <c:pt idx="805">
                  <c:v>5.2923875432526302E-2</c:v>
                </c:pt>
                <c:pt idx="806">
                  <c:v>-0.23348745219791356</c:v>
                </c:pt>
                <c:pt idx="807">
                  <c:v>0.40920348983574062</c:v>
                </c:pt>
                <c:pt idx="808">
                  <c:v>0.19663242548701465</c:v>
                </c:pt>
                <c:pt idx="809">
                  <c:v>-1.5468199287706152E-2</c:v>
                </c:pt>
                <c:pt idx="810">
                  <c:v>3.0828601011853696E-2</c:v>
                </c:pt>
                <c:pt idx="811">
                  <c:v>-0.60691792807089939</c:v>
                </c:pt>
                <c:pt idx="812">
                  <c:v>-0.34322018106759611</c:v>
                </c:pt>
                <c:pt idx="813">
                  <c:v>-0.15901094742792665</c:v>
                </c:pt>
                <c:pt idx="814">
                  <c:v>0.36308467922908072</c:v>
                </c:pt>
                <c:pt idx="815">
                  <c:v>0.31596605669453037</c:v>
                </c:pt>
                <c:pt idx="816">
                  <c:v>0.18044881531521995</c:v>
                </c:pt>
                <c:pt idx="817">
                  <c:v>0.27327454058175338</c:v>
                </c:pt>
                <c:pt idx="818">
                  <c:v>-2.4160722649945399E-2</c:v>
                </c:pt>
                <c:pt idx="819">
                  <c:v>0.18111773834126144</c:v>
                </c:pt>
                <c:pt idx="820">
                  <c:v>2.5781005771907672E-2</c:v>
                </c:pt>
                <c:pt idx="821">
                  <c:v>-0.11638840429657815</c:v>
                </c:pt>
                <c:pt idx="822">
                  <c:v>-0.20881606808244779</c:v>
                </c:pt>
                <c:pt idx="823">
                  <c:v>0.21743084454731942</c:v>
                </c:pt>
                <c:pt idx="824">
                  <c:v>6.5879520755373289E-2</c:v>
                </c:pt>
                <c:pt idx="825">
                  <c:v>-0.27352130680598297</c:v>
                </c:pt>
                <c:pt idx="826">
                  <c:v>-0.45100325080229764</c:v>
                </c:pt>
                <c:pt idx="827">
                  <c:v>-0.34453187208830816</c:v>
                </c:pt>
                <c:pt idx="828">
                  <c:v>9.6097343625705101E-2</c:v>
                </c:pt>
                <c:pt idx="829">
                  <c:v>1.7553424219723723E-2</c:v>
                </c:pt>
                <c:pt idx="830">
                  <c:v>-0.16012685933188031</c:v>
                </c:pt>
                <c:pt idx="831">
                  <c:v>0.11485820767851918</c:v>
                </c:pt>
                <c:pt idx="832">
                  <c:v>9.1823179142443756E-2</c:v>
                </c:pt>
                <c:pt idx="833">
                  <c:v>-0.58625197378608718</c:v>
                </c:pt>
                <c:pt idx="834">
                  <c:v>-0.47786809752437787</c:v>
                </c:pt>
                <c:pt idx="835">
                  <c:v>7.5050752402659793E-2</c:v>
                </c:pt>
                <c:pt idx="836">
                  <c:v>0.1017427493334262</c:v>
                </c:pt>
                <c:pt idx="837">
                  <c:v>0.3465703355403229</c:v>
                </c:pt>
                <c:pt idx="838">
                  <c:v>0.94791695560488476</c:v>
                </c:pt>
                <c:pt idx="839">
                  <c:v>0.34374895161628949</c:v>
                </c:pt>
                <c:pt idx="840">
                  <c:v>0.43300631811932133</c:v>
                </c:pt>
                <c:pt idx="841">
                  <c:v>0.37294642897572139</c:v>
                </c:pt>
                <c:pt idx="842">
                  <c:v>3.8177835920332193E-2</c:v>
                </c:pt>
                <c:pt idx="843">
                  <c:v>0.17774896010951213</c:v>
                </c:pt>
                <c:pt idx="844">
                  <c:v>-0.16533006579093845</c:v>
                </c:pt>
                <c:pt idx="845">
                  <c:v>-7.4845154221366617E-2</c:v>
                </c:pt>
                <c:pt idx="846">
                  <c:v>0.11546613430982999</c:v>
                </c:pt>
                <c:pt idx="847">
                  <c:v>0.16310688884545455</c:v>
                </c:pt>
                <c:pt idx="848">
                  <c:v>0.19361695757258968</c:v>
                </c:pt>
                <c:pt idx="849">
                  <c:v>4.6836727573960957E-2</c:v>
                </c:pt>
                <c:pt idx="850">
                  <c:v>0.5382015679319001</c:v>
                </c:pt>
                <c:pt idx="851">
                  <c:v>0.90943438165441615</c:v>
                </c:pt>
                <c:pt idx="852">
                  <c:v>1.0152012959842169</c:v>
                </c:pt>
                <c:pt idx="853">
                  <c:v>0.63623577874283788</c:v>
                </c:pt>
                <c:pt idx="854">
                  <c:v>0.94262988696913386</c:v>
                </c:pt>
                <c:pt idx="855">
                  <c:v>0.6600061392477734</c:v>
                </c:pt>
                <c:pt idx="856">
                  <c:v>0.27627652425510973</c:v>
                </c:pt>
                <c:pt idx="857">
                  <c:v>-4.0823571166265005E-2</c:v>
                </c:pt>
                <c:pt idx="858">
                  <c:v>-2.8865923683386363E-2</c:v>
                </c:pt>
                <c:pt idx="859">
                  <c:v>0.13603609476231693</c:v>
                </c:pt>
                <c:pt idx="860">
                  <c:v>0.47934805603739505</c:v>
                </c:pt>
                <c:pt idx="861">
                  <c:v>0.4039284340497602</c:v>
                </c:pt>
                <c:pt idx="862">
                  <c:v>0.17565833913206141</c:v>
                </c:pt>
                <c:pt idx="863">
                  <c:v>0.53949016741574418</c:v>
                </c:pt>
                <c:pt idx="864">
                  <c:v>0.80429568839790733</c:v>
                </c:pt>
                <c:pt idx="865">
                  <c:v>0.27204588679702812</c:v>
                </c:pt>
                <c:pt idx="866">
                  <c:v>-0.11153066628752395</c:v>
                </c:pt>
                <c:pt idx="867">
                  <c:v>0.25887482324614286</c:v>
                </c:pt>
                <c:pt idx="868">
                  <c:v>3.3630974292703009E-2</c:v>
                </c:pt>
                <c:pt idx="869">
                  <c:v>0.17949304325822091</c:v>
                </c:pt>
                <c:pt idx="870">
                  <c:v>0.41900694719129916</c:v>
                </c:pt>
                <c:pt idx="871">
                  <c:v>0.20526997634231847</c:v>
                </c:pt>
                <c:pt idx="872">
                  <c:v>7.3762670986677215E-2</c:v>
                </c:pt>
                <c:pt idx="873">
                  <c:v>-6.5966761631017334E-2</c:v>
                </c:pt>
                <c:pt idx="874">
                  <c:v>-0.10976154716508013</c:v>
                </c:pt>
                <c:pt idx="875">
                  <c:v>-3.5992743837178764E-3</c:v>
                </c:pt>
                <c:pt idx="876">
                  <c:v>0.70817432068535435</c:v>
                </c:pt>
                <c:pt idx="877">
                  <c:v>0.70748438375045186</c:v>
                </c:pt>
                <c:pt idx="878">
                  <c:v>0.47849642815109483</c:v>
                </c:pt>
                <c:pt idx="879">
                  <c:v>0.51751242394392705</c:v>
                </c:pt>
                <c:pt idx="880">
                  <c:v>-2.2487576056072989E-2</c:v>
                </c:pt>
                <c:pt idx="881">
                  <c:v>-0.1424875760560731</c:v>
                </c:pt>
                <c:pt idx="882">
                  <c:v>-3.1618010838682764E-2</c:v>
                </c:pt>
                <c:pt idx="883">
                  <c:v>0.16164344468692349</c:v>
                </c:pt>
                <c:pt idx="884">
                  <c:v>-2.0033215416889405E-2</c:v>
                </c:pt>
                <c:pt idx="885">
                  <c:v>-0.21436982194806031</c:v>
                </c:pt>
                <c:pt idx="886">
                  <c:v>-0.12702451376591561</c:v>
                </c:pt>
                <c:pt idx="887">
                  <c:v>-0.25001938827987757</c:v>
                </c:pt>
                <c:pt idx="888">
                  <c:v>-0.17156699440191492</c:v>
                </c:pt>
                <c:pt idx="889">
                  <c:v>-0.2331129490804944</c:v>
                </c:pt>
                <c:pt idx="890">
                  <c:v>-0.12268581105329179</c:v>
                </c:pt>
                <c:pt idx="891">
                  <c:v>0.40670602530594469</c:v>
                </c:pt>
                <c:pt idx="892">
                  <c:v>0.31989626040950325</c:v>
                </c:pt>
                <c:pt idx="893">
                  <c:v>0.16486742465316429</c:v>
                </c:pt>
                <c:pt idx="894">
                  <c:v>0.14382368796442613</c:v>
                </c:pt>
                <c:pt idx="895">
                  <c:v>0.38408019942621996</c:v>
                </c:pt>
                <c:pt idx="896">
                  <c:v>-0.11250776869486812</c:v>
                </c:pt>
                <c:pt idx="897">
                  <c:v>-0.76644758961688098</c:v>
                </c:pt>
                <c:pt idx="898">
                  <c:v>-1.0370367493238497E-2</c:v>
                </c:pt>
                <c:pt idx="899">
                  <c:v>0.60910917514060037</c:v>
                </c:pt>
                <c:pt idx="900">
                  <c:v>1.6695382037151596E-2</c:v>
                </c:pt>
                <c:pt idx="901">
                  <c:v>0.19124601698761712</c:v>
                </c:pt>
                <c:pt idx="902">
                  <c:v>8.3698301860557933E-2</c:v>
                </c:pt>
                <c:pt idx="903">
                  <c:v>-6.4067753308628905E-2</c:v>
                </c:pt>
                <c:pt idx="904">
                  <c:v>-0.22704581158530912</c:v>
                </c:pt>
                <c:pt idx="905">
                  <c:v>-0.34982155350528954</c:v>
                </c:pt>
                <c:pt idx="906">
                  <c:v>-0.18061754104134264</c:v>
                </c:pt>
                <c:pt idx="907">
                  <c:v>0.3125562129905104</c:v>
                </c:pt>
                <c:pt idx="908">
                  <c:v>-0.59467836306588362</c:v>
                </c:pt>
                <c:pt idx="909">
                  <c:v>9.8382533245354065E-2</c:v>
                </c:pt>
                <c:pt idx="910">
                  <c:v>0.80860460405576617</c:v>
                </c:pt>
                <c:pt idx="911">
                  <c:v>0.20170805233162836</c:v>
                </c:pt>
                <c:pt idx="912">
                  <c:v>0.40491161901033657</c:v>
                </c:pt>
                <c:pt idx="913">
                  <c:v>0.14735821701915386</c:v>
                </c:pt>
                <c:pt idx="914">
                  <c:v>0.21772775985191783</c:v>
                </c:pt>
                <c:pt idx="915">
                  <c:v>0.3998998429579248</c:v>
                </c:pt>
                <c:pt idx="916">
                  <c:v>0.22502563894494898</c:v>
                </c:pt>
                <c:pt idx="917">
                  <c:v>5.3932365443171371E-2</c:v>
                </c:pt>
                <c:pt idx="918">
                  <c:v>0.29779616033793221</c:v>
                </c:pt>
                <c:pt idx="919">
                  <c:v>0.49757148404111406</c:v>
                </c:pt>
                <c:pt idx="920">
                  <c:v>-0.41833651403260985</c:v>
                </c:pt>
                <c:pt idx="921">
                  <c:v>-0.51288265619259432</c:v>
                </c:pt>
                <c:pt idx="922">
                  <c:v>-0.10789296607589316</c:v>
                </c:pt>
                <c:pt idx="923">
                  <c:v>0.22968481300635579</c:v>
                </c:pt>
                <c:pt idx="924">
                  <c:v>0.19623653714428668</c:v>
                </c:pt>
                <c:pt idx="925">
                  <c:v>-9.6532381164724956E-2</c:v>
                </c:pt>
                <c:pt idx="926">
                  <c:v>-0.34641634576594438</c:v>
                </c:pt>
                <c:pt idx="927">
                  <c:v>-0.22581735265021941</c:v>
                </c:pt>
                <c:pt idx="928">
                  <c:v>-0.28755133177814107</c:v>
                </c:pt>
                <c:pt idx="929">
                  <c:v>7.640457354445962E-2</c:v>
                </c:pt>
                <c:pt idx="930">
                  <c:v>0.45689706908924332</c:v>
                </c:pt>
              </c:numCache>
            </c:numRef>
          </c:xVal>
          <c:yVal>
            <c:numRef>
              <c:f>Sheet1!$B$2:$B$932</c:f>
              <c:numCache>
                <c:formatCode>General</c:formatCode>
                <c:ptCount val="931"/>
                <c:pt idx="0">
                  <c:v>26.165610010684404</c:v>
                </c:pt>
                <c:pt idx="1">
                  <c:v>23.604440283514627</c:v>
                </c:pt>
                <c:pt idx="2">
                  <c:v>17.988307829346262</c:v>
                </c:pt>
                <c:pt idx="3">
                  <c:v>9.4263710512320742</c:v>
                </c:pt>
                <c:pt idx="4">
                  <c:v>6.2817526749029184</c:v>
                </c:pt>
                <c:pt idx="5">
                  <c:v>4.4757267020536062</c:v>
                </c:pt>
                <c:pt idx="6">
                  <c:v>4.5915148561277874</c:v>
                </c:pt>
                <c:pt idx="7">
                  <c:v>3.9143284640664078</c:v>
                </c:pt>
                <c:pt idx="8">
                  <c:v>-2.7098503855619072</c:v>
                </c:pt>
                <c:pt idx="9">
                  <c:v>-21.786591737506633</c:v>
                </c:pt>
                <c:pt idx="10">
                  <c:v>-16.837502482184874</c:v>
                </c:pt>
                <c:pt idx="11">
                  <c:v>-4.5197613259063019</c:v>
                </c:pt>
                <c:pt idx="12">
                  <c:v>5.2313232596398862</c:v>
                </c:pt>
                <c:pt idx="13">
                  <c:v>17.986811474111342</c:v>
                </c:pt>
                <c:pt idx="14">
                  <c:v>20.489895785181211</c:v>
                </c:pt>
                <c:pt idx="15">
                  <c:v>12.304337264334464</c:v>
                </c:pt>
                <c:pt idx="16">
                  <c:v>5.720408778306485</c:v>
                </c:pt>
                <c:pt idx="17">
                  <c:v>12.898239053063065</c:v>
                </c:pt>
                <c:pt idx="18">
                  <c:v>12.808466123759743</c:v>
                </c:pt>
                <c:pt idx="19">
                  <c:v>11.29420248818569</c:v>
                </c:pt>
                <c:pt idx="20">
                  <c:v>10.505561013176745</c:v>
                </c:pt>
                <c:pt idx="21">
                  <c:v>9.74128174564175</c:v>
                </c:pt>
                <c:pt idx="22">
                  <c:v>10.730115008823304</c:v>
                </c:pt>
                <c:pt idx="23">
                  <c:v>10.305493740789196</c:v>
                </c:pt>
                <c:pt idx="24">
                  <c:v>10.398609291670979</c:v>
                </c:pt>
                <c:pt idx="25">
                  <c:v>7.3013940584196746</c:v>
                </c:pt>
                <c:pt idx="26">
                  <c:v>6.2431970253005176</c:v>
                </c:pt>
                <c:pt idx="27">
                  <c:v>5.9599661543076721</c:v>
                </c:pt>
                <c:pt idx="28">
                  <c:v>5.5094885454694875</c:v>
                </c:pt>
                <c:pt idx="29">
                  <c:v>12.891055440405097</c:v>
                </c:pt>
                <c:pt idx="30">
                  <c:v>11.909278924281708</c:v>
                </c:pt>
                <c:pt idx="31">
                  <c:v>8.678415747169943</c:v>
                </c:pt>
                <c:pt idx="32">
                  <c:v>7.3312436752345889</c:v>
                </c:pt>
                <c:pt idx="33">
                  <c:v>5.6608190394690894</c:v>
                </c:pt>
                <c:pt idx="34">
                  <c:v>8.2991297287101418</c:v>
                </c:pt>
                <c:pt idx="35">
                  <c:v>10.362464934130422</c:v>
                </c:pt>
                <c:pt idx="36">
                  <c:v>10.979038241276129</c:v>
                </c:pt>
                <c:pt idx="37">
                  <c:v>4.8473129268469251</c:v>
                </c:pt>
                <c:pt idx="38">
                  <c:v>4.8940485100279929</c:v>
                </c:pt>
                <c:pt idx="39">
                  <c:v>4.04265817991174</c:v>
                </c:pt>
                <c:pt idx="40">
                  <c:v>1.1783860690513848</c:v>
                </c:pt>
                <c:pt idx="41">
                  <c:v>68.422012879627488</c:v>
                </c:pt>
                <c:pt idx="42">
                  <c:v>39.57323037910578</c:v>
                </c:pt>
                <c:pt idx="43">
                  <c:v>21.362445788113682</c:v>
                </c:pt>
                <c:pt idx="44">
                  <c:v>-6.1394030054218618</c:v>
                </c:pt>
                <c:pt idx="45">
                  <c:v>-7.3678769109152498</c:v>
                </c:pt>
                <c:pt idx="46">
                  <c:v>-7.2109491999166053</c:v>
                </c:pt>
                <c:pt idx="47">
                  <c:v>-5.5849198817545798</c:v>
                </c:pt>
                <c:pt idx="48">
                  <c:v>20.472846163168867</c:v>
                </c:pt>
                <c:pt idx="49">
                  <c:v>22.967157464177568</c:v>
                </c:pt>
                <c:pt idx="50">
                  <c:v>24.401746802217161</c:v>
                </c:pt>
                <c:pt idx="51">
                  <c:v>24.333046747403664</c:v>
                </c:pt>
                <c:pt idx="52">
                  <c:v>24.697526319195973</c:v>
                </c:pt>
                <c:pt idx="53">
                  <c:v>24.832403401782699</c:v>
                </c:pt>
                <c:pt idx="54">
                  <c:v>24.627579419142265</c:v>
                </c:pt>
                <c:pt idx="55">
                  <c:v>12.193192306044942</c:v>
                </c:pt>
                <c:pt idx="56">
                  <c:v>9.6705175739073113</c:v>
                </c:pt>
                <c:pt idx="57">
                  <c:v>8.3586086991303432</c:v>
                </c:pt>
                <c:pt idx="58">
                  <c:v>7.8983022700542804</c:v>
                </c:pt>
                <c:pt idx="59">
                  <c:v>5.7227178926648747</c:v>
                </c:pt>
                <c:pt idx="60">
                  <c:v>7.2341188733711093</c:v>
                </c:pt>
                <c:pt idx="61">
                  <c:v>8.4400004201334866</c:v>
                </c:pt>
                <c:pt idx="62">
                  <c:v>8.2453429097602893</c:v>
                </c:pt>
                <c:pt idx="63">
                  <c:v>1.8249859118142808</c:v>
                </c:pt>
                <c:pt idx="64">
                  <c:v>2.1128532419298907</c:v>
                </c:pt>
                <c:pt idx="65">
                  <c:v>0.57717932992122911</c:v>
                </c:pt>
                <c:pt idx="66">
                  <c:v>-2.6633758191755064</c:v>
                </c:pt>
                <c:pt idx="67">
                  <c:v>3.2207941367833115</c:v>
                </c:pt>
                <c:pt idx="68">
                  <c:v>3.3511604082507418</c:v>
                </c:pt>
                <c:pt idx="69">
                  <c:v>4.4320564272664953</c:v>
                </c:pt>
                <c:pt idx="70">
                  <c:v>3.4752169224760543</c:v>
                </c:pt>
                <c:pt idx="71">
                  <c:v>5.5782125129655746</c:v>
                </c:pt>
                <c:pt idx="72">
                  <c:v>8.8949442642809018</c:v>
                </c:pt>
                <c:pt idx="73">
                  <c:v>11.236064172981308</c:v>
                </c:pt>
                <c:pt idx="74">
                  <c:v>14.853943253874302</c:v>
                </c:pt>
                <c:pt idx="75">
                  <c:v>14.212855028868265</c:v>
                </c:pt>
                <c:pt idx="76">
                  <c:v>14.095587554213029</c:v>
                </c:pt>
                <c:pt idx="77">
                  <c:v>14.578943870871797</c:v>
                </c:pt>
                <c:pt idx="78">
                  <c:v>15.180577948553431</c:v>
                </c:pt>
                <c:pt idx="79">
                  <c:v>20.693652556265452</c:v>
                </c:pt>
                <c:pt idx="80">
                  <c:v>16.529903837121918</c:v>
                </c:pt>
                <c:pt idx="81">
                  <c:v>11.857609368631561</c:v>
                </c:pt>
                <c:pt idx="82">
                  <c:v>4.5140357412059018</c:v>
                </c:pt>
                <c:pt idx="83">
                  <c:v>21.334943531502759</c:v>
                </c:pt>
                <c:pt idx="84">
                  <c:v>19.216313789008588</c:v>
                </c:pt>
                <c:pt idx="85">
                  <c:v>5.1543606204846881</c:v>
                </c:pt>
                <c:pt idx="86">
                  <c:v>12.000533510052946</c:v>
                </c:pt>
                <c:pt idx="87">
                  <c:v>13.079894012210147</c:v>
                </c:pt>
                <c:pt idx="88">
                  <c:v>8.3464197698619458</c:v>
                </c:pt>
                <c:pt idx="89">
                  <c:v>1.7605980542876765</c:v>
                </c:pt>
                <c:pt idx="90">
                  <c:v>1.2304588606721012</c:v>
                </c:pt>
                <c:pt idx="91">
                  <c:v>2.5429046570270231</c:v>
                </c:pt>
                <c:pt idx="92">
                  <c:v>8.0941105478315123</c:v>
                </c:pt>
                <c:pt idx="93">
                  <c:v>7.2761477359749804</c:v>
                </c:pt>
                <c:pt idx="94">
                  <c:v>10.186324797823865</c:v>
                </c:pt>
                <c:pt idx="95">
                  <c:v>13.858023370506345</c:v>
                </c:pt>
                <c:pt idx="96">
                  <c:v>18.137891092948522</c:v>
                </c:pt>
                <c:pt idx="97">
                  <c:v>12.591098204981499</c:v>
                </c:pt>
                <c:pt idx="98">
                  <c:v>17.014291298398909</c:v>
                </c:pt>
                <c:pt idx="99">
                  <c:v>16.015586413987393</c:v>
                </c:pt>
                <c:pt idx="100">
                  <c:v>11.082769466160691</c:v>
                </c:pt>
                <c:pt idx="101">
                  <c:v>31.462069095497647</c:v>
                </c:pt>
                <c:pt idx="102">
                  <c:v>32.159919904702505</c:v>
                </c:pt>
                <c:pt idx="103">
                  <c:v>33.021139653939535</c:v>
                </c:pt>
                <c:pt idx="104">
                  <c:v>33.231952657122044</c:v>
                </c:pt>
                <c:pt idx="105">
                  <c:v>33.796797808107648</c:v>
                </c:pt>
                <c:pt idx="106">
                  <c:v>21.614482459939133</c:v>
                </c:pt>
                <c:pt idx="107">
                  <c:v>15.943792964792536</c:v>
                </c:pt>
                <c:pt idx="108">
                  <c:v>13.439998909212392</c:v>
                </c:pt>
                <c:pt idx="109">
                  <c:v>8.0941712256409559</c:v>
                </c:pt>
                <c:pt idx="110">
                  <c:v>9.2656207152760572</c:v>
                </c:pt>
                <c:pt idx="111">
                  <c:v>15.36321286719442</c:v>
                </c:pt>
                <c:pt idx="112">
                  <c:v>3.7532937453349291</c:v>
                </c:pt>
                <c:pt idx="113">
                  <c:v>3.305217046252551</c:v>
                </c:pt>
                <c:pt idx="114">
                  <c:v>25.030313139296112</c:v>
                </c:pt>
                <c:pt idx="115">
                  <c:v>21.444508011255436</c:v>
                </c:pt>
                <c:pt idx="116">
                  <c:v>18.382165050713617</c:v>
                </c:pt>
                <c:pt idx="117">
                  <c:v>1.3791513335910111</c:v>
                </c:pt>
                <c:pt idx="118">
                  <c:v>2.2604356904160738</c:v>
                </c:pt>
                <c:pt idx="119">
                  <c:v>3.5662123055541173</c:v>
                </c:pt>
                <c:pt idx="120">
                  <c:v>15.76546399524954</c:v>
                </c:pt>
                <c:pt idx="121">
                  <c:v>14.668866007929715</c:v>
                </c:pt>
                <c:pt idx="122">
                  <c:v>12.386135327420966</c:v>
                </c:pt>
                <c:pt idx="123">
                  <c:v>9.8995860022569104</c:v>
                </c:pt>
                <c:pt idx="124">
                  <c:v>7.6701119761652947</c:v>
                </c:pt>
                <c:pt idx="125">
                  <c:v>8.8815335970679143</c:v>
                </c:pt>
                <c:pt idx="126">
                  <c:v>7.9991940655240512</c:v>
                </c:pt>
                <c:pt idx="127">
                  <c:v>6.6402963171981355</c:v>
                </c:pt>
                <c:pt idx="128">
                  <c:v>0.54033255758252352</c:v>
                </c:pt>
                <c:pt idx="129">
                  <c:v>0.53826583033487196</c:v>
                </c:pt>
                <c:pt idx="130">
                  <c:v>2.3190955036156424E-2</c:v>
                </c:pt>
                <c:pt idx="131">
                  <c:v>-0.5286480616746303</c:v>
                </c:pt>
                <c:pt idx="132">
                  <c:v>28.027563110897979</c:v>
                </c:pt>
                <c:pt idx="133">
                  <c:v>-1.4823951006505354</c:v>
                </c:pt>
                <c:pt idx="134">
                  <c:v>-4.7205029417959565</c:v>
                </c:pt>
                <c:pt idx="135">
                  <c:v>-2.9900440492209412</c:v>
                </c:pt>
                <c:pt idx="136">
                  <c:v>1.9139765587993907</c:v>
                </c:pt>
                <c:pt idx="137">
                  <c:v>10.053083778071681</c:v>
                </c:pt>
                <c:pt idx="138">
                  <c:v>6.077425124815683</c:v>
                </c:pt>
                <c:pt idx="139">
                  <c:v>7.0063407675261757</c:v>
                </c:pt>
                <c:pt idx="140">
                  <c:v>13.835780135661579</c:v>
                </c:pt>
                <c:pt idx="141">
                  <c:v>15.035203452441337</c:v>
                </c:pt>
                <c:pt idx="142">
                  <c:v>16.226148331601742</c:v>
                </c:pt>
                <c:pt idx="143">
                  <c:v>19.269363304946197</c:v>
                </c:pt>
                <c:pt idx="144">
                  <c:v>18.7666478738862</c:v>
                </c:pt>
                <c:pt idx="145">
                  <c:v>11.98278536371884</c:v>
                </c:pt>
                <c:pt idx="146">
                  <c:v>12.229496968033793</c:v>
                </c:pt>
                <c:pt idx="147">
                  <c:v>13.630303446964831</c:v>
                </c:pt>
                <c:pt idx="148">
                  <c:v>14.15531476091072</c:v>
                </c:pt>
                <c:pt idx="149">
                  <c:v>35.404512391428078</c:v>
                </c:pt>
                <c:pt idx="150">
                  <c:v>35.574812613521445</c:v>
                </c:pt>
                <c:pt idx="151">
                  <c:v>37.931772815437803</c:v>
                </c:pt>
                <c:pt idx="152">
                  <c:v>40.50053099341433</c:v>
                </c:pt>
                <c:pt idx="153">
                  <c:v>43.340479524406561</c:v>
                </c:pt>
                <c:pt idx="154">
                  <c:v>47.490912498750326</c:v>
                </c:pt>
                <c:pt idx="155">
                  <c:v>52.207280638405429</c:v>
                </c:pt>
                <c:pt idx="156">
                  <c:v>51.953455515051417</c:v>
                </c:pt>
                <c:pt idx="157">
                  <c:v>51.229208887495581</c:v>
                </c:pt>
                <c:pt idx="158">
                  <c:v>50.522461744523817</c:v>
                </c:pt>
                <c:pt idx="159">
                  <c:v>47.538383071323409</c:v>
                </c:pt>
                <c:pt idx="160">
                  <c:v>41.806059945042939</c:v>
                </c:pt>
                <c:pt idx="161">
                  <c:v>-2.911895034641887</c:v>
                </c:pt>
                <c:pt idx="162">
                  <c:v>-3.6492517105035205</c:v>
                </c:pt>
                <c:pt idx="163">
                  <c:v>-0.20868606252992805</c:v>
                </c:pt>
                <c:pt idx="164">
                  <c:v>9.4406363800366933</c:v>
                </c:pt>
                <c:pt idx="165">
                  <c:v>9.8609241906828515</c:v>
                </c:pt>
                <c:pt idx="166">
                  <c:v>14.811315105582246</c:v>
                </c:pt>
                <c:pt idx="167">
                  <c:v>19.13209731072758</c:v>
                </c:pt>
                <c:pt idx="168">
                  <c:v>18.89200856111426</c:v>
                </c:pt>
                <c:pt idx="169">
                  <c:v>15.459668633311274</c:v>
                </c:pt>
                <c:pt idx="170">
                  <c:v>14.894704894685162</c:v>
                </c:pt>
                <c:pt idx="171">
                  <c:v>15.00069013120644</c:v>
                </c:pt>
                <c:pt idx="172">
                  <c:v>12.380507052966827</c:v>
                </c:pt>
                <c:pt idx="173">
                  <c:v>6.08207439995887</c:v>
                </c:pt>
                <c:pt idx="174">
                  <c:v>10.55508319991052</c:v>
                </c:pt>
                <c:pt idx="175">
                  <c:v>18.351295926387934</c:v>
                </c:pt>
                <c:pt idx="176">
                  <c:v>23.511430270311173</c:v>
                </c:pt>
                <c:pt idx="177">
                  <c:v>20.324512788246984</c:v>
                </c:pt>
                <c:pt idx="178">
                  <c:v>15.420225210775307</c:v>
                </c:pt>
                <c:pt idx="179">
                  <c:v>14.791917869674975</c:v>
                </c:pt>
                <c:pt idx="180">
                  <c:v>10.936103180151946</c:v>
                </c:pt>
                <c:pt idx="181">
                  <c:v>8.4844495486725791</c:v>
                </c:pt>
                <c:pt idx="182">
                  <c:v>23.311565033566772</c:v>
                </c:pt>
                <c:pt idx="183">
                  <c:v>20.187782093459283</c:v>
                </c:pt>
                <c:pt idx="184">
                  <c:v>9.0322769010128923</c:v>
                </c:pt>
                <c:pt idx="185">
                  <c:v>3.7471691357433556</c:v>
                </c:pt>
                <c:pt idx="186">
                  <c:v>2.026641801138851</c:v>
                </c:pt>
                <c:pt idx="187">
                  <c:v>-4.7016170853709127</c:v>
                </c:pt>
                <c:pt idx="188">
                  <c:v>6.9349441684167346</c:v>
                </c:pt>
                <c:pt idx="189">
                  <c:v>3.1850758107937693</c:v>
                </c:pt>
                <c:pt idx="190">
                  <c:v>-0.98183580317510177</c:v>
                </c:pt>
                <c:pt idx="191">
                  <c:v>-9.5451432132218628</c:v>
                </c:pt>
                <c:pt idx="192">
                  <c:v>8.4900445220082332</c:v>
                </c:pt>
                <c:pt idx="193">
                  <c:v>11.674538743930718</c:v>
                </c:pt>
                <c:pt idx="194">
                  <c:v>15.488450686365418</c:v>
                </c:pt>
                <c:pt idx="195">
                  <c:v>18.269749261376056</c:v>
                </c:pt>
                <c:pt idx="196">
                  <c:v>20.397568199465965</c:v>
                </c:pt>
                <c:pt idx="197">
                  <c:v>23.457849880235315</c:v>
                </c:pt>
                <c:pt idx="198">
                  <c:v>25.967252086667969</c:v>
                </c:pt>
                <c:pt idx="199">
                  <c:v>24.477985704807281</c:v>
                </c:pt>
                <c:pt idx="200">
                  <c:v>14.716269013136163</c:v>
                </c:pt>
                <c:pt idx="201">
                  <c:v>10.527150916894357</c:v>
                </c:pt>
                <c:pt idx="202">
                  <c:v>6.162102464908159</c:v>
                </c:pt>
                <c:pt idx="203">
                  <c:v>-0.29437391518651879</c:v>
                </c:pt>
                <c:pt idx="204">
                  <c:v>10.182063303334488</c:v>
                </c:pt>
                <c:pt idx="205">
                  <c:v>7.5945388798883684</c:v>
                </c:pt>
                <c:pt idx="206">
                  <c:v>5.9313382051666252</c:v>
                </c:pt>
                <c:pt idx="207">
                  <c:v>5.7460859364748984</c:v>
                </c:pt>
                <c:pt idx="208">
                  <c:v>4.7527448476357037</c:v>
                </c:pt>
                <c:pt idx="209">
                  <c:v>7.4184154152428405</c:v>
                </c:pt>
                <c:pt idx="210">
                  <c:v>8.4005291543606475</c:v>
                </c:pt>
                <c:pt idx="211">
                  <c:v>6.9149551014538346</c:v>
                </c:pt>
                <c:pt idx="212">
                  <c:v>-1.4653918782121522</c:v>
                </c:pt>
                <c:pt idx="213">
                  <c:v>-2.4849072115648241</c:v>
                </c:pt>
                <c:pt idx="214">
                  <c:v>-4.8080108780979458</c:v>
                </c:pt>
                <c:pt idx="215">
                  <c:v>-6.762624250752225</c:v>
                </c:pt>
                <c:pt idx="216">
                  <c:v>18.230946588783326</c:v>
                </c:pt>
                <c:pt idx="217">
                  <c:v>20.850136543642073</c:v>
                </c:pt>
                <c:pt idx="218">
                  <c:v>26.341099295082593</c:v>
                </c:pt>
                <c:pt idx="219">
                  <c:v>28.556606909775262</c:v>
                </c:pt>
                <c:pt idx="220">
                  <c:v>27.297614160243455</c:v>
                </c:pt>
                <c:pt idx="221">
                  <c:v>21.690388360748614</c:v>
                </c:pt>
                <c:pt idx="222">
                  <c:v>17.52822047959981</c:v>
                </c:pt>
                <c:pt idx="223">
                  <c:v>9.9857486252609817</c:v>
                </c:pt>
                <c:pt idx="224">
                  <c:v>14.222226261427551</c:v>
                </c:pt>
                <c:pt idx="225">
                  <c:v>14.779721235198373</c:v>
                </c:pt>
                <c:pt idx="226">
                  <c:v>13.130636307984567</c:v>
                </c:pt>
                <c:pt idx="227">
                  <c:v>16.810459509664355</c:v>
                </c:pt>
                <c:pt idx="228">
                  <c:v>9.6763294767445274</c:v>
                </c:pt>
                <c:pt idx="229">
                  <c:v>7.6030381769554012</c:v>
                </c:pt>
                <c:pt idx="230">
                  <c:v>10.986340769793124</c:v>
                </c:pt>
                <c:pt idx="231">
                  <c:v>13.948289914324441</c:v>
                </c:pt>
                <c:pt idx="232">
                  <c:v>20.397658775598515</c:v>
                </c:pt>
                <c:pt idx="233">
                  <c:v>20.936570980396141</c:v>
                </c:pt>
                <c:pt idx="234">
                  <c:v>21.555820339577991</c:v>
                </c:pt>
                <c:pt idx="235">
                  <c:v>16.69984765625685</c:v>
                </c:pt>
                <c:pt idx="236">
                  <c:v>12.064909394352163</c:v>
                </c:pt>
                <c:pt idx="237">
                  <c:v>8.2172642133923723</c:v>
                </c:pt>
                <c:pt idx="238">
                  <c:v>9.7255946183134157</c:v>
                </c:pt>
                <c:pt idx="239">
                  <c:v>11.91501483749331</c:v>
                </c:pt>
                <c:pt idx="240">
                  <c:v>13.323557972804689</c:v>
                </c:pt>
                <c:pt idx="241">
                  <c:v>12.195969069763635</c:v>
                </c:pt>
                <c:pt idx="242">
                  <c:v>7.0116166774473854</c:v>
                </c:pt>
                <c:pt idx="243">
                  <c:v>4.673503729254147</c:v>
                </c:pt>
                <c:pt idx="244">
                  <c:v>2.8157216370599869</c:v>
                </c:pt>
                <c:pt idx="245">
                  <c:v>0.7331037198766488</c:v>
                </c:pt>
                <c:pt idx="246">
                  <c:v>39.603629921212757</c:v>
                </c:pt>
                <c:pt idx="247">
                  <c:v>40.21304683012783</c:v>
                </c:pt>
                <c:pt idx="248">
                  <c:v>28.193645619095342</c:v>
                </c:pt>
                <c:pt idx="249">
                  <c:v>6.5919426603604947</c:v>
                </c:pt>
                <c:pt idx="250">
                  <c:v>1.156063522372186</c:v>
                </c:pt>
                <c:pt idx="251">
                  <c:v>-0.67835858594449405</c:v>
                </c:pt>
                <c:pt idx="252">
                  <c:v>-4.8296424305254604</c:v>
                </c:pt>
                <c:pt idx="253">
                  <c:v>41.501850915406457</c:v>
                </c:pt>
                <c:pt idx="254">
                  <c:v>37.407076304987719</c:v>
                </c:pt>
                <c:pt idx="255">
                  <c:v>35.881538348389874</c:v>
                </c:pt>
                <c:pt idx="256">
                  <c:v>32.785217061975658</c:v>
                </c:pt>
                <c:pt idx="257">
                  <c:v>30.227065992365976</c:v>
                </c:pt>
                <c:pt idx="258">
                  <c:v>20.978022944493802</c:v>
                </c:pt>
                <c:pt idx="259">
                  <c:v>16.829688969436418</c:v>
                </c:pt>
                <c:pt idx="260">
                  <c:v>13.940580531101432</c:v>
                </c:pt>
                <c:pt idx="261">
                  <c:v>14.090485872431024</c:v>
                </c:pt>
                <c:pt idx="262">
                  <c:v>11.64331888140584</c:v>
                </c:pt>
                <c:pt idx="263">
                  <c:v>13.545263096686</c:v>
                </c:pt>
                <c:pt idx="264">
                  <c:v>16.742471953464566</c:v>
                </c:pt>
                <c:pt idx="265">
                  <c:v>14.816068715347797</c:v>
                </c:pt>
                <c:pt idx="266">
                  <c:v>1.6607753465494923</c:v>
                </c:pt>
                <c:pt idx="267">
                  <c:v>1.9413014930366401</c:v>
                </c:pt>
                <c:pt idx="268">
                  <c:v>0.28503017159877686</c:v>
                </c:pt>
                <c:pt idx="269">
                  <c:v>-5.1782609044133565</c:v>
                </c:pt>
                <c:pt idx="270">
                  <c:v>11.505934641395221</c:v>
                </c:pt>
                <c:pt idx="271">
                  <c:v>9.8973803149757344</c:v>
                </c:pt>
                <c:pt idx="272">
                  <c:v>7.1307849585911853</c:v>
                </c:pt>
                <c:pt idx="273">
                  <c:v>6.1832274535429832</c:v>
                </c:pt>
                <c:pt idx="274">
                  <c:v>4.3106941127316389</c:v>
                </c:pt>
                <c:pt idx="275">
                  <c:v>4.9591836923688959</c:v>
                </c:pt>
                <c:pt idx="276">
                  <c:v>6.4026561485471589</c:v>
                </c:pt>
                <c:pt idx="277">
                  <c:v>5.576148884929033</c:v>
                </c:pt>
                <c:pt idx="278">
                  <c:v>8.7223480523057617E-2</c:v>
                </c:pt>
                <c:pt idx="279">
                  <c:v>0.23453997201574595</c:v>
                </c:pt>
                <c:pt idx="280">
                  <c:v>-2.1081337199824191E-2</c:v>
                </c:pt>
                <c:pt idx="281">
                  <c:v>-2.1445907883567372</c:v>
                </c:pt>
                <c:pt idx="282">
                  <c:v>0.41520783408675044</c:v>
                </c:pt>
                <c:pt idx="283">
                  <c:v>-0.12138087450690449</c:v>
                </c:pt>
                <c:pt idx="284">
                  <c:v>7.1400331096020508</c:v>
                </c:pt>
                <c:pt idx="285">
                  <c:v>1.5875405276743138</c:v>
                </c:pt>
                <c:pt idx="286">
                  <c:v>3.7941284940016473</c:v>
                </c:pt>
                <c:pt idx="287">
                  <c:v>26.09179597190705</c:v>
                </c:pt>
                <c:pt idx="288">
                  <c:v>23.038410583992608</c:v>
                </c:pt>
                <c:pt idx="289">
                  <c:v>20.942846006146976</c:v>
                </c:pt>
                <c:pt idx="290">
                  <c:v>14.28022655217589</c:v>
                </c:pt>
                <c:pt idx="291">
                  <c:v>9.4059842695170204</c:v>
                </c:pt>
                <c:pt idx="292">
                  <c:v>7.6719563961214376</c:v>
                </c:pt>
                <c:pt idx="293">
                  <c:v>5.4108578443528899</c:v>
                </c:pt>
                <c:pt idx="294">
                  <c:v>4.7978553234493404</c:v>
                </c:pt>
                <c:pt idx="295">
                  <c:v>2.6605528315492677</c:v>
                </c:pt>
                <c:pt idx="296">
                  <c:v>5.0717496761023995</c:v>
                </c:pt>
                <c:pt idx="297">
                  <c:v>8.5801976375487143</c:v>
                </c:pt>
                <c:pt idx="298">
                  <c:v>10.279230729695499</c:v>
                </c:pt>
                <c:pt idx="299">
                  <c:v>4.0933362163944054</c:v>
                </c:pt>
                <c:pt idx="300">
                  <c:v>7.5810643050365556</c:v>
                </c:pt>
                <c:pt idx="301">
                  <c:v>6.7936332931729737</c:v>
                </c:pt>
                <c:pt idx="302">
                  <c:v>3.9997551246734986</c:v>
                </c:pt>
                <c:pt idx="303">
                  <c:v>16.511526127928633</c:v>
                </c:pt>
                <c:pt idx="304">
                  <c:v>16.603938283512676</c:v>
                </c:pt>
                <c:pt idx="305">
                  <c:v>19.282436615420728</c:v>
                </c:pt>
                <c:pt idx="306">
                  <c:v>20.288610252146633</c:v>
                </c:pt>
                <c:pt idx="307">
                  <c:v>18.102132052461606</c:v>
                </c:pt>
                <c:pt idx="308">
                  <c:v>19.252154586831871</c:v>
                </c:pt>
                <c:pt idx="309">
                  <c:v>19.291926862909037</c:v>
                </c:pt>
                <c:pt idx="310">
                  <c:v>13.235796545716383</c:v>
                </c:pt>
                <c:pt idx="311">
                  <c:v>5.7152649316845938</c:v>
                </c:pt>
                <c:pt idx="312">
                  <c:v>-1.4466812959003761</c:v>
                </c:pt>
                <c:pt idx="313">
                  <c:v>-13.714223995199681</c:v>
                </c:pt>
                <c:pt idx="314">
                  <c:v>-23.209642936132724</c:v>
                </c:pt>
                <c:pt idx="315">
                  <c:v>5.4370790853425888</c:v>
                </c:pt>
                <c:pt idx="316">
                  <c:v>7.7722619353030709</c:v>
                </c:pt>
                <c:pt idx="317">
                  <c:v>8.5446687410119182</c:v>
                </c:pt>
                <c:pt idx="318">
                  <c:v>5.9971657721034077</c:v>
                </c:pt>
                <c:pt idx="319">
                  <c:v>5.6133106235838781</c:v>
                </c:pt>
                <c:pt idx="320">
                  <c:v>4.4775994765512195</c:v>
                </c:pt>
                <c:pt idx="321">
                  <c:v>1.206652995406543</c:v>
                </c:pt>
                <c:pt idx="322">
                  <c:v>7.523905445038892</c:v>
                </c:pt>
                <c:pt idx="323">
                  <c:v>7.8068468364481447</c:v>
                </c:pt>
                <c:pt idx="324">
                  <c:v>16.309957933514951</c:v>
                </c:pt>
                <c:pt idx="325">
                  <c:v>16.371063356807625</c:v>
                </c:pt>
                <c:pt idx="326">
                  <c:v>18.739542980046053</c:v>
                </c:pt>
                <c:pt idx="327">
                  <c:v>18.469439113628461</c:v>
                </c:pt>
                <c:pt idx="328">
                  <c:v>9.9731822333344766</c:v>
                </c:pt>
                <c:pt idx="329">
                  <c:v>7.7523742494134851</c:v>
                </c:pt>
                <c:pt idx="330">
                  <c:v>5.1258771434225636</c:v>
                </c:pt>
                <c:pt idx="331">
                  <c:v>2.8695547166842417</c:v>
                </c:pt>
                <c:pt idx="332">
                  <c:v>5.0891694504359819</c:v>
                </c:pt>
                <c:pt idx="333">
                  <c:v>2.1481585929121749</c:v>
                </c:pt>
                <c:pt idx="334">
                  <c:v>12.253582878042835</c:v>
                </c:pt>
                <c:pt idx="335">
                  <c:v>18.295305199266387</c:v>
                </c:pt>
                <c:pt idx="336">
                  <c:v>18.484087586399767</c:v>
                </c:pt>
                <c:pt idx="337">
                  <c:v>24.815815263208307</c:v>
                </c:pt>
                <c:pt idx="338">
                  <c:v>29.020302677444754</c:v>
                </c:pt>
                <c:pt idx="339">
                  <c:v>27.319705705980368</c:v>
                </c:pt>
                <c:pt idx="340">
                  <c:v>17.052159786878462</c:v>
                </c:pt>
                <c:pt idx="341">
                  <c:v>16.199039005049265</c:v>
                </c:pt>
                <c:pt idx="342">
                  <c:v>14.109636837702233</c:v>
                </c:pt>
                <c:pt idx="343">
                  <c:v>9.0283024304126158</c:v>
                </c:pt>
                <c:pt idx="344">
                  <c:v>19.209511167617244</c:v>
                </c:pt>
                <c:pt idx="345">
                  <c:v>20.621054852394494</c:v>
                </c:pt>
                <c:pt idx="346">
                  <c:v>20.460272462867479</c:v>
                </c:pt>
                <c:pt idx="347">
                  <c:v>21.936491183733509</c:v>
                </c:pt>
                <c:pt idx="348">
                  <c:v>21.625060834477949</c:v>
                </c:pt>
                <c:pt idx="349">
                  <c:v>21.729577281327472</c:v>
                </c:pt>
                <c:pt idx="350">
                  <c:v>17.306840863303208</c:v>
                </c:pt>
                <c:pt idx="351">
                  <c:v>14.307538343853032</c:v>
                </c:pt>
                <c:pt idx="352">
                  <c:v>2.5145636352036149</c:v>
                </c:pt>
                <c:pt idx="353">
                  <c:v>-1.3009988999890254E-2</c:v>
                </c:pt>
                <c:pt idx="354">
                  <c:v>-2.075967179036553</c:v>
                </c:pt>
                <c:pt idx="355">
                  <c:v>-3.8081243250465135</c:v>
                </c:pt>
                <c:pt idx="356">
                  <c:v>17.216819660432314</c:v>
                </c:pt>
                <c:pt idx="357">
                  <c:v>12.485978535427655</c:v>
                </c:pt>
                <c:pt idx="358">
                  <c:v>9.1442848830977752</c:v>
                </c:pt>
                <c:pt idx="359">
                  <c:v>13.006970244265403</c:v>
                </c:pt>
                <c:pt idx="360">
                  <c:v>15.540081833333552</c:v>
                </c:pt>
                <c:pt idx="361">
                  <c:v>15.276755412403098</c:v>
                </c:pt>
                <c:pt idx="362">
                  <c:v>19.313141538070511</c:v>
                </c:pt>
                <c:pt idx="363">
                  <c:v>16.921874946941529</c:v>
                </c:pt>
                <c:pt idx="364">
                  <c:v>3.123828460853062</c:v>
                </c:pt>
                <c:pt idx="365">
                  <c:v>-6.3144634729610516</c:v>
                </c:pt>
                <c:pt idx="366">
                  <c:v>-6.0249552108672333</c:v>
                </c:pt>
                <c:pt idx="367">
                  <c:v>-8.033071016530613</c:v>
                </c:pt>
                <c:pt idx="368">
                  <c:v>18.316856067773202</c:v>
                </c:pt>
                <c:pt idx="369">
                  <c:v>18.332582153397681</c:v>
                </c:pt>
                <c:pt idx="370">
                  <c:v>20.132371566308116</c:v>
                </c:pt>
                <c:pt idx="371">
                  <c:v>19.735624136101215</c:v>
                </c:pt>
                <c:pt idx="372">
                  <c:v>24.908679090417252</c:v>
                </c:pt>
                <c:pt idx="373">
                  <c:v>29.16063232393693</c:v>
                </c:pt>
                <c:pt idx="374">
                  <c:v>34.91557788230697</c:v>
                </c:pt>
                <c:pt idx="375">
                  <c:v>31.328377304628674</c:v>
                </c:pt>
                <c:pt idx="376">
                  <c:v>32.130699069904622</c:v>
                </c:pt>
                <c:pt idx="377">
                  <c:v>33.46183853572775</c:v>
                </c:pt>
                <c:pt idx="378">
                  <c:v>30.882657279405912</c:v>
                </c:pt>
                <c:pt idx="379">
                  <c:v>24.827306169456875</c:v>
                </c:pt>
                <c:pt idx="380">
                  <c:v>-7.5842654487466632</c:v>
                </c:pt>
                <c:pt idx="381">
                  <c:v>-7.7259019274029228</c:v>
                </c:pt>
                <c:pt idx="382">
                  <c:v>11.040193612918081</c:v>
                </c:pt>
                <c:pt idx="383">
                  <c:v>15.173429208613953</c:v>
                </c:pt>
                <c:pt idx="384">
                  <c:v>15.919358204058121</c:v>
                </c:pt>
                <c:pt idx="385">
                  <c:v>17.708088858966775</c:v>
                </c:pt>
                <c:pt idx="386">
                  <c:v>19.472926323777351</c:v>
                </c:pt>
                <c:pt idx="387">
                  <c:v>20.671677039939951</c:v>
                </c:pt>
                <c:pt idx="388">
                  <c:v>20.345907824022724</c:v>
                </c:pt>
                <c:pt idx="389">
                  <c:v>20.931201286767198</c:v>
                </c:pt>
                <c:pt idx="390">
                  <c:v>22.007741114970791</c:v>
                </c:pt>
                <c:pt idx="391">
                  <c:v>22.074144342395385</c:v>
                </c:pt>
                <c:pt idx="392">
                  <c:v>15.523237181735183</c:v>
                </c:pt>
                <c:pt idx="393">
                  <c:v>14.832565119388796</c:v>
                </c:pt>
                <c:pt idx="394">
                  <c:v>14.093374631003286</c:v>
                </c:pt>
                <c:pt idx="395">
                  <c:v>8.2144467253877806</c:v>
                </c:pt>
                <c:pt idx="396">
                  <c:v>-0.58704189284561892</c:v>
                </c:pt>
                <c:pt idx="397">
                  <c:v>-5.2325807363207133</c:v>
                </c:pt>
                <c:pt idx="398">
                  <c:v>-8.9525314120590949</c:v>
                </c:pt>
                <c:pt idx="399">
                  <c:v>-11.342095307050215</c:v>
                </c:pt>
                <c:pt idx="400">
                  <c:v>6.9481871605312051</c:v>
                </c:pt>
                <c:pt idx="401">
                  <c:v>3.5393953642712361</c:v>
                </c:pt>
                <c:pt idx="402">
                  <c:v>1.486717681771843</c:v>
                </c:pt>
                <c:pt idx="403">
                  <c:v>3.6953751838289861</c:v>
                </c:pt>
                <c:pt idx="404">
                  <c:v>0.5457515351439568</c:v>
                </c:pt>
                <c:pt idx="405">
                  <c:v>6.8020248101277048</c:v>
                </c:pt>
                <c:pt idx="406">
                  <c:v>12.968223378392985</c:v>
                </c:pt>
                <c:pt idx="407">
                  <c:v>15.445569917414481</c:v>
                </c:pt>
                <c:pt idx="408">
                  <c:v>10.925933228329754</c:v>
                </c:pt>
                <c:pt idx="409">
                  <c:v>11.549665872090742</c:v>
                </c:pt>
                <c:pt idx="410">
                  <c:v>10.496749613788481</c:v>
                </c:pt>
                <c:pt idx="411">
                  <c:v>8.4066482052273628</c:v>
                </c:pt>
                <c:pt idx="412">
                  <c:v>9.9557437719790087</c:v>
                </c:pt>
                <c:pt idx="413">
                  <c:v>8.2945072385934182</c:v>
                </c:pt>
                <c:pt idx="414">
                  <c:v>6.0594665014154003</c:v>
                </c:pt>
                <c:pt idx="415">
                  <c:v>5.3657215144196968</c:v>
                </c:pt>
                <c:pt idx="416">
                  <c:v>2.0101641434319362</c:v>
                </c:pt>
                <c:pt idx="417">
                  <c:v>1.8323524042440198</c:v>
                </c:pt>
                <c:pt idx="418">
                  <c:v>2.6334646870997958</c:v>
                </c:pt>
                <c:pt idx="419">
                  <c:v>1.5299825166582792</c:v>
                </c:pt>
                <c:pt idx="420">
                  <c:v>-5.4519761907341646</c:v>
                </c:pt>
                <c:pt idx="421">
                  <c:v>-4.4127065969634671</c:v>
                </c:pt>
                <c:pt idx="422">
                  <c:v>-6.0422488445784239</c:v>
                </c:pt>
                <c:pt idx="423">
                  <c:v>-9.6951114248955861</c:v>
                </c:pt>
                <c:pt idx="424">
                  <c:v>8.4271440752967663</c:v>
                </c:pt>
                <c:pt idx="425">
                  <c:v>-4.8119286209574952</c:v>
                </c:pt>
                <c:pt idx="426">
                  <c:v>-6.2336112401528254</c:v>
                </c:pt>
                <c:pt idx="427">
                  <c:v>0.84960088949035395</c:v>
                </c:pt>
                <c:pt idx="428">
                  <c:v>-0.41476966402420601</c:v>
                </c:pt>
                <c:pt idx="429">
                  <c:v>3.3184758736329201</c:v>
                </c:pt>
                <c:pt idx="430">
                  <c:v>6.0073240774322301</c:v>
                </c:pt>
                <c:pt idx="431">
                  <c:v>5.2334129815879038</c:v>
                </c:pt>
                <c:pt idx="432">
                  <c:v>6.7902902846229907</c:v>
                </c:pt>
                <c:pt idx="433">
                  <c:v>8.8906459461696841</c:v>
                </c:pt>
                <c:pt idx="434">
                  <c:v>6.4386809684105373</c:v>
                </c:pt>
                <c:pt idx="435">
                  <c:v>-1.4320818215983522</c:v>
                </c:pt>
                <c:pt idx="436">
                  <c:v>1.9144491020952614</c:v>
                </c:pt>
                <c:pt idx="437">
                  <c:v>-0.63693882833337767</c:v>
                </c:pt>
                <c:pt idx="438">
                  <c:v>-0.66725019268893959</c:v>
                </c:pt>
                <c:pt idx="439">
                  <c:v>6.020208213284306</c:v>
                </c:pt>
                <c:pt idx="440">
                  <c:v>9.0108959748054218</c:v>
                </c:pt>
                <c:pt idx="441">
                  <c:v>10.713889677781907</c:v>
                </c:pt>
                <c:pt idx="442">
                  <c:v>14.991538498746415</c:v>
                </c:pt>
                <c:pt idx="443">
                  <c:v>18.829278400219707</c:v>
                </c:pt>
                <c:pt idx="444">
                  <c:v>21.677045944867679</c:v>
                </c:pt>
                <c:pt idx="445">
                  <c:v>24.109338393103119</c:v>
                </c:pt>
                <c:pt idx="446">
                  <c:v>27.285185735563733</c:v>
                </c:pt>
                <c:pt idx="447">
                  <c:v>24.616900977659562</c:v>
                </c:pt>
                <c:pt idx="448">
                  <c:v>19.160411046185644</c:v>
                </c:pt>
                <c:pt idx="449">
                  <c:v>13.991112811633943</c:v>
                </c:pt>
                <c:pt idx="450">
                  <c:v>8.9345259671379296</c:v>
                </c:pt>
                <c:pt idx="451">
                  <c:v>22.745271611540119</c:v>
                </c:pt>
                <c:pt idx="452">
                  <c:v>19.459954206151409</c:v>
                </c:pt>
                <c:pt idx="453">
                  <c:v>15.631092612161801</c:v>
                </c:pt>
                <c:pt idx="454">
                  <c:v>11.713576704722151</c:v>
                </c:pt>
                <c:pt idx="455">
                  <c:v>9.4629814740201823</c:v>
                </c:pt>
                <c:pt idx="456">
                  <c:v>9.3720529511317707</c:v>
                </c:pt>
                <c:pt idx="457">
                  <c:v>7.5014573279817753</c:v>
                </c:pt>
                <c:pt idx="458">
                  <c:v>5.1683134347673132</c:v>
                </c:pt>
                <c:pt idx="459">
                  <c:v>14.604827549997523</c:v>
                </c:pt>
                <c:pt idx="460">
                  <c:v>17.344665016465299</c:v>
                </c:pt>
                <c:pt idx="461">
                  <c:v>27.435168033555257</c:v>
                </c:pt>
                <c:pt idx="462">
                  <c:v>23.222756236857478</c:v>
                </c:pt>
                <c:pt idx="463">
                  <c:v>19.587728483069</c:v>
                </c:pt>
                <c:pt idx="464">
                  <c:v>20.994969114800099</c:v>
                </c:pt>
                <c:pt idx="465">
                  <c:v>19.160644722651554</c:v>
                </c:pt>
                <c:pt idx="466">
                  <c:v>18.445567636361915</c:v>
                </c:pt>
                <c:pt idx="467">
                  <c:v>14.14956210484668</c:v>
                </c:pt>
                <c:pt idx="468">
                  <c:v>16.140607339003665</c:v>
                </c:pt>
                <c:pt idx="469">
                  <c:v>14.448429176087885</c:v>
                </c:pt>
                <c:pt idx="470">
                  <c:v>11.507310993411224</c:v>
                </c:pt>
                <c:pt idx="471">
                  <c:v>-19.936312397508971</c:v>
                </c:pt>
                <c:pt idx="472">
                  <c:v>-18.106035688676947</c:v>
                </c:pt>
                <c:pt idx="473">
                  <c:v>16.314275136924294</c:v>
                </c:pt>
                <c:pt idx="474">
                  <c:v>18.902335309689811</c:v>
                </c:pt>
                <c:pt idx="475">
                  <c:v>9.5380663422011125</c:v>
                </c:pt>
                <c:pt idx="476">
                  <c:v>46.047942177411997</c:v>
                </c:pt>
                <c:pt idx="477">
                  <c:v>49.107850566672354</c:v>
                </c:pt>
                <c:pt idx="478">
                  <c:v>37.693830825113395</c:v>
                </c:pt>
                <c:pt idx="479">
                  <c:v>9.5400033085955016</c:v>
                </c:pt>
                <c:pt idx="480">
                  <c:v>-1.9765135490459329</c:v>
                </c:pt>
                <c:pt idx="481">
                  <c:v>-0.36291835724497901</c:v>
                </c:pt>
                <c:pt idx="482">
                  <c:v>-3.3243247597496861</c:v>
                </c:pt>
                <c:pt idx="483">
                  <c:v>20.48595251378913</c:v>
                </c:pt>
                <c:pt idx="484">
                  <c:v>19.45788529276502</c:v>
                </c:pt>
                <c:pt idx="485">
                  <c:v>41.088579988985785</c:v>
                </c:pt>
                <c:pt idx="486">
                  <c:v>44.02941958308233</c:v>
                </c:pt>
                <c:pt idx="487">
                  <c:v>37.25025151228909</c:v>
                </c:pt>
                <c:pt idx="488">
                  <c:v>14.225453889017459</c:v>
                </c:pt>
                <c:pt idx="489">
                  <c:v>9.1600155210912249</c:v>
                </c:pt>
                <c:pt idx="490">
                  <c:v>14.932311930862951</c:v>
                </c:pt>
                <c:pt idx="491">
                  <c:v>10.006079567447657</c:v>
                </c:pt>
                <c:pt idx="492">
                  <c:v>11.980016845653019</c:v>
                </c:pt>
                <c:pt idx="493">
                  <c:v>3.1086502952081929</c:v>
                </c:pt>
                <c:pt idx="494">
                  <c:v>0.56690672732990777</c:v>
                </c:pt>
                <c:pt idx="495">
                  <c:v>-3.2357316777654077</c:v>
                </c:pt>
                <c:pt idx="496">
                  <c:v>-10.253275221637281</c:v>
                </c:pt>
                <c:pt idx="497">
                  <c:v>18.333907395248694</c:v>
                </c:pt>
                <c:pt idx="498">
                  <c:v>17.05382803876212</c:v>
                </c:pt>
                <c:pt idx="499">
                  <c:v>15.047309567482614</c:v>
                </c:pt>
                <c:pt idx="500">
                  <c:v>8.8675288266445662</c:v>
                </c:pt>
                <c:pt idx="501">
                  <c:v>13.010889758384891</c:v>
                </c:pt>
                <c:pt idx="502">
                  <c:v>3.8174658841157338</c:v>
                </c:pt>
                <c:pt idx="503">
                  <c:v>-4.0995279511868432E-2</c:v>
                </c:pt>
                <c:pt idx="504">
                  <c:v>-3.0098392968515242</c:v>
                </c:pt>
                <c:pt idx="505">
                  <c:v>-5.954631583450265</c:v>
                </c:pt>
                <c:pt idx="506">
                  <c:v>2.570375122012436</c:v>
                </c:pt>
                <c:pt idx="507">
                  <c:v>1.270507988011893</c:v>
                </c:pt>
                <c:pt idx="508">
                  <c:v>15.095048115829357</c:v>
                </c:pt>
                <c:pt idx="509">
                  <c:v>16.204723134320709</c:v>
                </c:pt>
                <c:pt idx="510">
                  <c:v>13.308764545370089</c:v>
                </c:pt>
                <c:pt idx="511">
                  <c:v>18.506050521823525</c:v>
                </c:pt>
                <c:pt idx="512">
                  <c:v>19.551198966045824</c:v>
                </c:pt>
                <c:pt idx="513">
                  <c:v>18.77157857838494</c:v>
                </c:pt>
                <c:pt idx="514">
                  <c:v>10.79983313257884</c:v>
                </c:pt>
                <c:pt idx="515">
                  <c:v>12.650972724085108</c:v>
                </c:pt>
                <c:pt idx="516">
                  <c:v>12.335479297708751</c:v>
                </c:pt>
                <c:pt idx="517">
                  <c:v>11.861311779876971</c:v>
                </c:pt>
                <c:pt idx="518">
                  <c:v>9.5754742804292192</c:v>
                </c:pt>
                <c:pt idx="519">
                  <c:v>11.719829703010021</c:v>
                </c:pt>
                <c:pt idx="520">
                  <c:v>11.508828859155429</c:v>
                </c:pt>
                <c:pt idx="521">
                  <c:v>6.1060798240326619</c:v>
                </c:pt>
                <c:pt idx="522">
                  <c:v>0.91197251360917164</c:v>
                </c:pt>
                <c:pt idx="523">
                  <c:v>10.457436299640399</c:v>
                </c:pt>
                <c:pt idx="524">
                  <c:v>8.4509310201106302</c:v>
                </c:pt>
                <c:pt idx="525">
                  <c:v>7.6818221418552213</c:v>
                </c:pt>
                <c:pt idx="526">
                  <c:v>7.7373306785011309</c:v>
                </c:pt>
                <c:pt idx="527">
                  <c:v>4.7853757113143658</c:v>
                </c:pt>
                <c:pt idx="528">
                  <c:v>-0.7543755605070146</c:v>
                </c:pt>
                <c:pt idx="529">
                  <c:v>5.2608211858922616</c:v>
                </c:pt>
                <c:pt idx="530">
                  <c:v>17.62604024784924</c:v>
                </c:pt>
                <c:pt idx="531">
                  <c:v>10.403468843174579</c:v>
                </c:pt>
                <c:pt idx="532">
                  <c:v>12.067379833935021</c:v>
                </c:pt>
                <c:pt idx="533">
                  <c:v>15.928008009031913</c:v>
                </c:pt>
                <c:pt idx="534">
                  <c:v>18.097887205982666</c:v>
                </c:pt>
                <c:pt idx="535">
                  <c:v>15.851434067938186</c:v>
                </c:pt>
                <c:pt idx="536">
                  <c:v>22.355710832430731</c:v>
                </c:pt>
                <c:pt idx="537">
                  <c:v>22.540707075713229</c:v>
                </c:pt>
                <c:pt idx="538">
                  <c:v>20.142001910652496</c:v>
                </c:pt>
                <c:pt idx="539">
                  <c:v>13.341488549011338</c:v>
                </c:pt>
                <c:pt idx="540">
                  <c:v>8.1053853677433452</c:v>
                </c:pt>
                <c:pt idx="541">
                  <c:v>5.1303187464579736</c:v>
                </c:pt>
                <c:pt idx="542">
                  <c:v>5.6984386076473825</c:v>
                </c:pt>
                <c:pt idx="543">
                  <c:v>2.7435826453496404</c:v>
                </c:pt>
                <c:pt idx="544">
                  <c:v>8.081432409911038</c:v>
                </c:pt>
                <c:pt idx="545">
                  <c:v>10.518930249972769</c:v>
                </c:pt>
                <c:pt idx="546">
                  <c:v>10.342122735699277</c:v>
                </c:pt>
                <c:pt idx="547">
                  <c:v>0.1917188706483941</c:v>
                </c:pt>
                <c:pt idx="548">
                  <c:v>2.160560452423077</c:v>
                </c:pt>
                <c:pt idx="549">
                  <c:v>0.95226470808871255</c:v>
                </c:pt>
                <c:pt idx="550">
                  <c:v>1.6084963940905084</c:v>
                </c:pt>
                <c:pt idx="551">
                  <c:v>24.274175084274674</c:v>
                </c:pt>
                <c:pt idx="552">
                  <c:v>31.983068795390857</c:v>
                </c:pt>
                <c:pt idx="553">
                  <c:v>33.669362612552156</c:v>
                </c:pt>
                <c:pt idx="554">
                  <c:v>6.391672912928037</c:v>
                </c:pt>
                <c:pt idx="555">
                  <c:v>19.054412043606739</c:v>
                </c:pt>
                <c:pt idx="556">
                  <c:v>18.407025875133165</c:v>
                </c:pt>
                <c:pt idx="557">
                  <c:v>18.278573400627529</c:v>
                </c:pt>
                <c:pt idx="558">
                  <c:v>18.69065640089218</c:v>
                </c:pt>
                <c:pt idx="559">
                  <c:v>15.686424969488222</c:v>
                </c:pt>
                <c:pt idx="560">
                  <c:v>15.151338166504225</c:v>
                </c:pt>
                <c:pt idx="561">
                  <c:v>22.915721720048765</c:v>
                </c:pt>
                <c:pt idx="562">
                  <c:v>20.861538428654924</c:v>
                </c:pt>
                <c:pt idx="563">
                  <c:v>19.585495081616777</c:v>
                </c:pt>
                <c:pt idx="564">
                  <c:v>20.701332894693891</c:v>
                </c:pt>
                <c:pt idx="565">
                  <c:v>20.982001823279361</c:v>
                </c:pt>
                <c:pt idx="566">
                  <c:v>24.230194988074949</c:v>
                </c:pt>
                <c:pt idx="567">
                  <c:v>23.127457874084811</c:v>
                </c:pt>
                <c:pt idx="568">
                  <c:v>10.027657139924706</c:v>
                </c:pt>
                <c:pt idx="569">
                  <c:v>13.150715928307122</c:v>
                </c:pt>
                <c:pt idx="570">
                  <c:v>11.34882254988625</c:v>
                </c:pt>
                <c:pt idx="571">
                  <c:v>10.48597392989663</c:v>
                </c:pt>
                <c:pt idx="572">
                  <c:v>16.45912283294475</c:v>
                </c:pt>
                <c:pt idx="573">
                  <c:v>17.69467342240425</c:v>
                </c:pt>
                <c:pt idx="574">
                  <c:v>15.122270597288079</c:v>
                </c:pt>
                <c:pt idx="575">
                  <c:v>10.885581297908864</c:v>
                </c:pt>
                <c:pt idx="576">
                  <c:v>7.5169977318299885</c:v>
                </c:pt>
                <c:pt idx="577">
                  <c:v>5.4689123177858789</c:v>
                </c:pt>
                <c:pt idx="578">
                  <c:v>4.1104677567780357</c:v>
                </c:pt>
                <c:pt idx="579">
                  <c:v>6.1350042447157804</c:v>
                </c:pt>
                <c:pt idx="580">
                  <c:v>10.325215382263053</c:v>
                </c:pt>
                <c:pt idx="581">
                  <c:v>11.860673954481626</c:v>
                </c:pt>
                <c:pt idx="582">
                  <c:v>5.7454702904585986</c:v>
                </c:pt>
                <c:pt idx="583">
                  <c:v>5.0564782505642114</c:v>
                </c:pt>
                <c:pt idx="584">
                  <c:v>2.400430712350321</c:v>
                </c:pt>
                <c:pt idx="585">
                  <c:v>-2.6351094435028699</c:v>
                </c:pt>
                <c:pt idx="586">
                  <c:v>10.823440788293048</c:v>
                </c:pt>
                <c:pt idx="587">
                  <c:v>12.484184316902081</c:v>
                </c:pt>
                <c:pt idx="588">
                  <c:v>13.913795545960816</c:v>
                </c:pt>
                <c:pt idx="589">
                  <c:v>11.413388285685144</c:v>
                </c:pt>
                <c:pt idx="590">
                  <c:v>11.807504510152178</c:v>
                </c:pt>
                <c:pt idx="591">
                  <c:v>9.3353763098633635</c:v>
                </c:pt>
                <c:pt idx="592">
                  <c:v>8.7655544901117821</c:v>
                </c:pt>
                <c:pt idx="593">
                  <c:v>4.0976572573717007</c:v>
                </c:pt>
                <c:pt idx="594">
                  <c:v>1.9775595852690842</c:v>
                </c:pt>
                <c:pt idx="595">
                  <c:v>-1.020979304585623</c:v>
                </c:pt>
                <c:pt idx="596">
                  <c:v>-1.2597931419820796</c:v>
                </c:pt>
                <c:pt idx="597">
                  <c:v>-1.4237603114386488</c:v>
                </c:pt>
                <c:pt idx="598">
                  <c:v>10.167388655696108</c:v>
                </c:pt>
                <c:pt idx="599">
                  <c:v>14.432255583444231</c:v>
                </c:pt>
                <c:pt idx="600">
                  <c:v>15.885662734218187</c:v>
                </c:pt>
                <c:pt idx="601">
                  <c:v>8.464953144015297</c:v>
                </c:pt>
                <c:pt idx="602">
                  <c:v>7.7376742676957377</c:v>
                </c:pt>
                <c:pt idx="603">
                  <c:v>8.830302656148703</c:v>
                </c:pt>
                <c:pt idx="604">
                  <c:v>8.811693617499472</c:v>
                </c:pt>
                <c:pt idx="605">
                  <c:v>19.817766583656038</c:v>
                </c:pt>
                <c:pt idx="606">
                  <c:v>24.387961437533079</c:v>
                </c:pt>
                <c:pt idx="607">
                  <c:v>20.241877849982792</c:v>
                </c:pt>
                <c:pt idx="608">
                  <c:v>16.741649144305981</c:v>
                </c:pt>
                <c:pt idx="609">
                  <c:v>19.012880028273926</c:v>
                </c:pt>
                <c:pt idx="610">
                  <c:v>19.961851841246592</c:v>
                </c:pt>
                <c:pt idx="611">
                  <c:v>19.934846744748036</c:v>
                </c:pt>
                <c:pt idx="612">
                  <c:v>12.099970798515614</c:v>
                </c:pt>
                <c:pt idx="613">
                  <c:v>8.341582025442662</c:v>
                </c:pt>
                <c:pt idx="614">
                  <c:v>6.679110758154394</c:v>
                </c:pt>
                <c:pt idx="615">
                  <c:v>8.6520511809794698</c:v>
                </c:pt>
                <c:pt idx="616">
                  <c:v>7.9742388925666319</c:v>
                </c:pt>
                <c:pt idx="617">
                  <c:v>7.9771492296456969</c:v>
                </c:pt>
                <c:pt idx="618">
                  <c:v>8.6092216367784857</c:v>
                </c:pt>
                <c:pt idx="619">
                  <c:v>7.0408692212296842</c:v>
                </c:pt>
                <c:pt idx="620">
                  <c:v>0.83768219398887567</c:v>
                </c:pt>
                <c:pt idx="621">
                  <c:v>-1.8059283185746011</c:v>
                </c:pt>
                <c:pt idx="622">
                  <c:v>-3.3600086100497251</c:v>
                </c:pt>
                <c:pt idx="623">
                  <c:v>-3.2185773028142961</c:v>
                </c:pt>
                <c:pt idx="624">
                  <c:v>18.462176034353561</c:v>
                </c:pt>
                <c:pt idx="625">
                  <c:v>14.829941866640262</c:v>
                </c:pt>
                <c:pt idx="626">
                  <c:v>10.948687845301208</c:v>
                </c:pt>
                <c:pt idx="627">
                  <c:v>7.9805159640965684</c:v>
                </c:pt>
                <c:pt idx="628">
                  <c:v>6.7289806026249011</c:v>
                </c:pt>
                <c:pt idx="629">
                  <c:v>19.160382420670174</c:v>
                </c:pt>
                <c:pt idx="630">
                  <c:v>28.55335870240765</c:v>
                </c:pt>
                <c:pt idx="631">
                  <c:v>34.241203454076619</c:v>
                </c:pt>
                <c:pt idx="632">
                  <c:v>30.943731139278263</c:v>
                </c:pt>
                <c:pt idx="633">
                  <c:v>31.500690345906612</c:v>
                </c:pt>
                <c:pt idx="634">
                  <c:v>33.559273937512302</c:v>
                </c:pt>
                <c:pt idx="635">
                  <c:v>32.507924771042696</c:v>
                </c:pt>
                <c:pt idx="636">
                  <c:v>5.3263231042381065</c:v>
                </c:pt>
                <c:pt idx="637">
                  <c:v>10.814817556339484</c:v>
                </c:pt>
                <c:pt idx="638">
                  <c:v>12.93084801175155</c:v>
                </c:pt>
                <c:pt idx="639">
                  <c:v>5.0710627494998661</c:v>
                </c:pt>
                <c:pt idx="640">
                  <c:v>15.404853946089858</c:v>
                </c:pt>
                <c:pt idx="641">
                  <c:v>15.075033107332914</c:v>
                </c:pt>
                <c:pt idx="642">
                  <c:v>8.6718676877255874</c:v>
                </c:pt>
                <c:pt idx="643">
                  <c:v>2.0983248496349916</c:v>
                </c:pt>
                <c:pt idx="644">
                  <c:v>0.73579166855122224</c:v>
                </c:pt>
                <c:pt idx="645">
                  <c:v>5.7404052415861884</c:v>
                </c:pt>
                <c:pt idx="646">
                  <c:v>10.066502300467128</c:v>
                </c:pt>
                <c:pt idx="647">
                  <c:v>14.109327000261729</c:v>
                </c:pt>
                <c:pt idx="648">
                  <c:v>21.669132483920883</c:v>
                </c:pt>
                <c:pt idx="649">
                  <c:v>25.59188107262198</c:v>
                </c:pt>
                <c:pt idx="650">
                  <c:v>31.22407952278774</c:v>
                </c:pt>
                <c:pt idx="651">
                  <c:v>27.366143834026424</c:v>
                </c:pt>
                <c:pt idx="652">
                  <c:v>29.191133147192616</c:v>
                </c:pt>
                <c:pt idx="653">
                  <c:v>28.27914535798115</c:v>
                </c:pt>
                <c:pt idx="654">
                  <c:v>25.645664699663229</c:v>
                </c:pt>
                <c:pt idx="655">
                  <c:v>3.8888223228314089</c:v>
                </c:pt>
                <c:pt idx="656">
                  <c:v>2.5653158006521792</c:v>
                </c:pt>
                <c:pt idx="657">
                  <c:v>8.1665276968415412</c:v>
                </c:pt>
                <c:pt idx="658">
                  <c:v>11.824603100286524</c:v>
                </c:pt>
                <c:pt idx="659">
                  <c:v>12.431539628869004</c:v>
                </c:pt>
                <c:pt idx="660">
                  <c:v>15.001561180885759</c:v>
                </c:pt>
                <c:pt idx="661">
                  <c:v>18.18178705420177</c:v>
                </c:pt>
                <c:pt idx="662">
                  <c:v>17.749846564468719</c:v>
                </c:pt>
                <c:pt idx="663">
                  <c:v>12.696166115269314</c:v>
                </c:pt>
                <c:pt idx="664">
                  <c:v>15.572805596441874</c:v>
                </c:pt>
                <c:pt idx="665">
                  <c:v>14.114026837889426</c:v>
                </c:pt>
                <c:pt idx="666">
                  <c:v>14.287462118954508</c:v>
                </c:pt>
                <c:pt idx="667">
                  <c:v>22.481517261113027</c:v>
                </c:pt>
                <c:pt idx="668">
                  <c:v>17.180003133077371</c:v>
                </c:pt>
                <c:pt idx="669">
                  <c:v>16.215984034611708</c:v>
                </c:pt>
                <c:pt idx="670">
                  <c:v>17.048210744393621</c:v>
                </c:pt>
                <c:pt idx="671">
                  <c:v>15.938151206734474</c:v>
                </c:pt>
                <c:pt idx="672">
                  <c:v>20.308382501894151</c:v>
                </c:pt>
                <c:pt idx="673">
                  <c:v>25.448172682604131</c:v>
                </c:pt>
                <c:pt idx="674">
                  <c:v>26.572251085922716</c:v>
                </c:pt>
                <c:pt idx="675">
                  <c:v>22.826450875451876</c:v>
                </c:pt>
                <c:pt idx="676">
                  <c:v>23.135526457107858</c:v>
                </c:pt>
                <c:pt idx="677">
                  <c:v>20.473693084715272</c:v>
                </c:pt>
                <c:pt idx="678">
                  <c:v>15.634060192226329</c:v>
                </c:pt>
                <c:pt idx="679">
                  <c:v>16.801092906739612</c:v>
                </c:pt>
                <c:pt idx="680">
                  <c:v>12.850307592271726</c:v>
                </c:pt>
                <c:pt idx="681">
                  <c:v>6.6033631941147419</c:v>
                </c:pt>
                <c:pt idx="682">
                  <c:v>3.9979905037942132</c:v>
                </c:pt>
                <c:pt idx="683">
                  <c:v>1.0067308390276253</c:v>
                </c:pt>
                <c:pt idx="684">
                  <c:v>0.81331424486936754</c:v>
                </c:pt>
                <c:pt idx="685">
                  <c:v>2.8930974873100368</c:v>
                </c:pt>
                <c:pt idx="686">
                  <c:v>4.3657217564692985</c:v>
                </c:pt>
                <c:pt idx="687">
                  <c:v>0.35273568318974213</c:v>
                </c:pt>
                <c:pt idx="688">
                  <c:v>1.903652378183196</c:v>
                </c:pt>
                <c:pt idx="689">
                  <c:v>-1.2668976610186178E-2</c:v>
                </c:pt>
                <c:pt idx="690">
                  <c:v>-5.1394895393650941</c:v>
                </c:pt>
                <c:pt idx="691">
                  <c:v>-0.88073363463285759</c:v>
                </c:pt>
                <c:pt idx="692">
                  <c:v>1.0614674446175698</c:v>
                </c:pt>
                <c:pt idx="693">
                  <c:v>3.7889675275936341</c:v>
                </c:pt>
                <c:pt idx="694">
                  <c:v>3.7255174337945007</c:v>
                </c:pt>
                <c:pt idx="695">
                  <c:v>32.290478900367248</c:v>
                </c:pt>
                <c:pt idx="696">
                  <c:v>31.835335559821409</c:v>
                </c:pt>
                <c:pt idx="697">
                  <c:v>34.267995120366734</c:v>
                </c:pt>
                <c:pt idx="698">
                  <c:v>19.291484921400759</c:v>
                </c:pt>
                <c:pt idx="699">
                  <c:v>14.224125432220802</c:v>
                </c:pt>
                <c:pt idx="700">
                  <c:v>8.935529337307635</c:v>
                </c:pt>
                <c:pt idx="701">
                  <c:v>3.5437962562058445</c:v>
                </c:pt>
                <c:pt idx="702">
                  <c:v>17.864409260037917</c:v>
                </c:pt>
                <c:pt idx="703">
                  <c:v>21.260118577809095</c:v>
                </c:pt>
                <c:pt idx="704">
                  <c:v>33.955495092427768</c:v>
                </c:pt>
                <c:pt idx="705">
                  <c:v>34.799614430604997</c:v>
                </c:pt>
                <c:pt idx="706">
                  <c:v>31.933161277883038</c:v>
                </c:pt>
                <c:pt idx="707">
                  <c:v>35.017893127503541</c:v>
                </c:pt>
                <c:pt idx="708">
                  <c:v>38.408442730397674</c:v>
                </c:pt>
                <c:pt idx="709">
                  <c:v>36.103863988829943</c:v>
                </c:pt>
                <c:pt idx="710">
                  <c:v>20.538283260471069</c:v>
                </c:pt>
                <c:pt idx="711">
                  <c:v>17.937890174410853</c:v>
                </c:pt>
                <c:pt idx="712">
                  <c:v>13.44600276573189</c:v>
                </c:pt>
                <c:pt idx="713">
                  <c:v>7.9590264213926787</c:v>
                </c:pt>
                <c:pt idx="714">
                  <c:v>21.537257633394447</c:v>
                </c:pt>
                <c:pt idx="715">
                  <c:v>1.7453083134761016</c:v>
                </c:pt>
                <c:pt idx="716">
                  <c:v>28.43554567861144</c:v>
                </c:pt>
                <c:pt idx="717">
                  <c:v>16.147859843428769</c:v>
                </c:pt>
                <c:pt idx="718">
                  <c:v>11.994670787071193</c:v>
                </c:pt>
                <c:pt idx="719">
                  <c:v>10.13516904462346</c:v>
                </c:pt>
                <c:pt idx="720">
                  <c:v>3.2372271264980768</c:v>
                </c:pt>
                <c:pt idx="721">
                  <c:v>7.4960329635851863</c:v>
                </c:pt>
                <c:pt idx="722">
                  <c:v>5.8896398468652578</c:v>
                </c:pt>
                <c:pt idx="723">
                  <c:v>17.436556016791904</c:v>
                </c:pt>
                <c:pt idx="724">
                  <c:v>19.733311330280578</c:v>
                </c:pt>
                <c:pt idx="725">
                  <c:v>17.57001388283701</c:v>
                </c:pt>
                <c:pt idx="726">
                  <c:v>26.569789494699947</c:v>
                </c:pt>
                <c:pt idx="727">
                  <c:v>27.838317534591184</c:v>
                </c:pt>
                <c:pt idx="728">
                  <c:v>18.294470605306756</c:v>
                </c:pt>
                <c:pt idx="729">
                  <c:v>6.9779429961858597</c:v>
                </c:pt>
                <c:pt idx="730">
                  <c:v>14.2317782552281</c:v>
                </c:pt>
                <c:pt idx="731">
                  <c:v>12.035724519047797</c:v>
                </c:pt>
                <c:pt idx="732">
                  <c:v>6.4231313847704641</c:v>
                </c:pt>
                <c:pt idx="733">
                  <c:v>13.647810409683636</c:v>
                </c:pt>
                <c:pt idx="734">
                  <c:v>14.167675505333577</c:v>
                </c:pt>
                <c:pt idx="735">
                  <c:v>19.113434962600628</c:v>
                </c:pt>
                <c:pt idx="736">
                  <c:v>23.977322395402112</c:v>
                </c:pt>
                <c:pt idx="737">
                  <c:v>28.305192482559427</c:v>
                </c:pt>
                <c:pt idx="738">
                  <c:v>33.697231112248893</c:v>
                </c:pt>
                <c:pt idx="739">
                  <c:v>34.461854739829434</c:v>
                </c:pt>
                <c:pt idx="740">
                  <c:v>24.30203438927574</c:v>
                </c:pt>
                <c:pt idx="741">
                  <c:v>22.021592128337986</c:v>
                </c:pt>
                <c:pt idx="742">
                  <c:v>17.832620219824591</c:v>
                </c:pt>
                <c:pt idx="743">
                  <c:v>9.7603630048805456</c:v>
                </c:pt>
                <c:pt idx="744">
                  <c:v>19.824418363459806</c:v>
                </c:pt>
                <c:pt idx="745">
                  <c:v>22.278155798777277</c:v>
                </c:pt>
                <c:pt idx="746">
                  <c:v>22.818741517185082</c:v>
                </c:pt>
                <c:pt idx="747">
                  <c:v>9.3245491486179333</c:v>
                </c:pt>
                <c:pt idx="748">
                  <c:v>6.3831173766166316</c:v>
                </c:pt>
                <c:pt idx="749">
                  <c:v>1.5158503452004979</c:v>
                </c:pt>
                <c:pt idx="750">
                  <c:v>-7.403596655684197</c:v>
                </c:pt>
                <c:pt idx="751">
                  <c:v>0.65152697789390146</c:v>
                </c:pt>
                <c:pt idx="752">
                  <c:v>2.5505939773978525</c:v>
                </c:pt>
                <c:pt idx="753">
                  <c:v>6.0193942542854373</c:v>
                </c:pt>
                <c:pt idx="754">
                  <c:v>9.3747102629134105</c:v>
                </c:pt>
                <c:pt idx="755">
                  <c:v>11.786555083036099</c:v>
                </c:pt>
                <c:pt idx="756">
                  <c:v>15.464867500640267</c:v>
                </c:pt>
                <c:pt idx="757">
                  <c:v>17.544258842272065</c:v>
                </c:pt>
                <c:pt idx="758">
                  <c:v>18.364515258016922</c:v>
                </c:pt>
                <c:pt idx="759">
                  <c:v>12.479873109972317</c:v>
                </c:pt>
                <c:pt idx="760">
                  <c:v>10.16280789908155</c:v>
                </c:pt>
                <c:pt idx="761">
                  <c:v>8.0470469588014737</c:v>
                </c:pt>
                <c:pt idx="762">
                  <c:v>5.0768411020413851</c:v>
                </c:pt>
                <c:pt idx="763">
                  <c:v>18.235569248515127</c:v>
                </c:pt>
                <c:pt idx="764">
                  <c:v>15.930653148937957</c:v>
                </c:pt>
                <c:pt idx="765">
                  <c:v>13.294248889125093</c:v>
                </c:pt>
                <c:pt idx="766">
                  <c:v>10.757275945124789</c:v>
                </c:pt>
                <c:pt idx="767">
                  <c:v>8.5509008509760065</c:v>
                </c:pt>
                <c:pt idx="768">
                  <c:v>8.4302340903182227</c:v>
                </c:pt>
                <c:pt idx="769">
                  <c:v>8.9094844310633192</c:v>
                </c:pt>
                <c:pt idx="770">
                  <c:v>6.9154654318021258</c:v>
                </c:pt>
                <c:pt idx="771">
                  <c:v>0.74255612329814369</c:v>
                </c:pt>
                <c:pt idx="772">
                  <c:v>-1.8105464844905939</c:v>
                </c:pt>
                <c:pt idx="773">
                  <c:v>-3.9719740616993349</c:v>
                </c:pt>
                <c:pt idx="774">
                  <c:v>-7.2013087047805513</c:v>
                </c:pt>
                <c:pt idx="775">
                  <c:v>22.912052653509463</c:v>
                </c:pt>
                <c:pt idx="776">
                  <c:v>25.350709566283847</c:v>
                </c:pt>
                <c:pt idx="777">
                  <c:v>25.798651670597295</c:v>
                </c:pt>
                <c:pt idx="778">
                  <c:v>24.185784936432775</c:v>
                </c:pt>
                <c:pt idx="779">
                  <c:v>25.923837758256596</c:v>
                </c:pt>
                <c:pt idx="780">
                  <c:v>26.503564474736407</c:v>
                </c:pt>
                <c:pt idx="781">
                  <c:v>29.673762556968875</c:v>
                </c:pt>
                <c:pt idx="782">
                  <c:v>16.336454802889122</c:v>
                </c:pt>
                <c:pt idx="783">
                  <c:v>15.848971013078383</c:v>
                </c:pt>
                <c:pt idx="784">
                  <c:v>13.722284643117</c:v>
                </c:pt>
                <c:pt idx="785">
                  <c:v>13.000031526155986</c:v>
                </c:pt>
                <c:pt idx="786">
                  <c:v>11.516595358273207</c:v>
                </c:pt>
                <c:pt idx="787">
                  <c:v>14.175585100838717</c:v>
                </c:pt>
                <c:pt idx="788">
                  <c:v>14.566897503947551</c:v>
                </c:pt>
                <c:pt idx="789">
                  <c:v>11.235810161313253</c:v>
                </c:pt>
                <c:pt idx="790">
                  <c:v>1.4710209266846519</c:v>
                </c:pt>
                <c:pt idx="791">
                  <c:v>4.2574199671962631</c:v>
                </c:pt>
                <c:pt idx="792">
                  <c:v>3.4969623041423148</c:v>
                </c:pt>
                <c:pt idx="793">
                  <c:v>1.005555092748267</c:v>
                </c:pt>
                <c:pt idx="794">
                  <c:v>8.7367856558021373</c:v>
                </c:pt>
                <c:pt idx="795">
                  <c:v>6.3847628292506897</c:v>
                </c:pt>
                <c:pt idx="796">
                  <c:v>3.2635817343276585</c:v>
                </c:pt>
                <c:pt idx="797">
                  <c:v>4.0589254190113166</c:v>
                </c:pt>
                <c:pt idx="798">
                  <c:v>3.0341512466963039</c:v>
                </c:pt>
                <c:pt idx="799">
                  <c:v>5.486773873949069</c:v>
                </c:pt>
                <c:pt idx="800">
                  <c:v>8.9379669288392805</c:v>
                </c:pt>
                <c:pt idx="801">
                  <c:v>10.529353416889542</c:v>
                </c:pt>
                <c:pt idx="802">
                  <c:v>5.6191704873704396</c:v>
                </c:pt>
                <c:pt idx="803">
                  <c:v>5.5475311184334686</c:v>
                </c:pt>
                <c:pt idx="804">
                  <c:v>3.2890370595778151</c:v>
                </c:pt>
                <c:pt idx="805">
                  <c:v>0.30610034774909423</c:v>
                </c:pt>
                <c:pt idx="806">
                  <c:v>21.109244938392635</c:v>
                </c:pt>
                <c:pt idx="807">
                  <c:v>19.124192516981786</c:v>
                </c:pt>
                <c:pt idx="808">
                  <c:v>18.575498079894714</c:v>
                </c:pt>
                <c:pt idx="809">
                  <c:v>18.118562417387807</c:v>
                </c:pt>
                <c:pt idx="810">
                  <c:v>17.718027308911211</c:v>
                </c:pt>
                <c:pt idx="811">
                  <c:v>-7.0698190611111045</c:v>
                </c:pt>
                <c:pt idx="812">
                  <c:v>-0.58007423940029668</c:v>
                </c:pt>
                <c:pt idx="813">
                  <c:v>17.493865439230127</c:v>
                </c:pt>
                <c:pt idx="814">
                  <c:v>19.54404033228947</c:v>
                </c:pt>
                <c:pt idx="815">
                  <c:v>19.844467760781903</c:v>
                </c:pt>
                <c:pt idx="816">
                  <c:v>23.331397065187787</c:v>
                </c:pt>
                <c:pt idx="817">
                  <c:v>23.928027156378029</c:v>
                </c:pt>
                <c:pt idx="818">
                  <c:v>20.397941868875691</c:v>
                </c:pt>
                <c:pt idx="819">
                  <c:v>12.67531902797927</c:v>
                </c:pt>
                <c:pt idx="820">
                  <c:v>16.228288296279914</c:v>
                </c:pt>
                <c:pt idx="821">
                  <c:v>11.56988276828681</c:v>
                </c:pt>
                <c:pt idx="822">
                  <c:v>12.916615381367791</c:v>
                </c:pt>
                <c:pt idx="823">
                  <c:v>41.214100544364825</c:v>
                </c:pt>
                <c:pt idx="824">
                  <c:v>38.635718645484388</c:v>
                </c:pt>
                <c:pt idx="825">
                  <c:v>44.85969706263031</c:v>
                </c:pt>
                <c:pt idx="826">
                  <c:v>41.715130200936557</c:v>
                </c:pt>
                <c:pt idx="827">
                  <c:v>31.559962780738537</c:v>
                </c:pt>
                <c:pt idx="828">
                  <c:v>19.511322963669109</c:v>
                </c:pt>
                <c:pt idx="829">
                  <c:v>14.203250084157837</c:v>
                </c:pt>
                <c:pt idx="830">
                  <c:v>-1.1608036444139103</c:v>
                </c:pt>
                <c:pt idx="831">
                  <c:v>-4.3925308867406088</c:v>
                </c:pt>
                <c:pt idx="832">
                  <c:v>-0.69233390360654568</c:v>
                </c:pt>
                <c:pt idx="833">
                  <c:v>-1.8911340225062467</c:v>
                </c:pt>
                <c:pt idx="834">
                  <c:v>1.0974952278006711</c:v>
                </c:pt>
                <c:pt idx="835">
                  <c:v>13.618624915025102</c:v>
                </c:pt>
                <c:pt idx="836">
                  <c:v>15.281652527959189</c:v>
                </c:pt>
                <c:pt idx="837">
                  <c:v>27.973554387792365</c:v>
                </c:pt>
                <c:pt idx="838">
                  <c:v>26.723206742279437</c:v>
                </c:pt>
                <c:pt idx="839">
                  <c:v>22.407595768163802</c:v>
                </c:pt>
                <c:pt idx="840">
                  <c:v>8.6385418878085929</c:v>
                </c:pt>
                <c:pt idx="841">
                  <c:v>9.4160055972908552</c:v>
                </c:pt>
                <c:pt idx="842">
                  <c:v>11.185470637479256</c:v>
                </c:pt>
                <c:pt idx="843">
                  <c:v>8.8206978888011989</c:v>
                </c:pt>
                <c:pt idx="844">
                  <c:v>22.498578053082952</c:v>
                </c:pt>
                <c:pt idx="845">
                  <c:v>22.955700771392706</c:v>
                </c:pt>
                <c:pt idx="846">
                  <c:v>22.54357854913458</c:v>
                </c:pt>
                <c:pt idx="847">
                  <c:v>18.730369453373541</c:v>
                </c:pt>
                <c:pt idx="848">
                  <c:v>14.036887309520729</c:v>
                </c:pt>
                <c:pt idx="849">
                  <c:v>22.326841715349133</c:v>
                </c:pt>
                <c:pt idx="850">
                  <c:v>33.146888854972723</c:v>
                </c:pt>
                <c:pt idx="851">
                  <c:v>44.584923396704568</c:v>
                </c:pt>
                <c:pt idx="852">
                  <c:v>41.242803519534199</c:v>
                </c:pt>
                <c:pt idx="853">
                  <c:v>39.158159282995619</c:v>
                </c:pt>
                <c:pt idx="854">
                  <c:v>41.295445535905806</c:v>
                </c:pt>
                <c:pt idx="855">
                  <c:v>34.315349681329543</c:v>
                </c:pt>
                <c:pt idx="856">
                  <c:v>6.5616645624540837</c:v>
                </c:pt>
                <c:pt idx="857">
                  <c:v>7.6856042490275556</c:v>
                </c:pt>
                <c:pt idx="858">
                  <c:v>5.3058614479846611</c:v>
                </c:pt>
                <c:pt idx="859">
                  <c:v>-2.3401556036896309</c:v>
                </c:pt>
                <c:pt idx="860">
                  <c:v>-55.68164781827285</c:v>
                </c:pt>
                <c:pt idx="861">
                  <c:v>-58.639001740903574</c:v>
                </c:pt>
                <c:pt idx="862">
                  <c:v>-53.70731276242271</c:v>
                </c:pt>
                <c:pt idx="863">
                  <c:v>-38.377519593244713</c:v>
                </c:pt>
                <c:pt idx="864">
                  <c:v>15.747422793156574</c:v>
                </c:pt>
                <c:pt idx="865">
                  <c:v>14.253320982738416</c:v>
                </c:pt>
                <c:pt idx="866">
                  <c:v>14.429861977206926</c:v>
                </c:pt>
                <c:pt idx="867">
                  <c:v>14.007225818910207</c:v>
                </c:pt>
                <c:pt idx="868">
                  <c:v>12.35917950196157</c:v>
                </c:pt>
                <c:pt idx="869">
                  <c:v>11.832323886620166</c:v>
                </c:pt>
                <c:pt idx="870">
                  <c:v>12.721443410385547</c:v>
                </c:pt>
                <c:pt idx="871">
                  <c:v>7.7444742118657928</c:v>
                </c:pt>
                <c:pt idx="872">
                  <c:v>0.64958692155290265</c:v>
                </c:pt>
                <c:pt idx="873">
                  <c:v>-0.45165378278682056</c:v>
                </c:pt>
                <c:pt idx="874">
                  <c:v>-2.186687964060674</c:v>
                </c:pt>
                <c:pt idx="875">
                  <c:v>-5.5935863140110342</c:v>
                </c:pt>
                <c:pt idx="876">
                  <c:v>13.024000682716164</c:v>
                </c:pt>
                <c:pt idx="877">
                  <c:v>10.704476757680048</c:v>
                </c:pt>
                <c:pt idx="878">
                  <c:v>9.2239689185850793</c:v>
                </c:pt>
                <c:pt idx="879">
                  <c:v>8.1133399208638934</c:v>
                </c:pt>
                <c:pt idx="880">
                  <c:v>7.245159040569682</c:v>
                </c:pt>
                <c:pt idx="881">
                  <c:v>8.8075858870629631</c:v>
                </c:pt>
                <c:pt idx="882">
                  <c:v>8.8620911465431718</c:v>
                </c:pt>
                <c:pt idx="883">
                  <c:v>5.8954018569483679</c:v>
                </c:pt>
                <c:pt idx="884">
                  <c:v>-0.63478290143770266</c:v>
                </c:pt>
                <c:pt idx="885">
                  <c:v>-1.2197132188779491</c:v>
                </c:pt>
                <c:pt idx="886">
                  <c:v>-1.8239909099790452</c:v>
                </c:pt>
                <c:pt idx="887">
                  <c:v>-1.3200540707906327</c:v>
                </c:pt>
                <c:pt idx="888">
                  <c:v>8.7457339172873461</c:v>
                </c:pt>
                <c:pt idx="889">
                  <c:v>22.906713621541641</c:v>
                </c:pt>
                <c:pt idx="890">
                  <c:v>28.657758011585166</c:v>
                </c:pt>
                <c:pt idx="891">
                  <c:v>25.603839335327372</c:v>
                </c:pt>
                <c:pt idx="892">
                  <c:v>26.675096816615529</c:v>
                </c:pt>
                <c:pt idx="893">
                  <c:v>28.7960755419709</c:v>
                </c:pt>
                <c:pt idx="894">
                  <c:v>26.21727372673508</c:v>
                </c:pt>
                <c:pt idx="895">
                  <c:v>-2.4919468270869771</c:v>
                </c:pt>
                <c:pt idx="896">
                  <c:v>-17.752658268640964</c:v>
                </c:pt>
                <c:pt idx="897">
                  <c:v>-25.942984276695125</c:v>
                </c:pt>
                <c:pt idx="898">
                  <c:v>-2.8263330667271269</c:v>
                </c:pt>
                <c:pt idx="899">
                  <c:v>3.5324143439049216</c:v>
                </c:pt>
                <c:pt idx="900">
                  <c:v>9.7631015743585792</c:v>
                </c:pt>
                <c:pt idx="901">
                  <c:v>27.576477954920264</c:v>
                </c:pt>
                <c:pt idx="902">
                  <c:v>40.940554777282578</c:v>
                </c:pt>
                <c:pt idx="903">
                  <c:v>21.042707504787206</c:v>
                </c:pt>
                <c:pt idx="904">
                  <c:v>9.8793290897642549</c:v>
                </c:pt>
                <c:pt idx="905">
                  <c:v>4.7186914934298052</c:v>
                </c:pt>
                <c:pt idx="906">
                  <c:v>1.9687100371223565</c:v>
                </c:pt>
                <c:pt idx="907">
                  <c:v>23.538856159202126</c:v>
                </c:pt>
                <c:pt idx="908">
                  <c:v>25.391534190120169</c:v>
                </c:pt>
                <c:pt idx="909">
                  <c:v>28.532142053239085</c:v>
                </c:pt>
                <c:pt idx="910">
                  <c:v>30.243909793544077</c:v>
                </c:pt>
                <c:pt idx="911">
                  <c:v>31.641639689516765</c:v>
                </c:pt>
                <c:pt idx="912">
                  <c:v>32.995016390332488</c:v>
                </c:pt>
                <c:pt idx="913">
                  <c:v>32.128105044153443</c:v>
                </c:pt>
                <c:pt idx="914">
                  <c:v>29.956214646427703</c:v>
                </c:pt>
                <c:pt idx="915">
                  <c:v>28.532556765162909</c:v>
                </c:pt>
                <c:pt idx="916">
                  <c:v>26.487112801658164</c:v>
                </c:pt>
                <c:pt idx="917">
                  <c:v>23.29967892371787</c:v>
                </c:pt>
                <c:pt idx="918">
                  <c:v>17.07690461805953</c:v>
                </c:pt>
                <c:pt idx="919">
                  <c:v>17.718598410569086</c:v>
                </c:pt>
                <c:pt idx="920">
                  <c:v>-13.791316393722131</c:v>
                </c:pt>
                <c:pt idx="921">
                  <c:v>-34.00357469692716</c:v>
                </c:pt>
                <c:pt idx="922">
                  <c:v>-38.06134753847266</c:v>
                </c:pt>
                <c:pt idx="923">
                  <c:v>-40.017473856168721</c:v>
                </c:pt>
                <c:pt idx="924">
                  <c:v>-44.415030527434318</c:v>
                </c:pt>
                <c:pt idx="925">
                  <c:v>-38.517225922237763</c:v>
                </c:pt>
                <c:pt idx="926">
                  <c:v>-39.421968741153975</c:v>
                </c:pt>
                <c:pt idx="927">
                  <c:v>-28.286580390910565</c:v>
                </c:pt>
                <c:pt idx="928">
                  <c:v>-14.531226773685191</c:v>
                </c:pt>
                <c:pt idx="929">
                  <c:v>-4.0685084945417671</c:v>
                </c:pt>
                <c:pt idx="930">
                  <c:v>1.9718248187335696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5332224"/>
        <c:axId val="185328768"/>
      </c:scatterChart>
      <c:valAx>
        <c:axId val="185332224"/>
        <c:scaling>
          <c:orientation val="minMax"/>
          <c:max val="2"/>
          <c:min val="-2"/>
        </c:scaling>
        <c:delete val="0"/>
        <c:axPos val="b"/>
        <c:majorGridlines>
          <c:spPr>
            <a:ln w="25400">
              <a:solidFill>
                <a:srgbClr val="C1E4F5"/>
              </a:solidFill>
            </a:ln>
          </c:spPr>
        </c:majorGridlines>
        <c:numFmt formatCode="General" sourceLinked="1"/>
        <c:majorTickMark val="none"/>
        <c:minorTickMark val="none"/>
        <c:tickLblPos val="low"/>
        <c:spPr>
          <a:ln w="25400">
            <a:solidFill>
              <a:srgbClr val="D9D9D9"/>
            </a:solidFill>
          </a:ln>
        </c:spPr>
        <c:txPr>
          <a:bodyPr/>
          <a:lstStyle/>
          <a:p>
            <a:pPr>
              <a:defRPr sz="1600">
                <a:latin typeface="Calibri" panose="020F0502020204030204" pitchFamily="34" charset="0"/>
              </a:defRPr>
            </a:pPr>
            <a:endParaRPr lang="fi-FI"/>
          </a:p>
        </c:txPr>
        <c:crossAx val="185328768"/>
        <c:crosses val="autoZero"/>
        <c:crossBetween val="midCat"/>
      </c:valAx>
      <c:valAx>
        <c:axId val="185328768"/>
        <c:scaling>
          <c:orientation val="minMax"/>
          <c:max val="100"/>
        </c:scaling>
        <c:delete val="0"/>
        <c:axPos val="l"/>
        <c:majorGridlines>
          <c:spPr>
            <a:ln w="25400">
              <a:solidFill>
                <a:srgbClr val="C1E4F5"/>
              </a:solidFill>
            </a:ln>
          </c:spPr>
        </c:majorGridlines>
        <c:numFmt formatCode="General" sourceLinked="1"/>
        <c:majorTickMark val="none"/>
        <c:minorTickMark val="none"/>
        <c:tickLblPos val="low"/>
        <c:spPr>
          <a:ln w="25400">
            <a:solidFill>
              <a:srgbClr val="D9D9D9"/>
            </a:solidFill>
          </a:ln>
        </c:spPr>
        <c:txPr>
          <a:bodyPr/>
          <a:lstStyle/>
          <a:p>
            <a:pPr>
              <a:defRPr sz="1600">
                <a:latin typeface="Calibri" panose="020F0502020204030204" pitchFamily="34" charset="0"/>
              </a:defRPr>
            </a:pPr>
            <a:endParaRPr lang="fi-FI"/>
          </a:p>
        </c:txPr>
        <c:crossAx val="185332224"/>
        <c:crosses val="autoZero"/>
        <c:crossBetween val="midCat"/>
      </c:valAx>
      <c:spPr>
        <a:ln w="25400">
          <a:solidFill>
            <a:srgbClr val="C1E4F5"/>
          </a:solidFill>
        </a:ln>
      </c:spPr>
    </c:plotArea>
    <c:plotVisOnly val="1"/>
    <c:dispBlanksAs val="gap"/>
    <c:showDLblsOverMax val="0"/>
  </c:chart>
  <c:spPr>
    <a:solidFill>
      <a:srgbClr val="DBEFF9"/>
    </a:solidFill>
  </c:spPr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GDP per capita constant LCU, Lead 5 yrs.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6"/>
            <c:spPr>
              <a:solidFill>
                <a:srgbClr val="1E82B4"/>
              </a:solidFill>
              <a:ln>
                <a:noFill/>
              </a:ln>
            </c:spPr>
          </c:marker>
          <c:trendline>
            <c:spPr>
              <a:ln w="25400">
                <a:solidFill>
                  <a:srgbClr val="C43922"/>
                </a:solidFill>
              </a:ln>
            </c:spPr>
            <c:trendlineType val="linear"/>
            <c:dispRSqr val="0"/>
            <c:dispEq val="0"/>
          </c:trendline>
          <c:xVal>
            <c:numRef>
              <c:f>Sheet1!$A$2:$A$403</c:f>
              <c:numCache>
                <c:formatCode>General</c:formatCode>
                <c:ptCount val="402"/>
                <c:pt idx="0">
                  <c:v>6.9033011400225774E-3</c:v>
                </c:pt>
                <c:pt idx="1">
                  <c:v>0.93164930169416316</c:v>
                </c:pt>
                <c:pt idx="2">
                  <c:v>0.78800447406092022</c:v>
                </c:pt>
                <c:pt idx="3">
                  <c:v>0.39990176079120232</c:v>
                </c:pt>
                <c:pt idx="4">
                  <c:v>0.14782206871722714</c:v>
                </c:pt>
                <c:pt idx="5">
                  <c:v>1.7240226673754577E-2</c:v>
                </c:pt>
                <c:pt idx="6">
                  <c:v>-0.28344942849865884</c:v>
                </c:pt>
                <c:pt idx="7">
                  <c:v>-2.639442082437693E-2</c:v>
                </c:pt>
                <c:pt idx="8">
                  <c:v>0.67168918664323574</c:v>
                </c:pt>
                <c:pt idx="9">
                  <c:v>0.83001440273418137</c:v>
                </c:pt>
                <c:pt idx="10">
                  <c:v>0.42383479371510013</c:v>
                </c:pt>
                <c:pt idx="11">
                  <c:v>0.41676265868215534</c:v>
                </c:pt>
                <c:pt idx="12">
                  <c:v>0.34885763931076141</c:v>
                </c:pt>
                <c:pt idx="13">
                  <c:v>0.125064535862486</c:v>
                </c:pt>
                <c:pt idx="14">
                  <c:v>0.44899433844463932</c:v>
                </c:pt>
                <c:pt idx="15">
                  <c:v>0.4049618281067926</c:v>
                </c:pt>
                <c:pt idx="16">
                  <c:v>0.29568958647274846</c:v>
                </c:pt>
                <c:pt idx="17">
                  <c:v>0.88727250921817724</c:v>
                </c:pt>
                <c:pt idx="18">
                  <c:v>0.99346262838055654</c:v>
                </c:pt>
                <c:pt idx="19">
                  <c:v>0.62356908877076478</c:v>
                </c:pt>
                <c:pt idx="20">
                  <c:v>0.56878949793491351</c:v>
                </c:pt>
                <c:pt idx="21">
                  <c:v>0.17401033602024985</c:v>
                </c:pt>
                <c:pt idx="22">
                  <c:v>8.5734473951282197E-2</c:v>
                </c:pt>
                <c:pt idx="23">
                  <c:v>0.42168476212567718</c:v>
                </c:pt>
                <c:pt idx="24">
                  <c:v>0.13561590396917955</c:v>
                </c:pt>
                <c:pt idx="25">
                  <c:v>0.13432521984869172</c:v>
                </c:pt>
                <c:pt idx="26">
                  <c:v>7.8463150883174571E-2</c:v>
                </c:pt>
                <c:pt idx="27">
                  <c:v>0.50618066973173725</c:v>
                </c:pt>
                <c:pt idx="28">
                  <c:v>-0.21273944674485801</c:v>
                </c:pt>
                <c:pt idx="29">
                  <c:v>1.0978363620693097</c:v>
                </c:pt>
                <c:pt idx="30">
                  <c:v>0.49070915168348783</c:v>
                </c:pt>
                <c:pt idx="31">
                  <c:v>0.17339682345458973</c:v>
                </c:pt>
                <c:pt idx="32">
                  <c:v>0.81138468059764524</c:v>
                </c:pt>
                <c:pt idx="33">
                  <c:v>0.60070358531722157</c:v>
                </c:pt>
                <c:pt idx="34">
                  <c:v>-0.13757227675174377</c:v>
                </c:pt>
                <c:pt idx="35">
                  <c:v>-0.10351071292714398</c:v>
                </c:pt>
                <c:pt idx="36">
                  <c:v>0.55915412353421967</c:v>
                </c:pt>
                <c:pt idx="37">
                  <c:v>1.1832813185395872</c:v>
                </c:pt>
                <c:pt idx="38">
                  <c:v>0.1887985599188986</c:v>
                </c:pt>
                <c:pt idx="39">
                  <c:v>0.20789119869850614</c:v>
                </c:pt>
                <c:pt idx="40">
                  <c:v>0.83689848030702763</c:v>
                </c:pt>
                <c:pt idx="41">
                  <c:v>0.16721879431442765</c:v>
                </c:pt>
                <c:pt idx="42">
                  <c:v>-6.7169992837460057E-2</c:v>
                </c:pt>
                <c:pt idx="43">
                  <c:v>-3.6050377420697721E-2</c:v>
                </c:pt>
                <c:pt idx="44">
                  <c:v>-0.19508081398986477</c:v>
                </c:pt>
                <c:pt idx="45">
                  <c:v>-0.34818426226572718</c:v>
                </c:pt>
                <c:pt idx="46">
                  <c:v>0.23215316616960724</c:v>
                </c:pt>
                <c:pt idx="47">
                  <c:v>2.5534178913694916E-2</c:v>
                </c:pt>
                <c:pt idx="48">
                  <c:v>-0.1336667677101584</c:v>
                </c:pt>
                <c:pt idx="49">
                  <c:v>-0.13214079439493442</c:v>
                </c:pt>
                <c:pt idx="50">
                  <c:v>-9.4172224830868068E-2</c:v>
                </c:pt>
                <c:pt idx="51">
                  <c:v>0.40525367539387425</c:v>
                </c:pt>
                <c:pt idx="52">
                  <c:v>8.6288158152493466E-2</c:v>
                </c:pt>
                <c:pt idx="53">
                  <c:v>-1.3544469333185205E-2</c:v>
                </c:pt>
                <c:pt idx="54">
                  <c:v>0.36019977265639103</c:v>
                </c:pt>
                <c:pt idx="55">
                  <c:v>-2.6518168870983239E-2</c:v>
                </c:pt>
                <c:pt idx="56">
                  <c:v>-0.35607570275949829</c:v>
                </c:pt>
                <c:pt idx="57">
                  <c:v>0.3647613666712779</c:v>
                </c:pt>
                <c:pt idx="58">
                  <c:v>0.53024317978344815</c:v>
                </c:pt>
                <c:pt idx="59">
                  <c:v>-4.044647538896573E-2</c:v>
                </c:pt>
                <c:pt idx="60">
                  <c:v>0.26150806400750159</c:v>
                </c:pt>
                <c:pt idx="61">
                  <c:v>-0.47183620341560273</c:v>
                </c:pt>
                <c:pt idx="62">
                  <c:v>0.10441288544610927</c:v>
                </c:pt>
                <c:pt idx="63">
                  <c:v>-0.12686077836704168</c:v>
                </c:pt>
                <c:pt idx="64">
                  <c:v>0.64788921932954846</c:v>
                </c:pt>
                <c:pt idx="65">
                  <c:v>0.8795617463320986</c:v>
                </c:pt>
                <c:pt idx="66">
                  <c:v>0.40818243598727078</c:v>
                </c:pt>
                <c:pt idx="67">
                  <c:v>0.14702339277968468</c:v>
                </c:pt>
                <c:pt idx="68">
                  <c:v>1.7025412135149409E-2</c:v>
                </c:pt>
                <c:pt idx="69">
                  <c:v>0.16143823876536523</c:v>
                </c:pt>
                <c:pt idx="70">
                  <c:v>-0.14269969226911794</c:v>
                </c:pt>
                <c:pt idx="71">
                  <c:v>-6.5165610841184218E-2</c:v>
                </c:pt>
                <c:pt idx="72">
                  <c:v>0.40914241677571761</c:v>
                </c:pt>
                <c:pt idx="73">
                  <c:v>0.46572860527017923</c:v>
                </c:pt>
                <c:pt idx="74">
                  <c:v>0.14172764680336325</c:v>
                </c:pt>
                <c:pt idx="75">
                  <c:v>0.36296458450306535</c:v>
                </c:pt>
                <c:pt idx="76">
                  <c:v>0.50366970392072474</c:v>
                </c:pt>
                <c:pt idx="77">
                  <c:v>0.50467850700337724</c:v>
                </c:pt>
                <c:pt idx="78">
                  <c:v>0.42364402424475678</c:v>
                </c:pt>
                <c:pt idx="79">
                  <c:v>0.38323233400546908</c:v>
                </c:pt>
                <c:pt idx="80">
                  <c:v>0.52188003252168791</c:v>
                </c:pt>
                <c:pt idx="81">
                  <c:v>0.8176342736057336</c:v>
                </c:pt>
                <c:pt idx="82">
                  <c:v>0.79500266770830574</c:v>
                </c:pt>
                <c:pt idx="83">
                  <c:v>0.71720668647423036</c:v>
                </c:pt>
                <c:pt idx="84">
                  <c:v>0.55881792523714502</c:v>
                </c:pt>
                <c:pt idx="85">
                  <c:v>0.43709378730611004</c:v>
                </c:pt>
                <c:pt idx="86">
                  <c:v>0.54291516964919584</c:v>
                </c:pt>
                <c:pt idx="87">
                  <c:v>-0.23742239349084437</c:v>
                </c:pt>
                <c:pt idx="88">
                  <c:v>-0.32301538602969737</c:v>
                </c:pt>
                <c:pt idx="89">
                  <c:v>2.3506622158707025E-2</c:v>
                </c:pt>
                <c:pt idx="90">
                  <c:v>0.76517770678905794</c:v>
                </c:pt>
                <c:pt idx="91">
                  <c:v>0.33517770678905867</c:v>
                </c:pt>
                <c:pt idx="92">
                  <c:v>0.35319238357485094</c:v>
                </c:pt>
                <c:pt idx="93">
                  <c:v>0.18446952095203883</c:v>
                </c:pt>
                <c:pt idx="94">
                  <c:v>0.80206423952174255</c:v>
                </c:pt>
                <c:pt idx="95">
                  <c:v>0.35171941193553602</c:v>
                </c:pt>
                <c:pt idx="96">
                  <c:v>0.22160115990857721</c:v>
                </c:pt>
                <c:pt idx="97">
                  <c:v>0.39372709447424015</c:v>
                </c:pt>
                <c:pt idx="98">
                  <c:v>0.13873664209430547</c:v>
                </c:pt>
                <c:pt idx="99">
                  <c:v>1.3905778096641832</c:v>
                </c:pt>
                <c:pt idx="100">
                  <c:v>1.4663328290143927</c:v>
                </c:pt>
                <c:pt idx="101">
                  <c:v>1.2373244634362903</c:v>
                </c:pt>
                <c:pt idx="102">
                  <c:v>0.73158910492238682</c:v>
                </c:pt>
                <c:pt idx="103">
                  <c:v>0.1611347325220116</c:v>
                </c:pt>
                <c:pt idx="104">
                  <c:v>-4.645147437454078E-2</c:v>
                </c:pt>
                <c:pt idx="105">
                  <c:v>3.4412266081913501E-3</c:v>
                </c:pt>
                <c:pt idx="106">
                  <c:v>0.71097700039715939</c:v>
                </c:pt>
                <c:pt idx="107">
                  <c:v>0.3362263584947689</c:v>
                </c:pt>
                <c:pt idx="108">
                  <c:v>0.31619012567855354</c:v>
                </c:pt>
                <c:pt idx="109">
                  <c:v>0.51826694031180232</c:v>
                </c:pt>
                <c:pt idx="110">
                  <c:v>0.60728024451816331</c:v>
                </c:pt>
                <c:pt idx="111">
                  <c:v>0.14141817555264602</c:v>
                </c:pt>
                <c:pt idx="112">
                  <c:v>0.69699675971503883</c:v>
                </c:pt>
                <c:pt idx="113">
                  <c:v>0.89060759266404688</c:v>
                </c:pt>
                <c:pt idx="114">
                  <c:v>0.99649747051357185</c:v>
                </c:pt>
                <c:pt idx="115">
                  <c:v>0.82905844912632887</c:v>
                </c:pt>
                <c:pt idx="116">
                  <c:v>1.017215711100202</c:v>
                </c:pt>
                <c:pt idx="117">
                  <c:v>0.41797176361261368</c:v>
                </c:pt>
                <c:pt idx="118">
                  <c:v>0.34073038430226887</c:v>
                </c:pt>
                <c:pt idx="119">
                  <c:v>0.64126180851899672</c:v>
                </c:pt>
                <c:pt idx="120">
                  <c:v>0.61751072417098563</c:v>
                </c:pt>
                <c:pt idx="121">
                  <c:v>1.2314895609632783</c:v>
                </c:pt>
                <c:pt idx="122">
                  <c:v>0.79176491667702376</c:v>
                </c:pt>
                <c:pt idx="123">
                  <c:v>0.41901657652403568</c:v>
                </c:pt>
                <c:pt idx="124">
                  <c:v>0.17699898084108945</c:v>
                </c:pt>
                <c:pt idx="125">
                  <c:v>4.9300153238478472E-3</c:v>
                </c:pt>
                <c:pt idx="126">
                  <c:v>-0.18659908206067666</c:v>
                </c:pt>
                <c:pt idx="127">
                  <c:v>0.4994093320161368</c:v>
                </c:pt>
                <c:pt idx="128">
                  <c:v>0.60415483667477954</c:v>
                </c:pt>
                <c:pt idx="129">
                  <c:v>0.47533247944812995</c:v>
                </c:pt>
                <c:pt idx="130">
                  <c:v>0.82265558952610052</c:v>
                </c:pt>
                <c:pt idx="131">
                  <c:v>-0.42585833235813109</c:v>
                </c:pt>
                <c:pt idx="132">
                  <c:v>-0.90635381255942971</c:v>
                </c:pt>
                <c:pt idx="133">
                  <c:v>-0.95035541413506408</c:v>
                </c:pt>
                <c:pt idx="134">
                  <c:v>1.9298468765938992E-2</c:v>
                </c:pt>
                <c:pt idx="135">
                  <c:v>-0.19280037146618145</c:v>
                </c:pt>
                <c:pt idx="136">
                  <c:v>0.12857893887864691</c:v>
                </c:pt>
                <c:pt idx="137">
                  <c:v>0.60571921234992221</c:v>
                </c:pt>
                <c:pt idx="138">
                  <c:v>1.8405626913278623</c:v>
                </c:pt>
                <c:pt idx="139">
                  <c:v>1.5972478526726475</c:v>
                </c:pt>
                <c:pt idx="140">
                  <c:v>0.9412148800646305</c:v>
                </c:pt>
                <c:pt idx="141">
                  <c:v>0.48156447011863523</c:v>
                </c:pt>
                <c:pt idx="142">
                  <c:v>-5.7852029529157356E-2</c:v>
                </c:pt>
                <c:pt idx="143">
                  <c:v>-0.2257830640119165</c:v>
                </c:pt>
                <c:pt idx="144">
                  <c:v>-0.22234759431240647</c:v>
                </c:pt>
                <c:pt idx="145">
                  <c:v>1.192373019531229</c:v>
                </c:pt>
                <c:pt idx="146">
                  <c:v>1.7249799168842688</c:v>
                </c:pt>
                <c:pt idx="147">
                  <c:v>1.104971312972685</c:v>
                </c:pt>
                <c:pt idx="148">
                  <c:v>0.49182841120898235</c:v>
                </c:pt>
                <c:pt idx="149">
                  <c:v>0.71626540176647602</c:v>
                </c:pt>
                <c:pt idx="150">
                  <c:v>0.16936885004233826</c:v>
                </c:pt>
                <c:pt idx="151">
                  <c:v>3.1123441994574286E-2</c:v>
                </c:pt>
                <c:pt idx="152">
                  <c:v>0.36125497378762983</c:v>
                </c:pt>
                <c:pt idx="153">
                  <c:v>0.45053807008867341</c:v>
                </c:pt>
                <c:pt idx="154">
                  <c:v>0.54758968869861446</c:v>
                </c:pt>
                <c:pt idx="155">
                  <c:v>1.0810343849676274</c:v>
                </c:pt>
                <c:pt idx="156">
                  <c:v>0.98757828297849581</c:v>
                </c:pt>
                <c:pt idx="157">
                  <c:v>0.67275069677159927</c:v>
                </c:pt>
                <c:pt idx="158">
                  <c:v>0.32396552709796556</c:v>
                </c:pt>
                <c:pt idx="159">
                  <c:v>-0.72424268949088288</c:v>
                </c:pt>
                <c:pt idx="160">
                  <c:v>-1.9180486381004251</c:v>
                </c:pt>
                <c:pt idx="161">
                  <c:v>-1.1056241678456922</c:v>
                </c:pt>
                <c:pt idx="162">
                  <c:v>3.2210809964409393E-2</c:v>
                </c:pt>
                <c:pt idx="163">
                  <c:v>0.33568087025892313</c:v>
                </c:pt>
                <c:pt idx="164">
                  <c:v>0.62843949094857843</c:v>
                </c:pt>
                <c:pt idx="165">
                  <c:v>0.88702117163732686</c:v>
                </c:pt>
                <c:pt idx="166">
                  <c:v>1.3581360649246994</c:v>
                </c:pt>
                <c:pt idx="167">
                  <c:v>0.36356625385168329</c:v>
                </c:pt>
                <c:pt idx="168">
                  <c:v>-0.30181314812417082</c:v>
                </c:pt>
                <c:pt idx="169">
                  <c:v>-0.16632376862543996</c:v>
                </c:pt>
                <c:pt idx="170">
                  <c:v>-0.52705938473640135</c:v>
                </c:pt>
                <c:pt idx="171">
                  <c:v>-0.20912835025364274</c:v>
                </c:pt>
                <c:pt idx="172">
                  <c:v>0.2660972315179233</c:v>
                </c:pt>
                <c:pt idx="173">
                  <c:v>0.49621325514920223</c:v>
                </c:pt>
                <c:pt idx="174">
                  <c:v>0.7359237471229978</c:v>
                </c:pt>
                <c:pt idx="175">
                  <c:v>0.83701875830242933</c:v>
                </c:pt>
                <c:pt idx="176">
                  <c:v>0.71349216415636185</c:v>
                </c:pt>
                <c:pt idx="177">
                  <c:v>0.27981008353446413</c:v>
                </c:pt>
                <c:pt idx="178">
                  <c:v>0.50049973870687836</c:v>
                </c:pt>
                <c:pt idx="179">
                  <c:v>0.42026332237179709</c:v>
                </c:pt>
                <c:pt idx="180">
                  <c:v>1.2568274642005344</c:v>
                </c:pt>
                <c:pt idx="181">
                  <c:v>0.86470912225240504</c:v>
                </c:pt>
                <c:pt idx="182">
                  <c:v>0.51389475864760925</c:v>
                </c:pt>
                <c:pt idx="183">
                  <c:v>0.17964230991143948</c:v>
                </c:pt>
                <c:pt idx="184">
                  <c:v>0.10830707158459152</c:v>
                </c:pt>
                <c:pt idx="185">
                  <c:v>-0.34169292841540866</c:v>
                </c:pt>
                <c:pt idx="186">
                  <c:v>8.3420325697918685E-2</c:v>
                </c:pt>
                <c:pt idx="187">
                  <c:v>0.21778850176072595</c:v>
                </c:pt>
                <c:pt idx="188">
                  <c:v>0.14264924682356295</c:v>
                </c:pt>
                <c:pt idx="189">
                  <c:v>0.3247057202213206</c:v>
                </c:pt>
                <c:pt idx="190">
                  <c:v>0.2160589803407964</c:v>
                </c:pt>
                <c:pt idx="191">
                  <c:v>6.7345259242168609E-3</c:v>
                </c:pt>
                <c:pt idx="192">
                  <c:v>0.22703603980683695</c:v>
                </c:pt>
                <c:pt idx="193">
                  <c:v>0.69055397092517889</c:v>
                </c:pt>
                <c:pt idx="194">
                  <c:v>0.50020914333897171</c:v>
                </c:pt>
                <c:pt idx="195">
                  <c:v>0.53886692003078274</c:v>
                </c:pt>
                <c:pt idx="196">
                  <c:v>-0.36145532750693654</c:v>
                </c:pt>
                <c:pt idx="197">
                  <c:v>0.51408938437577234</c:v>
                </c:pt>
                <c:pt idx="198">
                  <c:v>0.1692172301410455</c:v>
                </c:pt>
                <c:pt idx="199">
                  <c:v>0.69900727498322279</c:v>
                </c:pt>
                <c:pt idx="200">
                  <c:v>1.0262442789581323</c:v>
                </c:pt>
                <c:pt idx="201">
                  <c:v>0.17245117550985611</c:v>
                </c:pt>
                <c:pt idx="202">
                  <c:v>0.34719390475144252</c:v>
                </c:pt>
                <c:pt idx="203">
                  <c:v>0.33296142396703221</c:v>
                </c:pt>
                <c:pt idx="204">
                  <c:v>0.24605544484598418</c:v>
                </c:pt>
                <c:pt idx="205">
                  <c:v>0.22088075509147487</c:v>
                </c:pt>
                <c:pt idx="206">
                  <c:v>0.13321201869570576</c:v>
                </c:pt>
                <c:pt idx="207">
                  <c:v>0.88967360086060676</c:v>
                </c:pt>
                <c:pt idx="208">
                  <c:v>0.12519084223991683</c:v>
                </c:pt>
                <c:pt idx="209">
                  <c:v>0.65246061325839833</c:v>
                </c:pt>
                <c:pt idx="210">
                  <c:v>0.50255877311463859</c:v>
                </c:pt>
                <c:pt idx="211">
                  <c:v>0.34852979417629104</c:v>
                </c:pt>
                <c:pt idx="212">
                  <c:v>0.36515806191270972</c:v>
                </c:pt>
                <c:pt idx="213">
                  <c:v>0.21979722576647909</c:v>
                </c:pt>
                <c:pt idx="214">
                  <c:v>-0.42269031991367623</c:v>
                </c:pt>
                <c:pt idx="215">
                  <c:v>-0.38763357568759016</c:v>
                </c:pt>
                <c:pt idx="216">
                  <c:v>-0.11069182866742455</c:v>
                </c:pt>
                <c:pt idx="217">
                  <c:v>-0.1214492109673877</c:v>
                </c:pt>
                <c:pt idx="218">
                  <c:v>0.42307337641353282</c:v>
                </c:pt>
                <c:pt idx="219">
                  <c:v>0.41065958331008545</c:v>
                </c:pt>
                <c:pt idx="220">
                  <c:v>0.53670065790322763</c:v>
                </c:pt>
                <c:pt idx="221">
                  <c:v>-0.14642626500582079</c:v>
                </c:pt>
                <c:pt idx="222">
                  <c:v>6.1550898133184262E-2</c:v>
                </c:pt>
                <c:pt idx="223">
                  <c:v>-0.29155255014267745</c:v>
                </c:pt>
                <c:pt idx="224">
                  <c:v>-0.15741972583722141</c:v>
                </c:pt>
                <c:pt idx="225">
                  <c:v>0.11890868502688345</c:v>
                </c:pt>
                <c:pt idx="226">
                  <c:v>-0.14034907753169801</c:v>
                </c:pt>
                <c:pt idx="227">
                  <c:v>-0.37138251102327935</c:v>
                </c:pt>
                <c:pt idx="228">
                  <c:v>-0.33806870210007034</c:v>
                </c:pt>
                <c:pt idx="229">
                  <c:v>0.43015890339436069</c:v>
                </c:pt>
                <c:pt idx="230">
                  <c:v>-1.1565234536674573E-2</c:v>
                </c:pt>
                <c:pt idx="231">
                  <c:v>0.17489109501065947</c:v>
                </c:pt>
                <c:pt idx="232">
                  <c:v>0.24085172349916473</c:v>
                </c:pt>
                <c:pt idx="233">
                  <c:v>-6.1455218569641534E-2</c:v>
                </c:pt>
                <c:pt idx="234">
                  <c:v>1.0579918609088592</c:v>
                </c:pt>
                <c:pt idx="235">
                  <c:v>0.42775536397900371</c:v>
                </c:pt>
                <c:pt idx="236">
                  <c:v>0.12954691740032409</c:v>
                </c:pt>
                <c:pt idx="237">
                  <c:v>0.28735833019052137</c:v>
                </c:pt>
                <c:pt idx="238">
                  <c:v>-0.35316412301623945</c:v>
                </c:pt>
                <c:pt idx="239">
                  <c:v>0.1602841528458292</c:v>
                </c:pt>
                <c:pt idx="240">
                  <c:v>0.56156598903208987</c:v>
                </c:pt>
                <c:pt idx="241">
                  <c:v>-0.26981084414623435</c:v>
                </c:pt>
                <c:pt idx="242">
                  <c:v>-0.14215483148921937</c:v>
                </c:pt>
                <c:pt idx="243">
                  <c:v>0.13153422431336903</c:v>
                </c:pt>
                <c:pt idx="244">
                  <c:v>-6.3110476022636419E-2</c:v>
                </c:pt>
                <c:pt idx="245">
                  <c:v>0.36723266809718158</c:v>
                </c:pt>
                <c:pt idx="246">
                  <c:v>-0.21759491810971454</c:v>
                </c:pt>
                <c:pt idx="247">
                  <c:v>9.911761721041934E-2</c:v>
                </c:pt>
                <c:pt idx="248">
                  <c:v>0.52511422851625111</c:v>
                </c:pt>
                <c:pt idx="249">
                  <c:v>0.35549544272619293</c:v>
                </c:pt>
                <c:pt idx="250">
                  <c:v>0.47181531781219554</c:v>
                </c:pt>
                <c:pt idx="251">
                  <c:v>0.42000364132639811</c:v>
                </c:pt>
                <c:pt idx="252">
                  <c:v>0.42213972031011071</c:v>
                </c:pt>
                <c:pt idx="253">
                  <c:v>0.3217964021038382</c:v>
                </c:pt>
                <c:pt idx="254">
                  <c:v>4.7008385083739945E-2</c:v>
                </c:pt>
                <c:pt idx="255">
                  <c:v>0.27731562113447161</c:v>
                </c:pt>
                <c:pt idx="256">
                  <c:v>0.24489693486719588</c:v>
                </c:pt>
                <c:pt idx="257">
                  <c:v>-4.7861685822458533E-2</c:v>
                </c:pt>
                <c:pt idx="258">
                  <c:v>0.14069037044778288</c:v>
                </c:pt>
                <c:pt idx="259">
                  <c:v>0.37688654108333974</c:v>
                </c:pt>
                <c:pt idx="260">
                  <c:v>0.18608667989539018</c:v>
                </c:pt>
                <c:pt idx="261">
                  <c:v>0.32589000819055292</c:v>
                </c:pt>
                <c:pt idx="262">
                  <c:v>2.5814634194176733E-2</c:v>
                </c:pt>
                <c:pt idx="263">
                  <c:v>-0.24141172476137962</c:v>
                </c:pt>
                <c:pt idx="264">
                  <c:v>0.12952229377617552</c:v>
                </c:pt>
                <c:pt idx="265">
                  <c:v>-0.43973847146213574</c:v>
                </c:pt>
                <c:pt idx="266">
                  <c:v>-0.47718463331987726</c:v>
                </c:pt>
                <c:pt idx="267">
                  <c:v>0.45240109977417964</c:v>
                </c:pt>
                <c:pt idx="268">
                  <c:v>0.17309075494659298</c:v>
                </c:pt>
                <c:pt idx="269">
                  <c:v>-1.5417940581985423E-2</c:v>
                </c:pt>
                <c:pt idx="270">
                  <c:v>1.8662969778084459E-2</c:v>
                </c:pt>
                <c:pt idx="271">
                  <c:v>-0.47052863715143589</c:v>
                </c:pt>
                <c:pt idx="272">
                  <c:v>-0.72249590466038338</c:v>
                </c:pt>
                <c:pt idx="273">
                  <c:v>-0.36281661853678226</c:v>
                </c:pt>
                <c:pt idx="274">
                  <c:v>-9.0698411103533161E-2</c:v>
                </c:pt>
                <c:pt idx="275">
                  <c:v>-0.10931910075870555</c:v>
                </c:pt>
                <c:pt idx="276">
                  <c:v>0.25020974026709508</c:v>
                </c:pt>
                <c:pt idx="277">
                  <c:v>0.7934432654320549</c:v>
                </c:pt>
                <c:pt idx="278">
                  <c:v>1.0409866823660741</c:v>
                </c:pt>
                <c:pt idx="279">
                  <c:v>0.65347806881472703</c:v>
                </c:pt>
                <c:pt idx="280">
                  <c:v>0.10958702409457466</c:v>
                </c:pt>
                <c:pt idx="281">
                  <c:v>0.26219837397046408</c:v>
                </c:pt>
                <c:pt idx="282">
                  <c:v>6.4612167073912374E-2</c:v>
                </c:pt>
                <c:pt idx="283">
                  <c:v>0.30008869148820949</c:v>
                </c:pt>
                <c:pt idx="284">
                  <c:v>1.098094254244586</c:v>
                </c:pt>
                <c:pt idx="285">
                  <c:v>0.81249942860390556</c:v>
                </c:pt>
                <c:pt idx="286">
                  <c:v>0.53613887487218381</c:v>
                </c:pt>
                <c:pt idx="287">
                  <c:v>0.11534620237583759</c:v>
                </c:pt>
                <c:pt idx="288">
                  <c:v>-9.9083106711105984E-2</c:v>
                </c:pt>
                <c:pt idx="289">
                  <c:v>-0.17046241705593346</c:v>
                </c:pt>
                <c:pt idx="290">
                  <c:v>-0.29965466014291753</c:v>
                </c:pt>
                <c:pt idx="291">
                  <c:v>0.21689405539274231</c:v>
                </c:pt>
                <c:pt idx="292">
                  <c:v>0.33235939196493192</c:v>
                </c:pt>
                <c:pt idx="293">
                  <c:v>0.95712065273573144</c:v>
                </c:pt>
                <c:pt idx="294">
                  <c:v>0.93163521825078321</c:v>
                </c:pt>
                <c:pt idx="295">
                  <c:v>0.3744156364847675</c:v>
                </c:pt>
                <c:pt idx="296">
                  <c:v>1.1871794873411456</c:v>
                </c:pt>
                <c:pt idx="297">
                  <c:v>1.0526827347750647</c:v>
                </c:pt>
                <c:pt idx="298">
                  <c:v>0.40475170029230645</c:v>
                </c:pt>
                <c:pt idx="299">
                  <c:v>0.50708979655808006</c:v>
                </c:pt>
                <c:pt idx="300">
                  <c:v>-0.20586206896551751</c:v>
                </c:pt>
                <c:pt idx="301">
                  <c:v>-0.53584961683923016</c:v>
                </c:pt>
                <c:pt idx="302">
                  <c:v>-0.46158918183307573</c:v>
                </c:pt>
                <c:pt idx="303">
                  <c:v>-0.48801917573675535</c:v>
                </c:pt>
                <c:pt idx="304">
                  <c:v>-0.17479660177324963</c:v>
                </c:pt>
                <c:pt idx="305">
                  <c:v>-4.0313843152559592E-2</c:v>
                </c:pt>
                <c:pt idx="306">
                  <c:v>0.22788954860346333</c:v>
                </c:pt>
                <c:pt idx="307">
                  <c:v>7.7204131277027521E-2</c:v>
                </c:pt>
                <c:pt idx="308">
                  <c:v>0.65466984637501469</c:v>
                </c:pt>
                <c:pt idx="309">
                  <c:v>0.65457988819983814</c:v>
                </c:pt>
                <c:pt idx="310">
                  <c:v>0.6164834064978395</c:v>
                </c:pt>
                <c:pt idx="311">
                  <c:v>0.28682823408404534</c:v>
                </c:pt>
                <c:pt idx="312">
                  <c:v>0.48340761066852078</c:v>
                </c:pt>
                <c:pt idx="313">
                  <c:v>6.8907143211998978E-2</c:v>
                </c:pt>
                <c:pt idx="314">
                  <c:v>-8.1854167007323397E-2</c:v>
                </c:pt>
                <c:pt idx="315">
                  <c:v>0.89267637280363044</c:v>
                </c:pt>
                <c:pt idx="316">
                  <c:v>1.1698579883186553</c:v>
                </c:pt>
                <c:pt idx="317">
                  <c:v>0.5647399407314726</c:v>
                </c:pt>
                <c:pt idx="318">
                  <c:v>0.83665437749467264</c:v>
                </c:pt>
                <c:pt idx="319">
                  <c:v>0.24907550405444745</c:v>
                </c:pt>
                <c:pt idx="320">
                  <c:v>-2.7476220083483049E-2</c:v>
                </c:pt>
                <c:pt idx="321">
                  <c:v>-7.7184141332597989E-4</c:v>
                </c:pt>
                <c:pt idx="322">
                  <c:v>1.286633278761613</c:v>
                </c:pt>
                <c:pt idx="323">
                  <c:v>0.6182357520357149</c:v>
                </c:pt>
                <c:pt idx="324">
                  <c:v>0.4710048679403247</c:v>
                </c:pt>
                <c:pt idx="325">
                  <c:v>-9.291439392100731E-2</c:v>
                </c:pt>
                <c:pt idx="326">
                  <c:v>0.31235763370209746</c:v>
                </c:pt>
                <c:pt idx="327">
                  <c:v>-0.2610906421599708</c:v>
                </c:pt>
                <c:pt idx="328">
                  <c:v>-0.12493244730166086</c:v>
                </c:pt>
                <c:pt idx="329">
                  <c:v>0.18819903251153791</c:v>
                </c:pt>
                <c:pt idx="330">
                  <c:v>0.15549824839098791</c:v>
                </c:pt>
                <c:pt idx="331">
                  <c:v>1.0926777103468828</c:v>
                </c:pt>
                <c:pt idx="332">
                  <c:v>1.1984233834037981</c:v>
                </c:pt>
                <c:pt idx="333">
                  <c:v>1.3145919832433748</c:v>
                </c:pt>
                <c:pt idx="334">
                  <c:v>0.98534491727814366</c:v>
                </c:pt>
                <c:pt idx="335">
                  <c:v>0.35697263849778871</c:v>
                </c:pt>
                <c:pt idx="336">
                  <c:v>0.40076574194606529</c:v>
                </c:pt>
                <c:pt idx="337">
                  <c:v>0.39408452293647489</c:v>
                </c:pt>
                <c:pt idx="338">
                  <c:v>9.6904763588121057E-2</c:v>
                </c:pt>
                <c:pt idx="339">
                  <c:v>0.42113546324696038</c:v>
                </c:pt>
                <c:pt idx="340">
                  <c:v>0.32354213920484298</c:v>
                </c:pt>
                <c:pt idx="341">
                  <c:v>0.32309313232331416</c:v>
                </c:pt>
                <c:pt idx="342">
                  <c:v>0.26754474157462216</c:v>
                </c:pt>
                <c:pt idx="343">
                  <c:v>0.5478895691608292</c:v>
                </c:pt>
                <c:pt idx="344">
                  <c:v>0.48161487922716795</c:v>
                </c:pt>
                <c:pt idx="345">
                  <c:v>-0.60691792807089939</c:v>
                </c:pt>
                <c:pt idx="346">
                  <c:v>-0.34322018106759611</c:v>
                </c:pt>
                <c:pt idx="347">
                  <c:v>-0.15901094742792665</c:v>
                </c:pt>
                <c:pt idx="348">
                  <c:v>0.36308467922908072</c:v>
                </c:pt>
                <c:pt idx="349">
                  <c:v>0.31596605669453037</c:v>
                </c:pt>
                <c:pt idx="350">
                  <c:v>0.18044881531521995</c:v>
                </c:pt>
                <c:pt idx="351">
                  <c:v>0.27327454058175338</c:v>
                </c:pt>
                <c:pt idx="352">
                  <c:v>-0.27352130680598297</c:v>
                </c:pt>
                <c:pt idx="353">
                  <c:v>-0.45100325080229764</c:v>
                </c:pt>
                <c:pt idx="354">
                  <c:v>9.1823179142443756E-2</c:v>
                </c:pt>
                <c:pt idx="355">
                  <c:v>-0.58625197378608718</c:v>
                </c:pt>
                <c:pt idx="356">
                  <c:v>-0.47786809752437787</c:v>
                </c:pt>
                <c:pt idx="357">
                  <c:v>7.5050752402659793E-2</c:v>
                </c:pt>
                <c:pt idx="358">
                  <c:v>0.1017427493334262</c:v>
                </c:pt>
                <c:pt idx="359">
                  <c:v>0.3465703355403229</c:v>
                </c:pt>
                <c:pt idx="360">
                  <c:v>0.94791695560488476</c:v>
                </c:pt>
                <c:pt idx="361">
                  <c:v>4.6836727573960957E-2</c:v>
                </c:pt>
                <c:pt idx="362">
                  <c:v>0.5382015679319001</c:v>
                </c:pt>
                <c:pt idx="363">
                  <c:v>0.90943438165441615</c:v>
                </c:pt>
                <c:pt idx="364">
                  <c:v>1.0152012959842169</c:v>
                </c:pt>
                <c:pt idx="365">
                  <c:v>0.63623577874283788</c:v>
                </c:pt>
                <c:pt idx="366">
                  <c:v>0.94262988696913386</c:v>
                </c:pt>
                <c:pt idx="367">
                  <c:v>0.80429568839790733</c:v>
                </c:pt>
                <c:pt idx="368">
                  <c:v>0.27204588679702812</c:v>
                </c:pt>
                <c:pt idx="369">
                  <c:v>-0.11153066628752395</c:v>
                </c:pt>
                <c:pt idx="370">
                  <c:v>0.25887482324614286</c:v>
                </c:pt>
                <c:pt idx="371">
                  <c:v>3.3630974292703009E-2</c:v>
                </c:pt>
                <c:pt idx="372">
                  <c:v>0.17949304325822091</c:v>
                </c:pt>
                <c:pt idx="373">
                  <c:v>0.41900694719129916</c:v>
                </c:pt>
                <c:pt idx="374">
                  <c:v>0.70817432068535435</c:v>
                </c:pt>
                <c:pt idx="375">
                  <c:v>0.70748438375045186</c:v>
                </c:pt>
                <c:pt idx="376">
                  <c:v>0.47849642815109483</c:v>
                </c:pt>
                <c:pt idx="377">
                  <c:v>0.51751242394392705</c:v>
                </c:pt>
                <c:pt idx="378">
                  <c:v>-2.2487576056072989E-2</c:v>
                </c:pt>
                <c:pt idx="379">
                  <c:v>-0.1424875760560731</c:v>
                </c:pt>
                <c:pt idx="380">
                  <c:v>-3.1618010838682764E-2</c:v>
                </c:pt>
                <c:pt idx="381">
                  <c:v>-0.17156699440191492</c:v>
                </c:pt>
                <c:pt idx="382">
                  <c:v>-0.2331129490804944</c:v>
                </c:pt>
                <c:pt idx="383">
                  <c:v>0.38408019942621996</c:v>
                </c:pt>
                <c:pt idx="384">
                  <c:v>-0.11250776869486812</c:v>
                </c:pt>
                <c:pt idx="385">
                  <c:v>-0.76644758961688098</c:v>
                </c:pt>
                <c:pt idx="386">
                  <c:v>-1.0370367493238497E-2</c:v>
                </c:pt>
                <c:pt idx="387">
                  <c:v>0.60910917514060037</c:v>
                </c:pt>
                <c:pt idx="388">
                  <c:v>1.6695382037151596E-2</c:v>
                </c:pt>
                <c:pt idx="389">
                  <c:v>0.19124601698761712</c:v>
                </c:pt>
                <c:pt idx="390">
                  <c:v>0.3125562129905104</c:v>
                </c:pt>
                <c:pt idx="391">
                  <c:v>-0.59467836306588362</c:v>
                </c:pt>
                <c:pt idx="392">
                  <c:v>9.8382533245354065E-2</c:v>
                </c:pt>
                <c:pt idx="393">
                  <c:v>0.80860460405576617</c:v>
                </c:pt>
                <c:pt idx="394">
                  <c:v>0.20170805233162836</c:v>
                </c:pt>
                <c:pt idx="395">
                  <c:v>0.40491161901033657</c:v>
                </c:pt>
                <c:pt idx="396">
                  <c:v>-0.41833651403260985</c:v>
                </c:pt>
                <c:pt idx="397">
                  <c:v>-0.51288265619259432</c:v>
                </c:pt>
                <c:pt idx="398">
                  <c:v>-0.10789296607589316</c:v>
                </c:pt>
                <c:pt idx="399">
                  <c:v>0.22968481300635579</c:v>
                </c:pt>
                <c:pt idx="400">
                  <c:v>0.19623653714428668</c:v>
                </c:pt>
                <c:pt idx="401">
                  <c:v>-9.6532381164724956E-2</c:v>
                </c:pt>
              </c:numCache>
            </c:numRef>
          </c:xVal>
          <c:yVal>
            <c:numRef>
              <c:f>Sheet1!$B$2:$B$403</c:f>
              <c:numCache>
                <c:formatCode>General</c:formatCode>
                <c:ptCount val="402"/>
                <c:pt idx="0">
                  <c:v>17.986811474111342</c:v>
                </c:pt>
                <c:pt idx="1">
                  <c:v>10.730115008823304</c:v>
                </c:pt>
                <c:pt idx="2">
                  <c:v>10.305493740789196</c:v>
                </c:pt>
                <c:pt idx="3">
                  <c:v>10.398609291670979</c:v>
                </c:pt>
                <c:pt idx="4">
                  <c:v>7.3013940584196746</c:v>
                </c:pt>
                <c:pt idx="5">
                  <c:v>6.2431970253005176</c:v>
                </c:pt>
                <c:pt idx="6">
                  <c:v>5.9599661543076721</c:v>
                </c:pt>
                <c:pt idx="7">
                  <c:v>5.5094885454694875</c:v>
                </c:pt>
                <c:pt idx="8">
                  <c:v>8.2991297287101418</c:v>
                </c:pt>
                <c:pt idx="9">
                  <c:v>10.362464934130422</c:v>
                </c:pt>
                <c:pt idx="10">
                  <c:v>10.979038241276129</c:v>
                </c:pt>
                <c:pt idx="11">
                  <c:v>4.8473129268469251</c:v>
                </c:pt>
                <c:pt idx="12">
                  <c:v>4.8940485100279929</c:v>
                </c:pt>
                <c:pt idx="13">
                  <c:v>4.04265817991174</c:v>
                </c:pt>
                <c:pt idx="14">
                  <c:v>1.1783860690513848</c:v>
                </c:pt>
                <c:pt idx="15">
                  <c:v>24.832403401782699</c:v>
                </c:pt>
                <c:pt idx="16">
                  <c:v>24.627579419142265</c:v>
                </c:pt>
                <c:pt idx="17">
                  <c:v>7.2341188733711093</c:v>
                </c:pt>
                <c:pt idx="18">
                  <c:v>8.4400004201334866</c:v>
                </c:pt>
                <c:pt idx="19">
                  <c:v>8.2453429097602893</c:v>
                </c:pt>
                <c:pt idx="20">
                  <c:v>1.8249859118142808</c:v>
                </c:pt>
                <c:pt idx="21">
                  <c:v>2.1128532419298907</c:v>
                </c:pt>
                <c:pt idx="22">
                  <c:v>0.57717932992122911</c:v>
                </c:pt>
                <c:pt idx="23">
                  <c:v>-2.6633758191755064</c:v>
                </c:pt>
                <c:pt idx="24">
                  <c:v>14.212855028868265</c:v>
                </c:pt>
                <c:pt idx="25">
                  <c:v>14.095587554213029</c:v>
                </c:pt>
                <c:pt idx="26">
                  <c:v>14.578943870871797</c:v>
                </c:pt>
                <c:pt idx="27">
                  <c:v>15.180577948553431</c:v>
                </c:pt>
                <c:pt idx="28">
                  <c:v>8.3464197698619458</c:v>
                </c:pt>
                <c:pt idx="29">
                  <c:v>10.186324797823865</c:v>
                </c:pt>
                <c:pt idx="30">
                  <c:v>13.858023370506345</c:v>
                </c:pt>
                <c:pt idx="31">
                  <c:v>18.137891092948522</c:v>
                </c:pt>
                <c:pt idx="32">
                  <c:v>12.591098204981499</c:v>
                </c:pt>
                <c:pt idx="33">
                  <c:v>17.014291298398909</c:v>
                </c:pt>
                <c:pt idx="34">
                  <c:v>16.015586413987393</c:v>
                </c:pt>
                <c:pt idx="35">
                  <c:v>11.082769466160691</c:v>
                </c:pt>
                <c:pt idx="36">
                  <c:v>21.614482459939133</c:v>
                </c:pt>
                <c:pt idx="37">
                  <c:v>15.943792964792536</c:v>
                </c:pt>
                <c:pt idx="38">
                  <c:v>13.439998909212392</c:v>
                </c:pt>
                <c:pt idx="39">
                  <c:v>8.0941712256409559</c:v>
                </c:pt>
                <c:pt idx="40">
                  <c:v>8.8815335970679143</c:v>
                </c:pt>
                <c:pt idx="41">
                  <c:v>7.9991940655240512</c:v>
                </c:pt>
                <c:pt idx="42">
                  <c:v>6.6402963171981355</c:v>
                </c:pt>
                <c:pt idx="43">
                  <c:v>0.54033255758252352</c:v>
                </c:pt>
                <c:pt idx="44">
                  <c:v>0.53826583033487196</c:v>
                </c:pt>
                <c:pt idx="45">
                  <c:v>2.3190955036156424E-2</c:v>
                </c:pt>
                <c:pt idx="46">
                  <c:v>-0.5286480616746303</c:v>
                </c:pt>
                <c:pt idx="47">
                  <c:v>16.226148331601742</c:v>
                </c:pt>
                <c:pt idx="48">
                  <c:v>19.269363304946197</c:v>
                </c:pt>
                <c:pt idx="49">
                  <c:v>18.7666478738862</c:v>
                </c:pt>
                <c:pt idx="50">
                  <c:v>11.98278536371884</c:v>
                </c:pt>
                <c:pt idx="51">
                  <c:v>12.229496968033793</c:v>
                </c:pt>
                <c:pt idx="52">
                  <c:v>13.630303446964831</c:v>
                </c:pt>
                <c:pt idx="53">
                  <c:v>14.15531476091072</c:v>
                </c:pt>
                <c:pt idx="54">
                  <c:v>47.490912498750326</c:v>
                </c:pt>
                <c:pt idx="55">
                  <c:v>52.207280638405429</c:v>
                </c:pt>
                <c:pt idx="56">
                  <c:v>51.953455515051417</c:v>
                </c:pt>
                <c:pt idx="57">
                  <c:v>51.229208887495581</c:v>
                </c:pt>
                <c:pt idx="58">
                  <c:v>50.522461744523817</c:v>
                </c:pt>
                <c:pt idx="59">
                  <c:v>47.538383071323409</c:v>
                </c:pt>
                <c:pt idx="60">
                  <c:v>41.806059945042939</c:v>
                </c:pt>
                <c:pt idx="61">
                  <c:v>14.811315105582246</c:v>
                </c:pt>
                <c:pt idx="62">
                  <c:v>19.13209731072758</c:v>
                </c:pt>
                <c:pt idx="63">
                  <c:v>18.89200856111426</c:v>
                </c:pt>
                <c:pt idx="64">
                  <c:v>15.459668633311274</c:v>
                </c:pt>
                <c:pt idx="65">
                  <c:v>14.894704894685162</c:v>
                </c:pt>
                <c:pt idx="66">
                  <c:v>15.00069013120644</c:v>
                </c:pt>
                <c:pt idx="67">
                  <c:v>12.380507052966827</c:v>
                </c:pt>
                <c:pt idx="68">
                  <c:v>15.420225210775307</c:v>
                </c:pt>
                <c:pt idx="69">
                  <c:v>14.791917869674975</c:v>
                </c:pt>
                <c:pt idx="70">
                  <c:v>10.936103180151946</c:v>
                </c:pt>
                <c:pt idx="71">
                  <c:v>8.4844495486725791</c:v>
                </c:pt>
                <c:pt idx="72">
                  <c:v>-4.7016170853709127</c:v>
                </c:pt>
                <c:pt idx="73">
                  <c:v>23.457849880235315</c:v>
                </c:pt>
                <c:pt idx="74">
                  <c:v>25.967252086667969</c:v>
                </c:pt>
                <c:pt idx="75">
                  <c:v>24.477985704807281</c:v>
                </c:pt>
                <c:pt idx="76">
                  <c:v>14.716269013136163</c:v>
                </c:pt>
                <c:pt idx="77">
                  <c:v>10.527150916894357</c:v>
                </c:pt>
                <c:pt idx="78">
                  <c:v>6.162102464908159</c:v>
                </c:pt>
                <c:pt idx="79">
                  <c:v>-0.29437391518651879</c:v>
                </c:pt>
                <c:pt idx="80">
                  <c:v>7.4184154152428405</c:v>
                </c:pt>
                <c:pt idx="81">
                  <c:v>8.4005291543606475</c:v>
                </c:pt>
                <c:pt idx="82">
                  <c:v>6.9149551014538346</c:v>
                </c:pt>
                <c:pt idx="83">
                  <c:v>-1.4653918782121522</c:v>
                </c:pt>
                <c:pt idx="84">
                  <c:v>-2.4849072115648241</c:v>
                </c:pt>
                <c:pt idx="85">
                  <c:v>-4.8080108780979458</c:v>
                </c:pt>
                <c:pt idx="86">
                  <c:v>-6.762624250752225</c:v>
                </c:pt>
                <c:pt idx="87">
                  <c:v>21.690388360748614</c:v>
                </c:pt>
                <c:pt idx="88">
                  <c:v>17.52822047959981</c:v>
                </c:pt>
                <c:pt idx="89">
                  <c:v>9.6763294767445274</c:v>
                </c:pt>
                <c:pt idx="90">
                  <c:v>7.6030381769554012</c:v>
                </c:pt>
                <c:pt idx="91">
                  <c:v>10.986340769793124</c:v>
                </c:pt>
                <c:pt idx="92">
                  <c:v>13.948289914324441</c:v>
                </c:pt>
                <c:pt idx="93">
                  <c:v>7.0116166774473854</c:v>
                </c:pt>
                <c:pt idx="94">
                  <c:v>4.673503729254147</c:v>
                </c:pt>
                <c:pt idx="95">
                  <c:v>2.8157216370599869</c:v>
                </c:pt>
                <c:pt idx="96">
                  <c:v>0.7331037198766488</c:v>
                </c:pt>
                <c:pt idx="97">
                  <c:v>-0.67835858594449405</c:v>
                </c:pt>
                <c:pt idx="98">
                  <c:v>-4.8296424305254604</c:v>
                </c:pt>
                <c:pt idx="99">
                  <c:v>13.545263096686</c:v>
                </c:pt>
                <c:pt idx="100">
                  <c:v>16.742471953464566</c:v>
                </c:pt>
                <c:pt idx="101">
                  <c:v>14.816068715347797</c:v>
                </c:pt>
                <c:pt idx="102">
                  <c:v>1.6607753465494923</c:v>
                </c:pt>
                <c:pt idx="103">
                  <c:v>1.9413014930366401</c:v>
                </c:pt>
                <c:pt idx="104">
                  <c:v>0.28503017159877686</c:v>
                </c:pt>
                <c:pt idx="105">
                  <c:v>-5.1782609044133565</c:v>
                </c:pt>
                <c:pt idx="106">
                  <c:v>4.9591836923688959</c:v>
                </c:pt>
                <c:pt idx="107">
                  <c:v>6.4026561485471589</c:v>
                </c:pt>
                <c:pt idx="108">
                  <c:v>5.576148884929033</c:v>
                </c:pt>
                <c:pt idx="109">
                  <c:v>8.7223480523057617E-2</c:v>
                </c:pt>
                <c:pt idx="110">
                  <c:v>0.23453997201574595</c:v>
                </c:pt>
                <c:pt idx="111">
                  <c:v>-2.1081337199824191E-2</c:v>
                </c:pt>
                <c:pt idx="112">
                  <c:v>-2.1445907883567372</c:v>
                </c:pt>
                <c:pt idx="113">
                  <c:v>5.0717496761023995</c:v>
                </c:pt>
                <c:pt idx="114">
                  <c:v>8.5801976375487143</c:v>
                </c:pt>
                <c:pt idx="115">
                  <c:v>10.279230729695499</c:v>
                </c:pt>
                <c:pt idx="116">
                  <c:v>4.0933362163944054</c:v>
                </c:pt>
                <c:pt idx="117">
                  <c:v>7.5810643050365556</c:v>
                </c:pt>
                <c:pt idx="118">
                  <c:v>6.7936332931729737</c:v>
                </c:pt>
                <c:pt idx="119">
                  <c:v>3.9997551246734986</c:v>
                </c:pt>
                <c:pt idx="120">
                  <c:v>19.252154586831871</c:v>
                </c:pt>
                <c:pt idx="121">
                  <c:v>19.291926862909037</c:v>
                </c:pt>
                <c:pt idx="122">
                  <c:v>13.235796545716383</c:v>
                </c:pt>
                <c:pt idx="123">
                  <c:v>5.7152649316845938</c:v>
                </c:pt>
                <c:pt idx="124">
                  <c:v>-1.4466812959003761</c:v>
                </c:pt>
                <c:pt idx="125">
                  <c:v>-13.714223995199681</c:v>
                </c:pt>
                <c:pt idx="126">
                  <c:v>-23.209642936132724</c:v>
                </c:pt>
                <c:pt idx="127">
                  <c:v>4.4775994765512195</c:v>
                </c:pt>
                <c:pt idx="128">
                  <c:v>1.206652995406543</c:v>
                </c:pt>
                <c:pt idx="129">
                  <c:v>5.1258771434225636</c:v>
                </c:pt>
                <c:pt idx="130">
                  <c:v>2.8695547166842417</c:v>
                </c:pt>
                <c:pt idx="131">
                  <c:v>24.815815263208307</c:v>
                </c:pt>
                <c:pt idx="132">
                  <c:v>29.020302677444754</c:v>
                </c:pt>
                <c:pt idx="133">
                  <c:v>27.319705705980368</c:v>
                </c:pt>
                <c:pt idx="134">
                  <c:v>17.052159786878462</c:v>
                </c:pt>
                <c:pt idx="135">
                  <c:v>16.199039005049265</c:v>
                </c:pt>
                <c:pt idx="136">
                  <c:v>14.109636837702233</c:v>
                </c:pt>
                <c:pt idx="137">
                  <c:v>9.0283024304126158</c:v>
                </c:pt>
                <c:pt idx="138">
                  <c:v>21.729577281327472</c:v>
                </c:pt>
                <c:pt idx="139">
                  <c:v>17.306840863303208</c:v>
                </c:pt>
                <c:pt idx="140">
                  <c:v>14.307538343853032</c:v>
                </c:pt>
                <c:pt idx="141">
                  <c:v>2.5145636352036149</c:v>
                </c:pt>
                <c:pt idx="142">
                  <c:v>-1.3009988999890254E-2</c:v>
                </c:pt>
                <c:pt idx="143">
                  <c:v>-2.075967179036553</c:v>
                </c:pt>
                <c:pt idx="144">
                  <c:v>-3.8081243250465135</c:v>
                </c:pt>
                <c:pt idx="145">
                  <c:v>15.276755412403098</c:v>
                </c:pt>
                <c:pt idx="146">
                  <c:v>19.313141538070511</c:v>
                </c:pt>
                <c:pt idx="147">
                  <c:v>16.921874946941529</c:v>
                </c:pt>
                <c:pt idx="148">
                  <c:v>3.123828460853062</c:v>
                </c:pt>
                <c:pt idx="149">
                  <c:v>-6.3144634729610516</c:v>
                </c:pt>
                <c:pt idx="150">
                  <c:v>-6.0249552108672333</c:v>
                </c:pt>
                <c:pt idx="151">
                  <c:v>-8.033071016530613</c:v>
                </c:pt>
                <c:pt idx="152">
                  <c:v>29.16063232393693</c:v>
                </c:pt>
                <c:pt idx="153">
                  <c:v>34.91557788230697</c:v>
                </c:pt>
                <c:pt idx="154">
                  <c:v>31.328377304628674</c:v>
                </c:pt>
                <c:pt idx="155">
                  <c:v>32.130699069904622</c:v>
                </c:pt>
                <c:pt idx="156">
                  <c:v>33.46183853572775</c:v>
                </c:pt>
                <c:pt idx="157">
                  <c:v>30.882657279405912</c:v>
                </c:pt>
                <c:pt idx="158">
                  <c:v>24.827306169456875</c:v>
                </c:pt>
                <c:pt idx="159">
                  <c:v>17.708088858966775</c:v>
                </c:pt>
                <c:pt idx="160">
                  <c:v>19.472926323777351</c:v>
                </c:pt>
                <c:pt idx="161">
                  <c:v>20.671677039939951</c:v>
                </c:pt>
                <c:pt idx="162">
                  <c:v>20.345907824022724</c:v>
                </c:pt>
                <c:pt idx="163">
                  <c:v>20.931201286767198</c:v>
                </c:pt>
                <c:pt idx="164">
                  <c:v>22.007741114970791</c:v>
                </c:pt>
                <c:pt idx="165">
                  <c:v>22.074144342395385</c:v>
                </c:pt>
                <c:pt idx="166">
                  <c:v>14.832565119388796</c:v>
                </c:pt>
                <c:pt idx="167">
                  <c:v>14.093374631003286</c:v>
                </c:pt>
                <c:pt idx="168">
                  <c:v>8.2144467253877806</c:v>
                </c:pt>
                <c:pt idx="169">
                  <c:v>-0.58704189284561892</c:v>
                </c:pt>
                <c:pt idx="170">
                  <c:v>-5.2325807363207133</c:v>
                </c:pt>
                <c:pt idx="171">
                  <c:v>-8.9525314120590949</c:v>
                </c:pt>
                <c:pt idx="172">
                  <c:v>-11.342095307050215</c:v>
                </c:pt>
                <c:pt idx="173">
                  <c:v>6.8020248101277048</c:v>
                </c:pt>
                <c:pt idx="174">
                  <c:v>12.968223378392985</c:v>
                </c:pt>
                <c:pt idx="175">
                  <c:v>15.445569917414481</c:v>
                </c:pt>
                <c:pt idx="176">
                  <c:v>10.925933228329754</c:v>
                </c:pt>
                <c:pt idx="177">
                  <c:v>11.549665872090742</c:v>
                </c:pt>
                <c:pt idx="178">
                  <c:v>10.496749613788481</c:v>
                </c:pt>
                <c:pt idx="179">
                  <c:v>8.4066482052273628</c:v>
                </c:pt>
                <c:pt idx="180">
                  <c:v>1.8323524042440198</c:v>
                </c:pt>
                <c:pt idx="181">
                  <c:v>2.6334646870997958</c:v>
                </c:pt>
                <c:pt idx="182">
                  <c:v>1.5299825166582792</c:v>
                </c:pt>
                <c:pt idx="183">
                  <c:v>-5.4519761907341646</c:v>
                </c:pt>
                <c:pt idx="184">
                  <c:v>-4.4127065969634671</c:v>
                </c:pt>
                <c:pt idx="185">
                  <c:v>-6.0422488445784239</c:v>
                </c:pt>
                <c:pt idx="186">
                  <c:v>-9.6951114248955861</c:v>
                </c:pt>
                <c:pt idx="187">
                  <c:v>-4.8119286209574952</c:v>
                </c:pt>
                <c:pt idx="188">
                  <c:v>-6.2336112401528254</c:v>
                </c:pt>
                <c:pt idx="189">
                  <c:v>6.7902902846229907</c:v>
                </c:pt>
                <c:pt idx="190">
                  <c:v>8.8906459461696841</c:v>
                </c:pt>
                <c:pt idx="191">
                  <c:v>6.4386809684105373</c:v>
                </c:pt>
                <c:pt idx="192">
                  <c:v>-1.4320818215983522</c:v>
                </c:pt>
                <c:pt idx="193">
                  <c:v>1.9144491020952614</c:v>
                </c:pt>
                <c:pt idx="194">
                  <c:v>-0.63693882833337767</c:v>
                </c:pt>
                <c:pt idx="195">
                  <c:v>-0.66725019268893959</c:v>
                </c:pt>
                <c:pt idx="196">
                  <c:v>21.677045944867679</c:v>
                </c:pt>
                <c:pt idx="197">
                  <c:v>24.109338393103119</c:v>
                </c:pt>
                <c:pt idx="198">
                  <c:v>27.285185735563733</c:v>
                </c:pt>
                <c:pt idx="199">
                  <c:v>24.616900977659562</c:v>
                </c:pt>
                <c:pt idx="200">
                  <c:v>19.160411046185644</c:v>
                </c:pt>
                <c:pt idx="201">
                  <c:v>13.991112811633943</c:v>
                </c:pt>
                <c:pt idx="202">
                  <c:v>8.9345259671379296</c:v>
                </c:pt>
                <c:pt idx="203">
                  <c:v>20.994969114800099</c:v>
                </c:pt>
                <c:pt idx="204">
                  <c:v>19.160644722651554</c:v>
                </c:pt>
                <c:pt idx="205">
                  <c:v>18.445567636361915</c:v>
                </c:pt>
                <c:pt idx="206">
                  <c:v>14.14956210484668</c:v>
                </c:pt>
                <c:pt idx="207">
                  <c:v>16.140607339003665</c:v>
                </c:pt>
                <c:pt idx="208">
                  <c:v>14.448429176087885</c:v>
                </c:pt>
                <c:pt idx="209">
                  <c:v>11.507310993411224</c:v>
                </c:pt>
                <c:pt idx="210">
                  <c:v>-0.36291835724497901</c:v>
                </c:pt>
                <c:pt idx="211">
                  <c:v>-3.3243247597496861</c:v>
                </c:pt>
                <c:pt idx="212">
                  <c:v>14.932311930862951</c:v>
                </c:pt>
                <c:pt idx="213">
                  <c:v>10.006079567447657</c:v>
                </c:pt>
                <c:pt idx="214">
                  <c:v>18.506050521823525</c:v>
                </c:pt>
                <c:pt idx="215">
                  <c:v>19.551198966045824</c:v>
                </c:pt>
                <c:pt idx="216">
                  <c:v>18.77157857838494</c:v>
                </c:pt>
                <c:pt idx="217">
                  <c:v>10.79983313257884</c:v>
                </c:pt>
                <c:pt idx="218">
                  <c:v>12.650972724085108</c:v>
                </c:pt>
                <c:pt idx="219">
                  <c:v>12.335479297708751</c:v>
                </c:pt>
                <c:pt idx="220">
                  <c:v>11.861311779876971</c:v>
                </c:pt>
                <c:pt idx="221">
                  <c:v>15.851434067938186</c:v>
                </c:pt>
                <c:pt idx="222">
                  <c:v>22.355710832430731</c:v>
                </c:pt>
                <c:pt idx="223">
                  <c:v>22.540707075713229</c:v>
                </c:pt>
                <c:pt idx="224">
                  <c:v>20.142001910652496</c:v>
                </c:pt>
                <c:pt idx="225">
                  <c:v>8.081432409911038</c:v>
                </c:pt>
                <c:pt idx="226">
                  <c:v>10.518930249972769</c:v>
                </c:pt>
                <c:pt idx="227">
                  <c:v>10.342122735699277</c:v>
                </c:pt>
                <c:pt idx="228">
                  <c:v>0.1917188706483941</c:v>
                </c:pt>
                <c:pt idx="229">
                  <c:v>2.160560452423077</c:v>
                </c:pt>
                <c:pt idx="230">
                  <c:v>0.95226470808871255</c:v>
                </c:pt>
                <c:pt idx="231">
                  <c:v>1.6084963940905084</c:v>
                </c:pt>
                <c:pt idx="232">
                  <c:v>15.151338166504225</c:v>
                </c:pt>
                <c:pt idx="233">
                  <c:v>10.48597392989663</c:v>
                </c:pt>
                <c:pt idx="234">
                  <c:v>6.1350042447157804</c:v>
                </c:pt>
                <c:pt idx="235">
                  <c:v>10.325215382263053</c:v>
                </c:pt>
                <c:pt idx="236">
                  <c:v>11.860673954481626</c:v>
                </c:pt>
                <c:pt idx="237">
                  <c:v>5.7454702904585986</c:v>
                </c:pt>
                <c:pt idx="238">
                  <c:v>5.0564782505642114</c:v>
                </c:pt>
                <c:pt idx="239">
                  <c:v>2.400430712350321</c:v>
                </c:pt>
                <c:pt idx="240">
                  <c:v>-2.6351094435028699</c:v>
                </c:pt>
                <c:pt idx="241">
                  <c:v>9.3353763098633635</c:v>
                </c:pt>
                <c:pt idx="242">
                  <c:v>8.7655544901117821</c:v>
                </c:pt>
                <c:pt idx="243">
                  <c:v>4.0976572573717007</c:v>
                </c:pt>
                <c:pt idx="244">
                  <c:v>1.9775595852690842</c:v>
                </c:pt>
                <c:pt idx="245">
                  <c:v>-1.020979304585623</c:v>
                </c:pt>
                <c:pt idx="246">
                  <c:v>-1.2597931419820796</c:v>
                </c:pt>
                <c:pt idx="247">
                  <c:v>-1.4237603114386488</c:v>
                </c:pt>
                <c:pt idx="248">
                  <c:v>8.830302656148703</c:v>
                </c:pt>
                <c:pt idx="249">
                  <c:v>8.811693617499472</c:v>
                </c:pt>
                <c:pt idx="250">
                  <c:v>19.961851841246592</c:v>
                </c:pt>
                <c:pt idx="251">
                  <c:v>19.934846744748036</c:v>
                </c:pt>
                <c:pt idx="252">
                  <c:v>7.9771492296456969</c:v>
                </c:pt>
                <c:pt idx="253">
                  <c:v>8.6092216367784857</c:v>
                </c:pt>
                <c:pt idx="254">
                  <c:v>7.0408692212296842</c:v>
                </c:pt>
                <c:pt idx="255">
                  <c:v>0.83768219398887567</c:v>
                </c:pt>
                <c:pt idx="256">
                  <c:v>-1.8059283185746011</c:v>
                </c:pt>
                <c:pt idx="257">
                  <c:v>-3.3600086100497251</c:v>
                </c:pt>
                <c:pt idx="258">
                  <c:v>-3.2185773028142961</c:v>
                </c:pt>
                <c:pt idx="259">
                  <c:v>33.559273937512302</c:v>
                </c:pt>
                <c:pt idx="260">
                  <c:v>32.507924771042696</c:v>
                </c:pt>
                <c:pt idx="261">
                  <c:v>15.075033107332914</c:v>
                </c:pt>
                <c:pt idx="262">
                  <c:v>8.6718676877255874</c:v>
                </c:pt>
                <c:pt idx="263">
                  <c:v>21.669132483920883</c:v>
                </c:pt>
                <c:pt idx="264">
                  <c:v>25.59188107262198</c:v>
                </c:pt>
                <c:pt idx="265">
                  <c:v>31.22407952278774</c:v>
                </c:pt>
                <c:pt idx="266">
                  <c:v>27.366143834026424</c:v>
                </c:pt>
                <c:pt idx="267">
                  <c:v>29.191133147192616</c:v>
                </c:pt>
                <c:pt idx="268">
                  <c:v>28.27914535798115</c:v>
                </c:pt>
                <c:pt idx="269">
                  <c:v>25.645664699663229</c:v>
                </c:pt>
                <c:pt idx="270">
                  <c:v>15.001561180885759</c:v>
                </c:pt>
                <c:pt idx="271">
                  <c:v>18.18178705420177</c:v>
                </c:pt>
                <c:pt idx="272">
                  <c:v>17.749846564468719</c:v>
                </c:pt>
                <c:pt idx="273">
                  <c:v>12.696166115269314</c:v>
                </c:pt>
                <c:pt idx="274">
                  <c:v>15.572805596441874</c:v>
                </c:pt>
                <c:pt idx="275">
                  <c:v>14.114026837889426</c:v>
                </c:pt>
                <c:pt idx="276">
                  <c:v>14.287462118954508</c:v>
                </c:pt>
                <c:pt idx="277">
                  <c:v>20.308382501894151</c:v>
                </c:pt>
                <c:pt idx="278">
                  <c:v>25.448172682604131</c:v>
                </c:pt>
                <c:pt idx="279">
                  <c:v>26.572251085922716</c:v>
                </c:pt>
                <c:pt idx="280">
                  <c:v>22.826450875451876</c:v>
                </c:pt>
                <c:pt idx="281">
                  <c:v>23.135526457107858</c:v>
                </c:pt>
                <c:pt idx="282">
                  <c:v>20.473693084715272</c:v>
                </c:pt>
                <c:pt idx="283">
                  <c:v>15.634060192226329</c:v>
                </c:pt>
                <c:pt idx="284">
                  <c:v>0.81331424486936754</c:v>
                </c:pt>
                <c:pt idx="285">
                  <c:v>2.8930974873100368</c:v>
                </c:pt>
                <c:pt idx="286">
                  <c:v>4.3657217564692985</c:v>
                </c:pt>
                <c:pt idx="287">
                  <c:v>0.35273568318974213</c:v>
                </c:pt>
                <c:pt idx="288">
                  <c:v>1.903652378183196</c:v>
                </c:pt>
                <c:pt idx="289">
                  <c:v>-1.2668976610186178E-2</c:v>
                </c:pt>
                <c:pt idx="290">
                  <c:v>-5.1394895393650941</c:v>
                </c:pt>
                <c:pt idx="291">
                  <c:v>8.935529337307635</c:v>
                </c:pt>
                <c:pt idx="292">
                  <c:v>3.5437962562058445</c:v>
                </c:pt>
                <c:pt idx="293">
                  <c:v>35.017893127503541</c:v>
                </c:pt>
                <c:pt idx="294">
                  <c:v>38.408442730397674</c:v>
                </c:pt>
                <c:pt idx="295">
                  <c:v>36.103863988829943</c:v>
                </c:pt>
                <c:pt idx="296">
                  <c:v>20.538283260471069</c:v>
                </c:pt>
                <c:pt idx="297">
                  <c:v>17.937890174410853</c:v>
                </c:pt>
                <c:pt idx="298">
                  <c:v>13.44600276573189</c:v>
                </c:pt>
                <c:pt idx="299">
                  <c:v>7.9590264213926787</c:v>
                </c:pt>
                <c:pt idx="300">
                  <c:v>26.569789494699947</c:v>
                </c:pt>
                <c:pt idx="301">
                  <c:v>27.838317534591184</c:v>
                </c:pt>
                <c:pt idx="302">
                  <c:v>18.294470605306756</c:v>
                </c:pt>
                <c:pt idx="303">
                  <c:v>6.9779429961858597</c:v>
                </c:pt>
                <c:pt idx="304">
                  <c:v>14.2317782552281</c:v>
                </c:pt>
                <c:pt idx="305">
                  <c:v>12.035724519047797</c:v>
                </c:pt>
                <c:pt idx="306">
                  <c:v>6.4231313847704641</c:v>
                </c:pt>
                <c:pt idx="307">
                  <c:v>33.697231112248893</c:v>
                </c:pt>
                <c:pt idx="308">
                  <c:v>34.461854739829434</c:v>
                </c:pt>
                <c:pt idx="309">
                  <c:v>24.30203438927574</c:v>
                </c:pt>
                <c:pt idx="310">
                  <c:v>22.021592128337986</c:v>
                </c:pt>
                <c:pt idx="311">
                  <c:v>17.832620219824591</c:v>
                </c:pt>
                <c:pt idx="312">
                  <c:v>9.7603630048805456</c:v>
                </c:pt>
                <c:pt idx="313">
                  <c:v>1.5158503452004979</c:v>
                </c:pt>
                <c:pt idx="314">
                  <c:v>-7.403596655684197</c:v>
                </c:pt>
                <c:pt idx="315">
                  <c:v>15.464867500640267</c:v>
                </c:pt>
                <c:pt idx="316">
                  <c:v>17.544258842272065</c:v>
                </c:pt>
                <c:pt idx="317">
                  <c:v>18.364515258016922</c:v>
                </c:pt>
                <c:pt idx="318">
                  <c:v>12.479873109972317</c:v>
                </c:pt>
                <c:pt idx="319">
                  <c:v>10.16280789908155</c:v>
                </c:pt>
                <c:pt idx="320">
                  <c:v>8.0470469588014737</c:v>
                </c:pt>
                <c:pt idx="321">
                  <c:v>5.0768411020413851</c:v>
                </c:pt>
                <c:pt idx="322">
                  <c:v>8.4302340903182227</c:v>
                </c:pt>
                <c:pt idx="323">
                  <c:v>8.9094844310633192</c:v>
                </c:pt>
                <c:pt idx="324">
                  <c:v>6.9154654318021258</c:v>
                </c:pt>
                <c:pt idx="325">
                  <c:v>0.74255612329814369</c:v>
                </c:pt>
                <c:pt idx="326">
                  <c:v>-1.8105464844905939</c:v>
                </c:pt>
                <c:pt idx="327">
                  <c:v>-3.9719740616993349</c:v>
                </c:pt>
                <c:pt idx="328">
                  <c:v>-7.2013087047805513</c:v>
                </c:pt>
                <c:pt idx="329">
                  <c:v>26.503564474736407</c:v>
                </c:pt>
                <c:pt idx="330">
                  <c:v>29.673762556968875</c:v>
                </c:pt>
                <c:pt idx="331">
                  <c:v>14.175585100838717</c:v>
                </c:pt>
                <c:pt idx="332">
                  <c:v>14.566897503947551</c:v>
                </c:pt>
                <c:pt idx="333">
                  <c:v>11.235810161313253</c:v>
                </c:pt>
                <c:pt idx="334">
                  <c:v>1.4710209266846519</c:v>
                </c:pt>
                <c:pt idx="335">
                  <c:v>4.2574199671962631</c:v>
                </c:pt>
                <c:pt idx="336">
                  <c:v>3.4969623041423148</c:v>
                </c:pt>
                <c:pt idx="337">
                  <c:v>1.005555092748267</c:v>
                </c:pt>
                <c:pt idx="338">
                  <c:v>5.486773873949069</c:v>
                </c:pt>
                <c:pt idx="339">
                  <c:v>8.9379669288392805</c:v>
                </c:pt>
                <c:pt idx="340">
                  <c:v>10.529353416889542</c:v>
                </c:pt>
                <c:pt idx="341">
                  <c:v>5.6191704873704396</c:v>
                </c:pt>
                <c:pt idx="342">
                  <c:v>5.5475311184334686</c:v>
                </c:pt>
                <c:pt idx="343">
                  <c:v>3.2890370595778151</c:v>
                </c:pt>
                <c:pt idx="344">
                  <c:v>0.30610034774909423</c:v>
                </c:pt>
                <c:pt idx="345">
                  <c:v>23.331397065187787</c:v>
                </c:pt>
                <c:pt idx="346">
                  <c:v>23.928027156378029</c:v>
                </c:pt>
                <c:pt idx="347">
                  <c:v>20.397941868875691</c:v>
                </c:pt>
                <c:pt idx="348">
                  <c:v>12.67531902797927</c:v>
                </c:pt>
                <c:pt idx="349">
                  <c:v>16.228288296279914</c:v>
                </c:pt>
                <c:pt idx="350">
                  <c:v>11.56988276828681</c:v>
                </c:pt>
                <c:pt idx="351">
                  <c:v>12.916615381367791</c:v>
                </c:pt>
                <c:pt idx="352">
                  <c:v>-1.1608036444139103</c:v>
                </c:pt>
                <c:pt idx="353">
                  <c:v>-4.3925308867406088</c:v>
                </c:pt>
                <c:pt idx="354">
                  <c:v>27.973554387792365</c:v>
                </c:pt>
                <c:pt idx="355">
                  <c:v>26.723206742279437</c:v>
                </c:pt>
                <c:pt idx="356">
                  <c:v>22.407595768163802</c:v>
                </c:pt>
                <c:pt idx="357">
                  <c:v>8.6385418878085929</c:v>
                </c:pt>
                <c:pt idx="358">
                  <c:v>9.4160055972908552</c:v>
                </c:pt>
                <c:pt idx="359">
                  <c:v>11.185470637479256</c:v>
                </c:pt>
                <c:pt idx="360">
                  <c:v>8.8206978888011989</c:v>
                </c:pt>
                <c:pt idx="361">
                  <c:v>41.295445535905806</c:v>
                </c:pt>
                <c:pt idx="362">
                  <c:v>34.315349681329543</c:v>
                </c:pt>
                <c:pt idx="363">
                  <c:v>6.5616645624540837</c:v>
                </c:pt>
                <c:pt idx="364">
                  <c:v>7.6856042490275556</c:v>
                </c:pt>
                <c:pt idx="365">
                  <c:v>5.3058614479846611</c:v>
                </c:pt>
                <c:pt idx="366">
                  <c:v>-2.3401556036896309</c:v>
                </c:pt>
                <c:pt idx="367">
                  <c:v>11.832323886620166</c:v>
                </c:pt>
                <c:pt idx="368">
                  <c:v>12.721443410385547</c:v>
                </c:pt>
                <c:pt idx="369">
                  <c:v>7.7444742118657928</c:v>
                </c:pt>
                <c:pt idx="370">
                  <c:v>0.64958692155290265</c:v>
                </c:pt>
                <c:pt idx="371">
                  <c:v>-0.45165378278682056</c:v>
                </c:pt>
                <c:pt idx="372">
                  <c:v>-2.186687964060674</c:v>
                </c:pt>
                <c:pt idx="373">
                  <c:v>-5.5935863140110342</c:v>
                </c:pt>
                <c:pt idx="374">
                  <c:v>8.8075858870629631</c:v>
                </c:pt>
                <c:pt idx="375">
                  <c:v>8.8620911465431718</c:v>
                </c:pt>
                <c:pt idx="376">
                  <c:v>5.8954018569483679</c:v>
                </c:pt>
                <c:pt idx="377">
                  <c:v>-0.63478290143770266</c:v>
                </c:pt>
                <c:pt idx="378">
                  <c:v>-1.2197132188779491</c:v>
                </c:pt>
                <c:pt idx="379">
                  <c:v>-1.8239909099790452</c:v>
                </c:pt>
                <c:pt idx="380">
                  <c:v>-1.3200540707906327</c:v>
                </c:pt>
                <c:pt idx="381">
                  <c:v>28.7960755419709</c:v>
                </c:pt>
                <c:pt idx="382">
                  <c:v>26.21727372673508</c:v>
                </c:pt>
                <c:pt idx="383">
                  <c:v>9.7631015743585792</c:v>
                </c:pt>
                <c:pt idx="384">
                  <c:v>27.576477954920264</c:v>
                </c:pt>
                <c:pt idx="385">
                  <c:v>40.940554777282578</c:v>
                </c:pt>
                <c:pt idx="386">
                  <c:v>21.042707504787206</c:v>
                </c:pt>
                <c:pt idx="387">
                  <c:v>9.8793290897642549</c:v>
                </c:pt>
                <c:pt idx="388">
                  <c:v>4.7186914934298052</c:v>
                </c:pt>
                <c:pt idx="389">
                  <c:v>1.9687100371223565</c:v>
                </c:pt>
                <c:pt idx="390">
                  <c:v>32.995016390332488</c:v>
                </c:pt>
                <c:pt idx="391">
                  <c:v>32.128105044153443</c:v>
                </c:pt>
                <c:pt idx="392">
                  <c:v>29.956214646427703</c:v>
                </c:pt>
                <c:pt idx="393">
                  <c:v>28.532556765162909</c:v>
                </c:pt>
                <c:pt idx="394">
                  <c:v>26.487112801658164</c:v>
                </c:pt>
                <c:pt idx="395">
                  <c:v>23.29967892371787</c:v>
                </c:pt>
                <c:pt idx="396">
                  <c:v>-38.517225922237763</c:v>
                </c:pt>
                <c:pt idx="397">
                  <c:v>-39.421968741153975</c:v>
                </c:pt>
                <c:pt idx="398">
                  <c:v>-28.286580390910565</c:v>
                </c:pt>
                <c:pt idx="399">
                  <c:v>-14.531226773685191</c:v>
                </c:pt>
                <c:pt idx="400">
                  <c:v>-4.0685084945417671</c:v>
                </c:pt>
                <c:pt idx="401">
                  <c:v>1.9718248187335696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5334528"/>
        <c:axId val="185335104"/>
      </c:scatterChart>
      <c:valAx>
        <c:axId val="185334528"/>
        <c:scaling>
          <c:orientation val="minMax"/>
          <c:max val="2"/>
          <c:min val="-2"/>
        </c:scaling>
        <c:delete val="0"/>
        <c:axPos val="b"/>
        <c:majorGridlines>
          <c:spPr>
            <a:ln w="25400">
              <a:solidFill>
                <a:srgbClr val="C1E4F5"/>
              </a:solidFill>
            </a:ln>
          </c:spPr>
        </c:majorGridlines>
        <c:numFmt formatCode="General" sourceLinked="1"/>
        <c:majorTickMark val="none"/>
        <c:minorTickMark val="none"/>
        <c:tickLblPos val="low"/>
        <c:spPr>
          <a:ln w="25400">
            <a:solidFill>
              <a:srgbClr val="D9D9D9"/>
            </a:solidFill>
          </a:ln>
        </c:spPr>
        <c:txPr>
          <a:bodyPr/>
          <a:lstStyle/>
          <a:p>
            <a:pPr>
              <a:defRPr sz="1600">
                <a:latin typeface="Calibri" panose="020F0502020204030204" pitchFamily="34" charset="0"/>
              </a:defRPr>
            </a:pPr>
            <a:endParaRPr lang="fi-FI"/>
          </a:p>
        </c:txPr>
        <c:crossAx val="185335104"/>
        <c:crosses val="autoZero"/>
        <c:crossBetween val="midCat"/>
      </c:valAx>
      <c:valAx>
        <c:axId val="185335104"/>
        <c:scaling>
          <c:orientation val="minMax"/>
          <c:max val="100"/>
          <c:min val="-80"/>
        </c:scaling>
        <c:delete val="0"/>
        <c:axPos val="l"/>
        <c:majorGridlines>
          <c:spPr>
            <a:ln w="25400">
              <a:solidFill>
                <a:srgbClr val="C1E4F5"/>
              </a:solidFill>
            </a:ln>
          </c:spPr>
        </c:majorGridlines>
        <c:numFmt formatCode="General" sourceLinked="1"/>
        <c:majorTickMark val="none"/>
        <c:minorTickMark val="none"/>
        <c:tickLblPos val="low"/>
        <c:spPr>
          <a:ln w="25400">
            <a:solidFill>
              <a:srgbClr val="D9D9D9"/>
            </a:solidFill>
          </a:ln>
        </c:spPr>
        <c:txPr>
          <a:bodyPr/>
          <a:lstStyle/>
          <a:p>
            <a:pPr>
              <a:defRPr sz="1600">
                <a:latin typeface="Calibri" panose="020F0502020204030204" pitchFamily="34" charset="0"/>
              </a:defRPr>
            </a:pPr>
            <a:endParaRPr lang="fi-FI"/>
          </a:p>
        </c:txPr>
        <c:crossAx val="185334528"/>
        <c:crosses val="autoZero"/>
        <c:crossBetween val="midCat"/>
      </c:valAx>
      <c:spPr>
        <a:ln w="25400">
          <a:solidFill>
            <a:srgbClr val="C1E4F5"/>
          </a:solidFill>
        </a:ln>
      </c:spPr>
    </c:plotArea>
    <c:plotVisOnly val="1"/>
    <c:dispBlanksAs val="gap"/>
    <c:showDLblsOverMax val="0"/>
  </c:chart>
  <c:spPr>
    <a:solidFill>
      <a:srgbClr val="DBEFF9"/>
    </a:solidFill>
  </c:spPr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Maat</c:v>
                </c:pt>
              </c:strCache>
            </c:strRef>
          </c:tx>
          <c:spPr>
            <a:solidFill>
              <a:srgbClr val="D9D9D9"/>
            </a:solidFill>
          </c:spPr>
          <c:invertIfNegative val="0"/>
          <c:dLbls>
            <c:numFmt formatCode="0" sourceLinked="0"/>
            <c:txPr>
              <a:bodyPr rot="-5400000" vert="horz"/>
              <a:lstStyle/>
              <a:p>
                <a:pPr>
                  <a:defRPr sz="1100">
                    <a:latin typeface="Calibri" panose="020F0502020204030204" pitchFamily="34" charset="0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Sheet1!$A$2:$A$36</c:f>
              <c:strCache>
                <c:ptCount val="35"/>
                <c:pt idx="0">
                  <c:v>79</c:v>
                </c:pt>
                <c:pt idx="1">
                  <c:v>80</c:v>
                </c:pt>
                <c:pt idx="2">
                  <c:v>81</c:v>
                </c:pt>
                <c:pt idx="3">
                  <c:v>82</c:v>
                </c:pt>
                <c:pt idx="4">
                  <c:v>83</c:v>
                </c:pt>
                <c:pt idx="5">
                  <c:v>84</c:v>
                </c:pt>
                <c:pt idx="6">
                  <c:v>85</c:v>
                </c:pt>
                <c:pt idx="7">
                  <c:v>86</c:v>
                </c:pt>
                <c:pt idx="8">
                  <c:v>87</c:v>
                </c:pt>
                <c:pt idx="9">
                  <c:v>88</c:v>
                </c:pt>
                <c:pt idx="10">
                  <c:v>89</c:v>
                </c:pt>
                <c:pt idx="11">
                  <c:v>90</c:v>
                </c:pt>
                <c:pt idx="12">
                  <c:v>91</c:v>
                </c:pt>
                <c:pt idx="13">
                  <c:v>92</c:v>
                </c:pt>
                <c:pt idx="14">
                  <c:v>93</c:v>
                </c:pt>
                <c:pt idx="15">
                  <c:v>94</c:v>
                </c:pt>
                <c:pt idx="16">
                  <c:v>95</c:v>
                </c:pt>
                <c:pt idx="17">
                  <c:v>96</c:v>
                </c:pt>
                <c:pt idx="18">
                  <c:v>97</c:v>
                </c:pt>
                <c:pt idx="19">
                  <c:v>98</c:v>
                </c:pt>
                <c:pt idx="20">
                  <c:v>99</c:v>
                </c:pt>
                <c:pt idx="21">
                  <c:v>00</c:v>
                </c:pt>
                <c:pt idx="22">
                  <c:v>01</c:v>
                </c:pt>
                <c:pt idx="23">
                  <c:v>02</c:v>
                </c:pt>
                <c:pt idx="24">
                  <c:v>03</c:v>
                </c:pt>
                <c:pt idx="25">
                  <c:v>04</c:v>
                </c:pt>
                <c:pt idx="26">
                  <c:v>05</c:v>
                </c:pt>
                <c:pt idx="27">
                  <c:v>06</c:v>
                </c:pt>
                <c:pt idx="28">
                  <c:v>07</c:v>
                </c:pt>
                <c:pt idx="29">
                  <c:v>08</c:v>
                </c:pt>
                <c:pt idx="30">
                  <c:v>09</c:v>
                </c:pt>
                <c:pt idx="31">
                  <c:v>10</c:v>
                </c:pt>
                <c:pt idx="32">
                  <c:v>11</c:v>
                </c:pt>
                <c:pt idx="33">
                  <c:v>12</c:v>
                </c:pt>
                <c:pt idx="34">
                  <c:v>13</c:v>
                </c:pt>
              </c:strCache>
            </c:strRef>
          </c:cat>
          <c:val>
            <c:numRef>
              <c:f>Sheet1!$C$2:$C$36</c:f>
              <c:numCache>
                <c:formatCode>General</c:formatCode>
                <c:ptCount val="35"/>
                <c:pt idx="0">
                  <c:v>16</c:v>
                </c:pt>
                <c:pt idx="1">
                  <c:v>18</c:v>
                </c:pt>
                <c:pt idx="2">
                  <c:v>21</c:v>
                </c:pt>
                <c:pt idx="3">
                  <c:v>22</c:v>
                </c:pt>
                <c:pt idx="4">
                  <c:v>22</c:v>
                </c:pt>
                <c:pt idx="5">
                  <c:v>22</c:v>
                </c:pt>
                <c:pt idx="6">
                  <c:v>28</c:v>
                </c:pt>
                <c:pt idx="7">
                  <c:v>22</c:v>
                </c:pt>
                <c:pt idx="8">
                  <c:v>22</c:v>
                </c:pt>
                <c:pt idx="9">
                  <c:v>22</c:v>
                </c:pt>
                <c:pt idx="10">
                  <c:v>22</c:v>
                </c:pt>
                <c:pt idx="11">
                  <c:v>23</c:v>
                </c:pt>
                <c:pt idx="12">
                  <c:v>23</c:v>
                </c:pt>
                <c:pt idx="13">
                  <c:v>22</c:v>
                </c:pt>
                <c:pt idx="14">
                  <c:v>22</c:v>
                </c:pt>
                <c:pt idx="15">
                  <c:v>41</c:v>
                </c:pt>
                <c:pt idx="16">
                  <c:v>48</c:v>
                </c:pt>
                <c:pt idx="17">
                  <c:v>49</c:v>
                </c:pt>
                <c:pt idx="18">
                  <c:v>53</c:v>
                </c:pt>
                <c:pt idx="19">
                  <c:v>53</c:v>
                </c:pt>
                <c:pt idx="20">
                  <c:v>59</c:v>
                </c:pt>
                <c:pt idx="21">
                  <c:v>59</c:v>
                </c:pt>
                <c:pt idx="22">
                  <c:v>75</c:v>
                </c:pt>
                <c:pt idx="23">
                  <c:v>80</c:v>
                </c:pt>
                <c:pt idx="24">
                  <c:v>102</c:v>
                </c:pt>
                <c:pt idx="25">
                  <c:v>104</c:v>
                </c:pt>
                <c:pt idx="26">
                  <c:v>117</c:v>
                </c:pt>
                <c:pt idx="27">
                  <c:v>125</c:v>
                </c:pt>
                <c:pt idx="28">
                  <c:v>131</c:v>
                </c:pt>
                <c:pt idx="29">
                  <c:v>134</c:v>
                </c:pt>
                <c:pt idx="30">
                  <c:v>133</c:v>
                </c:pt>
                <c:pt idx="31">
                  <c:v>139</c:v>
                </c:pt>
                <c:pt idx="32">
                  <c:v>142</c:v>
                </c:pt>
                <c:pt idx="33">
                  <c:v>144</c:v>
                </c:pt>
                <c:pt idx="34">
                  <c:v>148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68364288"/>
        <c:axId val="85360640"/>
      </c:bar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Sijoitus</c:v>
                </c:pt>
              </c:strCache>
            </c:strRef>
          </c:tx>
          <c:spPr>
            <a:ln w="38100">
              <a:solidFill>
                <a:srgbClr val="6CBDE6"/>
              </a:solidFill>
            </a:ln>
          </c:spPr>
          <c:marker>
            <c:symbol val="none"/>
          </c:marker>
          <c:dLbls>
            <c:numFmt formatCode="0" sourceLinked="0"/>
            <c:txPr>
              <a:bodyPr/>
              <a:lstStyle/>
              <a:p>
                <a:pPr>
                  <a:defRPr sz="1200" b="0" spc="-150">
                    <a:latin typeface="Calibri" panose="020F0502020204030204" pitchFamily="34" charset="0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Sheet1!$A$2:$A$36</c:f>
              <c:strCache>
                <c:ptCount val="35"/>
                <c:pt idx="0">
                  <c:v>79</c:v>
                </c:pt>
                <c:pt idx="1">
                  <c:v>80</c:v>
                </c:pt>
                <c:pt idx="2">
                  <c:v>81</c:v>
                </c:pt>
                <c:pt idx="3">
                  <c:v>82</c:v>
                </c:pt>
                <c:pt idx="4">
                  <c:v>83</c:v>
                </c:pt>
                <c:pt idx="5">
                  <c:v>84</c:v>
                </c:pt>
                <c:pt idx="6">
                  <c:v>85</c:v>
                </c:pt>
                <c:pt idx="7">
                  <c:v>86</c:v>
                </c:pt>
                <c:pt idx="8">
                  <c:v>87</c:v>
                </c:pt>
                <c:pt idx="9">
                  <c:v>88</c:v>
                </c:pt>
                <c:pt idx="10">
                  <c:v>89</c:v>
                </c:pt>
                <c:pt idx="11">
                  <c:v>90</c:v>
                </c:pt>
                <c:pt idx="12">
                  <c:v>91</c:v>
                </c:pt>
                <c:pt idx="13">
                  <c:v>92</c:v>
                </c:pt>
                <c:pt idx="14">
                  <c:v>93</c:v>
                </c:pt>
                <c:pt idx="15">
                  <c:v>94</c:v>
                </c:pt>
                <c:pt idx="16">
                  <c:v>95</c:v>
                </c:pt>
                <c:pt idx="17">
                  <c:v>96</c:v>
                </c:pt>
                <c:pt idx="18">
                  <c:v>97</c:v>
                </c:pt>
                <c:pt idx="19">
                  <c:v>98</c:v>
                </c:pt>
                <c:pt idx="20">
                  <c:v>99</c:v>
                </c:pt>
                <c:pt idx="21">
                  <c:v>00</c:v>
                </c:pt>
                <c:pt idx="22">
                  <c:v>01</c:v>
                </c:pt>
                <c:pt idx="23">
                  <c:v>02</c:v>
                </c:pt>
                <c:pt idx="24">
                  <c:v>03</c:v>
                </c:pt>
                <c:pt idx="25">
                  <c:v>04</c:v>
                </c:pt>
                <c:pt idx="26">
                  <c:v>05</c:v>
                </c:pt>
                <c:pt idx="27">
                  <c:v>06</c:v>
                </c:pt>
                <c:pt idx="28">
                  <c:v>07</c:v>
                </c:pt>
                <c:pt idx="29">
                  <c:v>08</c:v>
                </c:pt>
                <c:pt idx="30">
                  <c:v>09</c:v>
                </c:pt>
                <c:pt idx="31">
                  <c:v>10</c:v>
                </c:pt>
                <c:pt idx="32">
                  <c:v>11</c:v>
                </c:pt>
                <c:pt idx="33">
                  <c:v>12</c:v>
                </c:pt>
                <c:pt idx="34">
                  <c:v>13</c:v>
                </c:pt>
              </c:strCache>
            </c:strRef>
          </c:cat>
          <c:val>
            <c:numRef>
              <c:f>Sheet1!$B$2:$B$36</c:f>
              <c:numCache>
                <c:formatCode>General</c:formatCode>
                <c:ptCount val="35"/>
                <c:pt idx="0">
                  <c:v>10</c:v>
                </c:pt>
                <c:pt idx="1">
                  <c:v>14</c:v>
                </c:pt>
                <c:pt idx="2">
                  <c:v>15</c:v>
                </c:pt>
                <c:pt idx="3">
                  <c:v>8</c:v>
                </c:pt>
                <c:pt idx="4">
                  <c:v>8</c:v>
                </c:pt>
                <c:pt idx="5">
                  <c:v>6</c:v>
                </c:pt>
                <c:pt idx="6">
                  <c:v>10</c:v>
                </c:pt>
                <c:pt idx="7">
                  <c:v>10</c:v>
                </c:pt>
                <c:pt idx="8">
                  <c:v>5</c:v>
                </c:pt>
                <c:pt idx="9">
                  <c:v>5</c:v>
                </c:pt>
                <c:pt idx="10">
                  <c:v>6</c:v>
                </c:pt>
                <c:pt idx="11">
                  <c:v>7</c:v>
                </c:pt>
                <c:pt idx="12">
                  <c:v>9</c:v>
                </c:pt>
                <c:pt idx="13">
                  <c:v>10</c:v>
                </c:pt>
                <c:pt idx="14">
                  <c:v>17</c:v>
                </c:pt>
                <c:pt idx="15">
                  <c:v>20</c:v>
                </c:pt>
                <c:pt idx="16">
                  <c:v>16</c:v>
                </c:pt>
                <c:pt idx="17">
                  <c:v>16</c:v>
                </c:pt>
                <c:pt idx="18">
                  <c:v>19</c:v>
                </c:pt>
                <c:pt idx="19">
                  <c:v>15</c:v>
                </c:pt>
                <c:pt idx="20">
                  <c:v>11</c:v>
                </c:pt>
                <c:pt idx="21">
                  <c:v>6</c:v>
                </c:pt>
                <c:pt idx="22">
                  <c:v>1</c:v>
                </c:pt>
                <c:pt idx="23">
                  <c:v>2</c:v>
                </c:pt>
                <c:pt idx="24">
                  <c:v>1</c:v>
                </c:pt>
                <c:pt idx="25">
                  <c:v>1</c:v>
                </c:pt>
                <c:pt idx="26">
                  <c:v>2</c:v>
                </c:pt>
                <c:pt idx="27">
                  <c:v>2</c:v>
                </c:pt>
                <c:pt idx="28">
                  <c:v>6</c:v>
                </c:pt>
                <c:pt idx="29">
                  <c:v>6</c:v>
                </c:pt>
                <c:pt idx="30">
                  <c:v>6</c:v>
                </c:pt>
                <c:pt idx="31">
                  <c:v>7</c:v>
                </c:pt>
                <c:pt idx="32">
                  <c:v>4</c:v>
                </c:pt>
                <c:pt idx="33">
                  <c:v>3</c:v>
                </c:pt>
                <c:pt idx="34">
                  <c:v>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8364288"/>
        <c:axId val="85360640"/>
      </c:lineChart>
      <c:catAx>
        <c:axId val="68364288"/>
        <c:scaling>
          <c:orientation val="minMax"/>
        </c:scaling>
        <c:delete val="0"/>
        <c:axPos val="t"/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600">
                <a:latin typeface="Calibri" panose="020F0502020204030204" pitchFamily="34" charset="0"/>
              </a:defRPr>
            </a:pPr>
            <a:endParaRPr lang="fi-FI"/>
          </a:p>
        </c:txPr>
        <c:crossAx val="85360640"/>
        <c:crosses val="autoZero"/>
        <c:auto val="1"/>
        <c:lblAlgn val="ctr"/>
        <c:lblOffset val="0"/>
        <c:noMultiLvlLbl val="0"/>
      </c:catAx>
      <c:valAx>
        <c:axId val="85360640"/>
        <c:scaling>
          <c:orientation val="maxMin"/>
          <c:max val="148"/>
          <c:min val="1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68364288"/>
        <c:crosses val="autoZero"/>
        <c:crossBetween val="between"/>
        <c:majorUnit val="1"/>
      </c:valAx>
      <c:spPr>
        <a:ln>
          <a:noFill/>
        </a:ln>
      </c:spPr>
    </c:plotArea>
    <c:plotVisOnly val="1"/>
    <c:dispBlanksAs val="gap"/>
    <c:showDLblsOverMax val="0"/>
  </c:chart>
  <c:spPr>
    <a:solidFill>
      <a:srgbClr val="DBEFF9"/>
    </a:solidFill>
    <a:ln>
      <a:noFill/>
    </a:ln>
  </c:spPr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Finland/IMD</c:v>
                </c:pt>
              </c:strCache>
            </c:strRef>
          </c:tx>
          <c:spPr>
            <a:ln w="38100">
              <a:solidFill>
                <a:srgbClr val="C43922"/>
              </a:solidFill>
            </a:ln>
          </c:spPr>
          <c:marker>
            <c:symbol val="none"/>
          </c:marker>
          <c:cat>
            <c:strRef>
              <c:f>Sheet1!$B$1:$T$1</c:f>
              <c:strCache>
                <c:ptCount val="19"/>
                <c:pt idx="0">
                  <c:v>96</c:v>
                </c:pt>
                <c:pt idx="1">
                  <c:v>97</c:v>
                </c:pt>
                <c:pt idx="2">
                  <c:v>98</c:v>
                </c:pt>
                <c:pt idx="3">
                  <c:v>99</c:v>
                </c:pt>
                <c:pt idx="4">
                  <c:v>00</c:v>
                </c:pt>
                <c:pt idx="5">
                  <c:v>01</c:v>
                </c:pt>
                <c:pt idx="6">
                  <c:v>02</c:v>
                </c:pt>
                <c:pt idx="7">
                  <c:v>03</c:v>
                </c:pt>
                <c:pt idx="8">
                  <c:v>04</c:v>
                </c:pt>
                <c:pt idx="9">
                  <c:v>05</c:v>
                </c:pt>
                <c:pt idx="10">
                  <c:v>06</c:v>
                </c:pt>
                <c:pt idx="11">
                  <c:v>07</c:v>
                </c:pt>
                <c:pt idx="12">
                  <c:v>08</c:v>
                </c:pt>
                <c:pt idx="13">
                  <c:v>09</c:v>
                </c:pt>
                <c:pt idx="14">
                  <c:v>10</c:v>
                </c:pt>
                <c:pt idx="15">
                  <c:v>11</c:v>
                </c:pt>
                <c:pt idx="16">
                  <c:v>12</c:v>
                </c:pt>
                <c:pt idx="17">
                  <c:v>13</c:v>
                </c:pt>
                <c:pt idx="18">
                  <c:v>14</c:v>
                </c:pt>
              </c:strCache>
            </c:strRef>
          </c:cat>
          <c:val>
            <c:numRef>
              <c:f>Sheet1!$B$2:$T$2</c:f>
              <c:numCache>
                <c:formatCode>0</c:formatCode>
                <c:ptCount val="19"/>
                <c:pt idx="0">
                  <c:v>14</c:v>
                </c:pt>
                <c:pt idx="1">
                  <c:v>4</c:v>
                </c:pt>
                <c:pt idx="2">
                  <c:v>5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2</c:v>
                </c:pt>
                <c:pt idx="7">
                  <c:v>2</c:v>
                </c:pt>
                <c:pt idx="8">
                  <c:v>7</c:v>
                </c:pt>
                <c:pt idx="9">
                  <c:v>5</c:v>
                </c:pt>
                <c:pt idx="10">
                  <c:v>8</c:v>
                </c:pt>
                <c:pt idx="11">
                  <c:v>15</c:v>
                </c:pt>
                <c:pt idx="12">
                  <c:v>14</c:v>
                </c:pt>
                <c:pt idx="13">
                  <c:v>9</c:v>
                </c:pt>
                <c:pt idx="14">
                  <c:v>17</c:v>
                </c:pt>
                <c:pt idx="15">
                  <c:v>13</c:v>
                </c:pt>
                <c:pt idx="16">
                  <c:v>14</c:v>
                </c:pt>
                <c:pt idx="17">
                  <c:v>17</c:v>
                </c:pt>
                <c:pt idx="18">
                  <c:v>16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Finland/WEF</c:v>
                </c:pt>
              </c:strCache>
            </c:strRef>
          </c:tx>
          <c:spPr>
            <a:ln w="38100">
              <a:solidFill>
                <a:srgbClr val="1E82B4"/>
              </a:solidFill>
            </a:ln>
          </c:spPr>
          <c:marker>
            <c:symbol val="none"/>
          </c:marker>
          <c:cat>
            <c:strRef>
              <c:f>Sheet1!$B$1:$T$1</c:f>
              <c:strCache>
                <c:ptCount val="19"/>
                <c:pt idx="0">
                  <c:v>96</c:v>
                </c:pt>
                <c:pt idx="1">
                  <c:v>97</c:v>
                </c:pt>
                <c:pt idx="2">
                  <c:v>98</c:v>
                </c:pt>
                <c:pt idx="3">
                  <c:v>99</c:v>
                </c:pt>
                <c:pt idx="4">
                  <c:v>00</c:v>
                </c:pt>
                <c:pt idx="5">
                  <c:v>01</c:v>
                </c:pt>
                <c:pt idx="6">
                  <c:v>02</c:v>
                </c:pt>
                <c:pt idx="7">
                  <c:v>03</c:v>
                </c:pt>
                <c:pt idx="8">
                  <c:v>04</c:v>
                </c:pt>
                <c:pt idx="9">
                  <c:v>05</c:v>
                </c:pt>
                <c:pt idx="10">
                  <c:v>06</c:v>
                </c:pt>
                <c:pt idx="11">
                  <c:v>07</c:v>
                </c:pt>
                <c:pt idx="12">
                  <c:v>08</c:v>
                </c:pt>
                <c:pt idx="13">
                  <c:v>09</c:v>
                </c:pt>
                <c:pt idx="14">
                  <c:v>10</c:v>
                </c:pt>
                <c:pt idx="15">
                  <c:v>11</c:v>
                </c:pt>
                <c:pt idx="16">
                  <c:v>12</c:v>
                </c:pt>
                <c:pt idx="17">
                  <c:v>13</c:v>
                </c:pt>
                <c:pt idx="18">
                  <c:v>14</c:v>
                </c:pt>
              </c:strCache>
            </c:strRef>
          </c:cat>
          <c:val>
            <c:numRef>
              <c:f>Sheet1!$B$3:$T$3</c:f>
              <c:numCache>
                <c:formatCode>0</c:formatCode>
                <c:ptCount val="19"/>
                <c:pt idx="0">
                  <c:v>15</c:v>
                </c:pt>
                <c:pt idx="1">
                  <c:v>18</c:v>
                </c:pt>
                <c:pt idx="2">
                  <c:v>14</c:v>
                </c:pt>
                <c:pt idx="3">
                  <c:v>10</c:v>
                </c:pt>
                <c:pt idx="4">
                  <c:v>5</c:v>
                </c:pt>
                <c:pt idx="5">
                  <c:v>1</c:v>
                </c:pt>
                <c:pt idx="6">
                  <c:v>2</c:v>
                </c:pt>
                <c:pt idx="7">
                  <c:v>1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6</c:v>
                </c:pt>
                <c:pt idx="12">
                  <c:v>6</c:v>
                </c:pt>
                <c:pt idx="13">
                  <c:v>6</c:v>
                </c:pt>
                <c:pt idx="14">
                  <c:v>7</c:v>
                </c:pt>
                <c:pt idx="15">
                  <c:v>4</c:v>
                </c:pt>
                <c:pt idx="16">
                  <c:v>3</c:v>
                </c:pt>
                <c:pt idx="17">
                  <c:v>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7381760"/>
        <c:axId val="187109312"/>
      </c:lineChart>
      <c:catAx>
        <c:axId val="187381760"/>
        <c:scaling>
          <c:orientation val="minMax"/>
        </c:scaling>
        <c:delete val="0"/>
        <c:axPos val="t"/>
        <c:majorGridlines>
          <c:spPr>
            <a:ln w="25400">
              <a:solidFill>
                <a:srgbClr val="C1E4F5"/>
              </a:solidFill>
            </a:ln>
          </c:spPr>
        </c:majorGridlines>
        <c:majorTickMark val="none"/>
        <c:minorTickMark val="none"/>
        <c:tickLblPos val="nextTo"/>
        <c:spPr>
          <a:ln w="19050">
            <a:noFill/>
          </a:ln>
        </c:spPr>
        <c:txPr>
          <a:bodyPr/>
          <a:lstStyle/>
          <a:p>
            <a:pPr>
              <a:defRPr sz="1400">
                <a:latin typeface="Calibri" panose="020F0502020204030204" pitchFamily="34" charset="0"/>
              </a:defRPr>
            </a:pPr>
            <a:endParaRPr lang="fi-FI"/>
          </a:p>
        </c:txPr>
        <c:crossAx val="187109312"/>
        <c:crosses val="autoZero"/>
        <c:auto val="1"/>
        <c:lblAlgn val="ctr"/>
        <c:lblOffset val="100"/>
        <c:noMultiLvlLbl val="0"/>
      </c:catAx>
      <c:valAx>
        <c:axId val="187109312"/>
        <c:scaling>
          <c:orientation val="maxMin"/>
          <c:max val="43"/>
          <c:min val="0.9"/>
        </c:scaling>
        <c:delete val="0"/>
        <c:axPos val="l"/>
        <c:majorGridlines>
          <c:spPr>
            <a:ln w="25400">
              <a:solidFill>
                <a:srgbClr val="C1E4F5"/>
              </a:solidFill>
            </a:ln>
          </c:spPr>
        </c:majorGridlines>
        <c:numFmt formatCode="0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600">
                <a:latin typeface="Calibri" panose="020F0502020204030204" pitchFamily="34" charset="0"/>
              </a:defRPr>
            </a:pPr>
            <a:endParaRPr lang="fi-FI"/>
          </a:p>
        </c:txPr>
        <c:crossAx val="187381760"/>
        <c:crosses val="autoZero"/>
        <c:crossBetween val="midCat"/>
        <c:majorUnit val="3"/>
      </c:valAx>
    </c:plotArea>
    <c:plotVisOnly val="1"/>
    <c:dispBlanksAs val="gap"/>
    <c:showDLblsOverMax val="0"/>
  </c:chart>
  <c:spPr>
    <a:solidFill>
      <a:srgbClr val="DBEFF9"/>
    </a:solidFill>
  </c:spPr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USA</c:v>
                </c:pt>
              </c:strCache>
            </c:strRef>
          </c:tx>
          <c:spPr>
            <a:ln w="38100">
              <a:solidFill>
                <a:srgbClr val="14B3A9"/>
              </a:solidFill>
            </a:ln>
          </c:spPr>
          <c:marker>
            <c:symbol val="none"/>
          </c:marker>
          <c:cat>
            <c:strRef>
              <c:f>Sheet1!$B$1:$S$1</c:f>
              <c:strCache>
                <c:ptCount val="18"/>
                <c:pt idx="0">
                  <c:v>96</c:v>
                </c:pt>
                <c:pt idx="1">
                  <c:v>97</c:v>
                </c:pt>
                <c:pt idx="2">
                  <c:v>98</c:v>
                </c:pt>
                <c:pt idx="3">
                  <c:v>99</c:v>
                </c:pt>
                <c:pt idx="4">
                  <c:v>00</c:v>
                </c:pt>
                <c:pt idx="5">
                  <c:v>01</c:v>
                </c:pt>
                <c:pt idx="6">
                  <c:v>02</c:v>
                </c:pt>
                <c:pt idx="7">
                  <c:v>03</c:v>
                </c:pt>
                <c:pt idx="8">
                  <c:v>04</c:v>
                </c:pt>
                <c:pt idx="9">
                  <c:v>05</c:v>
                </c:pt>
                <c:pt idx="10">
                  <c:v>06</c:v>
                </c:pt>
                <c:pt idx="11">
                  <c:v>07</c:v>
                </c:pt>
                <c:pt idx="12">
                  <c:v>08</c:v>
                </c:pt>
                <c:pt idx="13">
                  <c:v>09</c:v>
                </c:pt>
                <c:pt idx="14">
                  <c:v>10</c:v>
                </c:pt>
                <c:pt idx="15">
                  <c:v>11</c:v>
                </c:pt>
                <c:pt idx="16">
                  <c:v>12</c:v>
                </c:pt>
                <c:pt idx="17">
                  <c:v>13</c:v>
                </c:pt>
              </c:strCache>
            </c:strRef>
          </c:cat>
          <c:val>
            <c:numRef>
              <c:f>Sheet1!$B$2:$S$2</c:f>
              <c:numCache>
                <c:formatCode>General</c:formatCode>
                <c:ptCount val="18"/>
                <c:pt idx="0">
                  <c:v>99.920749063071924</c:v>
                </c:pt>
                <c:pt idx="1">
                  <c:v>99.920749063071924</c:v>
                </c:pt>
                <c:pt idx="2">
                  <c:v>99.920749063071924</c:v>
                </c:pt>
                <c:pt idx="3">
                  <c:v>99.920749063071924</c:v>
                </c:pt>
                <c:pt idx="4">
                  <c:v>99.920749063071924</c:v>
                </c:pt>
                <c:pt idx="5">
                  <c:v>99.920749063071924</c:v>
                </c:pt>
                <c:pt idx="6">
                  <c:v>99.920749063071924</c:v>
                </c:pt>
                <c:pt idx="7">
                  <c:v>99.920749063071924</c:v>
                </c:pt>
                <c:pt idx="8">
                  <c:v>99.920749063071924</c:v>
                </c:pt>
                <c:pt idx="9">
                  <c:v>99.920749063071924</c:v>
                </c:pt>
                <c:pt idx="10">
                  <c:v>99.920749063071924</c:v>
                </c:pt>
                <c:pt idx="11">
                  <c:v>99.920749063071924</c:v>
                </c:pt>
                <c:pt idx="12">
                  <c:v>99.920749063071924</c:v>
                </c:pt>
                <c:pt idx="13">
                  <c:v>99.920749063071924</c:v>
                </c:pt>
                <c:pt idx="14">
                  <c:v>99.081570516811126</c:v>
                </c:pt>
                <c:pt idx="15">
                  <c:v>99.944803340174303</c:v>
                </c:pt>
                <c:pt idx="16">
                  <c:v>97.761678306540304</c:v>
                </c:pt>
                <c:pt idx="17">
                  <c:v>100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Ruotsi</c:v>
                </c:pt>
              </c:strCache>
            </c:strRef>
          </c:tx>
          <c:spPr>
            <a:ln w="38100">
              <a:solidFill>
                <a:srgbClr val="FEBE20"/>
              </a:solidFill>
            </a:ln>
          </c:spPr>
          <c:marker>
            <c:symbol val="none"/>
          </c:marker>
          <c:cat>
            <c:strRef>
              <c:f>Sheet1!$B$1:$S$1</c:f>
              <c:strCache>
                <c:ptCount val="18"/>
                <c:pt idx="0">
                  <c:v>96</c:v>
                </c:pt>
                <c:pt idx="1">
                  <c:v>97</c:v>
                </c:pt>
                <c:pt idx="2">
                  <c:v>98</c:v>
                </c:pt>
                <c:pt idx="3">
                  <c:v>99</c:v>
                </c:pt>
                <c:pt idx="4">
                  <c:v>00</c:v>
                </c:pt>
                <c:pt idx="5">
                  <c:v>01</c:v>
                </c:pt>
                <c:pt idx="6">
                  <c:v>02</c:v>
                </c:pt>
                <c:pt idx="7">
                  <c:v>03</c:v>
                </c:pt>
                <c:pt idx="8">
                  <c:v>04</c:v>
                </c:pt>
                <c:pt idx="9">
                  <c:v>05</c:v>
                </c:pt>
                <c:pt idx="10">
                  <c:v>06</c:v>
                </c:pt>
                <c:pt idx="11">
                  <c:v>07</c:v>
                </c:pt>
                <c:pt idx="12">
                  <c:v>08</c:v>
                </c:pt>
                <c:pt idx="13">
                  <c:v>09</c:v>
                </c:pt>
                <c:pt idx="14">
                  <c:v>10</c:v>
                </c:pt>
                <c:pt idx="15">
                  <c:v>11</c:v>
                </c:pt>
                <c:pt idx="16">
                  <c:v>12</c:v>
                </c:pt>
                <c:pt idx="17">
                  <c:v>13</c:v>
                </c:pt>
              </c:strCache>
            </c:strRef>
          </c:cat>
          <c:val>
            <c:numRef>
              <c:f>Sheet1!$B$3:$S$3</c:f>
              <c:numCache>
                <c:formatCode>General</c:formatCode>
                <c:ptCount val="18"/>
                <c:pt idx="0">
                  <c:v>77.164575675196474</c:v>
                </c:pt>
                <c:pt idx="1">
                  <c:v>72.044644126370102</c:v>
                </c:pt>
                <c:pt idx="2">
                  <c:v>68.320280256820141</c:v>
                </c:pt>
                <c:pt idx="3">
                  <c:v>71.68990570466471</c:v>
                </c:pt>
                <c:pt idx="4">
                  <c:v>74.287417883654285</c:v>
                </c:pt>
                <c:pt idx="5">
                  <c:v>79.210122010037139</c:v>
                </c:pt>
                <c:pt idx="6">
                  <c:v>78.24871009539298</c:v>
                </c:pt>
                <c:pt idx="7">
                  <c:v>80.773776097031643</c:v>
                </c:pt>
                <c:pt idx="8">
                  <c:v>82.836900065899059</c:v>
                </c:pt>
                <c:pt idx="9">
                  <c:v>77.128496051729883</c:v>
                </c:pt>
                <c:pt idx="10">
                  <c:v>77.047208127635116</c:v>
                </c:pt>
                <c:pt idx="11">
                  <c:v>84.662841434741296</c:v>
                </c:pt>
                <c:pt idx="12">
                  <c:v>82.96205514877893</c:v>
                </c:pt>
                <c:pt idx="13">
                  <c:v>89.394548245500516</c:v>
                </c:pt>
                <c:pt idx="14">
                  <c:v>91.331062981998002</c:v>
                </c:pt>
                <c:pt idx="15">
                  <c:v>93.707372400090534</c:v>
                </c:pt>
                <c:pt idx="16">
                  <c:v>91.449569157166096</c:v>
                </c:pt>
                <c:pt idx="17">
                  <c:v>90.530653980407322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Saksa</c:v>
                </c:pt>
              </c:strCache>
            </c:strRef>
          </c:tx>
          <c:spPr>
            <a:ln w="38100">
              <a:solidFill>
                <a:srgbClr val="C43922"/>
              </a:solidFill>
            </a:ln>
          </c:spPr>
          <c:marker>
            <c:symbol val="none"/>
          </c:marker>
          <c:cat>
            <c:strRef>
              <c:f>Sheet1!$B$1:$S$1</c:f>
              <c:strCache>
                <c:ptCount val="18"/>
                <c:pt idx="0">
                  <c:v>96</c:v>
                </c:pt>
                <c:pt idx="1">
                  <c:v>97</c:v>
                </c:pt>
                <c:pt idx="2">
                  <c:v>98</c:v>
                </c:pt>
                <c:pt idx="3">
                  <c:v>99</c:v>
                </c:pt>
                <c:pt idx="4">
                  <c:v>00</c:v>
                </c:pt>
                <c:pt idx="5">
                  <c:v>01</c:v>
                </c:pt>
                <c:pt idx="6">
                  <c:v>02</c:v>
                </c:pt>
                <c:pt idx="7">
                  <c:v>03</c:v>
                </c:pt>
                <c:pt idx="8">
                  <c:v>04</c:v>
                </c:pt>
                <c:pt idx="9">
                  <c:v>05</c:v>
                </c:pt>
                <c:pt idx="10">
                  <c:v>06</c:v>
                </c:pt>
                <c:pt idx="11">
                  <c:v>07</c:v>
                </c:pt>
                <c:pt idx="12">
                  <c:v>08</c:v>
                </c:pt>
                <c:pt idx="13">
                  <c:v>09</c:v>
                </c:pt>
                <c:pt idx="14">
                  <c:v>10</c:v>
                </c:pt>
                <c:pt idx="15">
                  <c:v>11</c:v>
                </c:pt>
                <c:pt idx="16">
                  <c:v>12</c:v>
                </c:pt>
                <c:pt idx="17">
                  <c:v>13</c:v>
                </c:pt>
              </c:strCache>
            </c:strRef>
          </c:cat>
          <c:val>
            <c:numRef>
              <c:f>Sheet1!$B$4:$S$4</c:f>
              <c:numCache>
                <c:formatCode>General</c:formatCode>
                <c:ptCount val="18"/>
                <c:pt idx="0">
                  <c:v>81.393958173734617</c:v>
                </c:pt>
                <c:pt idx="1">
                  <c:v>76.568772901144442</c:v>
                </c:pt>
                <c:pt idx="2">
                  <c:v>70.462929979634438</c:v>
                </c:pt>
                <c:pt idx="3">
                  <c:v>75.069385272236772</c:v>
                </c:pt>
                <c:pt idx="4">
                  <c:v>75.114617026581541</c:v>
                </c:pt>
                <c:pt idx="5">
                  <c:v>76.066429128519061</c:v>
                </c:pt>
                <c:pt idx="6">
                  <c:v>73.812440409034934</c:v>
                </c:pt>
                <c:pt idx="7">
                  <c:v>74.356987137269542</c:v>
                </c:pt>
                <c:pt idx="8">
                  <c:v>76.859102662876211</c:v>
                </c:pt>
                <c:pt idx="9">
                  <c:v>69.01316381838447</c:v>
                </c:pt>
                <c:pt idx="10">
                  <c:v>68.70803823729895</c:v>
                </c:pt>
                <c:pt idx="11">
                  <c:v>78.759255191509979</c:v>
                </c:pt>
                <c:pt idx="12">
                  <c:v>75.408057127821436</c:v>
                </c:pt>
                <c:pt idx="13">
                  <c:v>81.657099902514503</c:v>
                </c:pt>
                <c:pt idx="14">
                  <c:v>83.708645536797803</c:v>
                </c:pt>
                <c:pt idx="15">
                  <c:v>87.246078780721973</c:v>
                </c:pt>
                <c:pt idx="16">
                  <c:v>89.333100522096288</c:v>
                </c:pt>
                <c:pt idx="17">
                  <c:v>86.196872091214999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Hollanti</c:v>
                </c:pt>
              </c:strCache>
            </c:strRef>
          </c:tx>
          <c:spPr>
            <a:ln w="38100">
              <a:solidFill>
                <a:srgbClr val="A63293"/>
              </a:solidFill>
            </a:ln>
          </c:spPr>
          <c:marker>
            <c:symbol val="none"/>
          </c:marker>
          <c:cat>
            <c:strRef>
              <c:f>Sheet1!$B$1:$S$1</c:f>
              <c:strCache>
                <c:ptCount val="18"/>
                <c:pt idx="0">
                  <c:v>96</c:v>
                </c:pt>
                <c:pt idx="1">
                  <c:v>97</c:v>
                </c:pt>
                <c:pt idx="2">
                  <c:v>98</c:v>
                </c:pt>
                <c:pt idx="3">
                  <c:v>99</c:v>
                </c:pt>
                <c:pt idx="4">
                  <c:v>00</c:v>
                </c:pt>
                <c:pt idx="5">
                  <c:v>01</c:v>
                </c:pt>
                <c:pt idx="6">
                  <c:v>02</c:v>
                </c:pt>
                <c:pt idx="7">
                  <c:v>03</c:v>
                </c:pt>
                <c:pt idx="8">
                  <c:v>04</c:v>
                </c:pt>
                <c:pt idx="9">
                  <c:v>05</c:v>
                </c:pt>
                <c:pt idx="10">
                  <c:v>06</c:v>
                </c:pt>
                <c:pt idx="11">
                  <c:v>07</c:v>
                </c:pt>
                <c:pt idx="12">
                  <c:v>08</c:v>
                </c:pt>
                <c:pt idx="13">
                  <c:v>09</c:v>
                </c:pt>
                <c:pt idx="14">
                  <c:v>10</c:v>
                </c:pt>
                <c:pt idx="15">
                  <c:v>11</c:v>
                </c:pt>
                <c:pt idx="16">
                  <c:v>12</c:v>
                </c:pt>
                <c:pt idx="17">
                  <c:v>13</c:v>
                </c:pt>
              </c:strCache>
            </c:strRef>
          </c:cat>
          <c:val>
            <c:numRef>
              <c:f>Sheet1!$B$5:$S$5</c:f>
              <c:numCache>
                <c:formatCode>General</c:formatCode>
                <c:ptCount val="18"/>
                <c:pt idx="0">
                  <c:v>81.786795109731997</c:v>
                </c:pt>
                <c:pt idx="1">
                  <c:v>80.43248805788177</c:v>
                </c:pt>
                <c:pt idx="2">
                  <c:v>77.870591599491803</c:v>
                </c:pt>
                <c:pt idx="3">
                  <c:v>80.012718856808874</c:v>
                </c:pt>
                <c:pt idx="4">
                  <c:v>80.976884183394432</c:v>
                </c:pt>
                <c:pt idx="5">
                  <c:v>83.254288209431408</c:v>
                </c:pt>
                <c:pt idx="6">
                  <c:v>85.150354410065106</c:v>
                </c:pt>
                <c:pt idx="7">
                  <c:v>80.105533025879154</c:v>
                </c:pt>
                <c:pt idx="8">
                  <c:v>81.218965566272416</c:v>
                </c:pt>
                <c:pt idx="9">
                  <c:v>78.322477425675928</c:v>
                </c:pt>
                <c:pt idx="10">
                  <c:v>76.039267082580238</c:v>
                </c:pt>
                <c:pt idx="11">
                  <c:v>86.455495113289643</c:v>
                </c:pt>
                <c:pt idx="12">
                  <c:v>81.021242383520928</c:v>
                </c:pt>
                <c:pt idx="13">
                  <c:v>86.38589764106564</c:v>
                </c:pt>
                <c:pt idx="14">
                  <c:v>86.496199231736909</c:v>
                </c:pt>
                <c:pt idx="15">
                  <c:v>85.025378532502387</c:v>
                </c:pt>
                <c:pt idx="16">
                  <c:v>87.250648195438117</c:v>
                </c:pt>
                <c:pt idx="17">
                  <c:v>83.158084458319223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Suomi</c:v>
                </c:pt>
              </c:strCache>
            </c:strRef>
          </c:tx>
          <c:spPr>
            <a:ln w="38100">
              <a:solidFill>
                <a:srgbClr val="1E82B4"/>
              </a:solidFill>
            </a:ln>
          </c:spPr>
          <c:marker>
            <c:symbol val="none"/>
          </c:marker>
          <c:cat>
            <c:strRef>
              <c:f>Sheet1!$B$1:$S$1</c:f>
              <c:strCache>
                <c:ptCount val="18"/>
                <c:pt idx="0">
                  <c:v>96</c:v>
                </c:pt>
                <c:pt idx="1">
                  <c:v>97</c:v>
                </c:pt>
                <c:pt idx="2">
                  <c:v>98</c:v>
                </c:pt>
                <c:pt idx="3">
                  <c:v>99</c:v>
                </c:pt>
                <c:pt idx="4">
                  <c:v>00</c:v>
                </c:pt>
                <c:pt idx="5">
                  <c:v>01</c:v>
                </c:pt>
                <c:pt idx="6">
                  <c:v>02</c:v>
                </c:pt>
                <c:pt idx="7">
                  <c:v>03</c:v>
                </c:pt>
                <c:pt idx="8">
                  <c:v>04</c:v>
                </c:pt>
                <c:pt idx="9">
                  <c:v>05</c:v>
                </c:pt>
                <c:pt idx="10">
                  <c:v>06</c:v>
                </c:pt>
                <c:pt idx="11">
                  <c:v>07</c:v>
                </c:pt>
                <c:pt idx="12">
                  <c:v>08</c:v>
                </c:pt>
                <c:pt idx="13">
                  <c:v>09</c:v>
                </c:pt>
                <c:pt idx="14">
                  <c:v>10</c:v>
                </c:pt>
                <c:pt idx="15">
                  <c:v>11</c:v>
                </c:pt>
                <c:pt idx="16">
                  <c:v>12</c:v>
                </c:pt>
                <c:pt idx="17">
                  <c:v>13</c:v>
                </c:pt>
              </c:strCache>
            </c:strRef>
          </c:cat>
          <c:val>
            <c:numRef>
              <c:f>Sheet1!$B$6:$S$6</c:f>
              <c:numCache>
                <c:formatCode>General</c:formatCode>
                <c:ptCount val="18"/>
                <c:pt idx="0">
                  <c:v>78.018793794219079</c:v>
                </c:pt>
                <c:pt idx="1">
                  <c:v>80.659637098650819</c:v>
                </c:pt>
                <c:pt idx="2">
                  <c:v>77.396822354150913</c:v>
                </c:pt>
                <c:pt idx="3">
                  <c:v>81.83057682651274</c:v>
                </c:pt>
                <c:pt idx="4">
                  <c:v>82.10186999545553</c:v>
                </c:pt>
                <c:pt idx="5">
                  <c:v>84.779136938223218</c:v>
                </c:pt>
                <c:pt idx="6">
                  <c:v>86.247612961635241</c:v>
                </c:pt>
                <c:pt idx="7">
                  <c:v>89.407473703875326</c:v>
                </c:pt>
                <c:pt idx="8">
                  <c:v>85.765260077771615</c:v>
                </c:pt>
                <c:pt idx="9">
                  <c:v>83.465358089764607</c:v>
                </c:pt>
                <c:pt idx="10">
                  <c:v>81.097714805401793</c:v>
                </c:pt>
                <c:pt idx="11">
                  <c:v>78.063021540873407</c:v>
                </c:pt>
                <c:pt idx="12">
                  <c:v>75.686371554158583</c:v>
                </c:pt>
                <c:pt idx="13">
                  <c:v>86.842746214120211</c:v>
                </c:pt>
                <c:pt idx="14">
                  <c:v>81.070075378010216</c:v>
                </c:pt>
                <c:pt idx="15">
                  <c:v>83.559658273029157</c:v>
                </c:pt>
                <c:pt idx="16">
                  <c:v>82.589246268745796</c:v>
                </c:pt>
                <c:pt idx="17">
                  <c:v>78.186896019946602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Japani</c:v>
                </c:pt>
              </c:strCache>
            </c:strRef>
          </c:tx>
          <c:spPr>
            <a:ln w="38100">
              <a:solidFill>
                <a:schemeClr val="tx1"/>
              </a:solidFill>
            </a:ln>
          </c:spPr>
          <c:marker>
            <c:symbol val="none"/>
          </c:marker>
          <c:cat>
            <c:strRef>
              <c:f>Sheet1!$B$1:$S$1</c:f>
              <c:strCache>
                <c:ptCount val="18"/>
                <c:pt idx="0">
                  <c:v>96</c:v>
                </c:pt>
                <c:pt idx="1">
                  <c:v>97</c:v>
                </c:pt>
                <c:pt idx="2">
                  <c:v>98</c:v>
                </c:pt>
                <c:pt idx="3">
                  <c:v>99</c:v>
                </c:pt>
                <c:pt idx="4">
                  <c:v>00</c:v>
                </c:pt>
                <c:pt idx="5">
                  <c:v>01</c:v>
                </c:pt>
                <c:pt idx="6">
                  <c:v>02</c:v>
                </c:pt>
                <c:pt idx="7">
                  <c:v>03</c:v>
                </c:pt>
                <c:pt idx="8">
                  <c:v>04</c:v>
                </c:pt>
                <c:pt idx="9">
                  <c:v>05</c:v>
                </c:pt>
                <c:pt idx="10">
                  <c:v>06</c:v>
                </c:pt>
                <c:pt idx="11">
                  <c:v>07</c:v>
                </c:pt>
                <c:pt idx="12">
                  <c:v>08</c:v>
                </c:pt>
                <c:pt idx="13">
                  <c:v>09</c:v>
                </c:pt>
                <c:pt idx="14">
                  <c:v>10</c:v>
                </c:pt>
                <c:pt idx="15">
                  <c:v>11</c:v>
                </c:pt>
                <c:pt idx="16">
                  <c:v>12</c:v>
                </c:pt>
                <c:pt idx="17">
                  <c:v>13</c:v>
                </c:pt>
              </c:strCache>
            </c:strRef>
          </c:cat>
          <c:val>
            <c:numRef>
              <c:f>Sheet1!$B$7:$S$7</c:f>
              <c:numCache>
                <c:formatCode>General</c:formatCode>
                <c:ptCount val="18"/>
                <c:pt idx="0">
                  <c:v>84.649770895080508</c:v>
                </c:pt>
                <c:pt idx="1">
                  <c:v>78.363564338334982</c:v>
                </c:pt>
                <c:pt idx="2">
                  <c:v>66.369558226337105</c:v>
                </c:pt>
                <c:pt idx="3">
                  <c:v>70.191616134030625</c:v>
                </c:pt>
                <c:pt idx="4">
                  <c:v>68.468986637981743</c:v>
                </c:pt>
                <c:pt idx="5">
                  <c:v>58.24066593468055</c:v>
                </c:pt>
                <c:pt idx="6">
                  <c:v>56.424988207574373</c:v>
                </c:pt>
                <c:pt idx="7">
                  <c:v>67.611218022923026</c:v>
                </c:pt>
                <c:pt idx="8">
                  <c:v>75.05338779807434</c:v>
                </c:pt>
                <c:pt idx="9">
                  <c:v>69.513994045257078</c:v>
                </c:pt>
                <c:pt idx="10">
                  <c:v>74.101626857536701</c:v>
                </c:pt>
                <c:pt idx="11">
                  <c:v>72.944132889749014</c:v>
                </c:pt>
                <c:pt idx="12">
                  <c:v>70.488150701776362</c:v>
                </c:pt>
                <c:pt idx="13">
                  <c:v>75.565780352368108</c:v>
                </c:pt>
                <c:pt idx="14">
                  <c:v>73.545085083076955</c:v>
                </c:pt>
                <c:pt idx="15">
                  <c:v>73.863190711963867</c:v>
                </c:pt>
                <c:pt idx="16">
                  <c:v>71.521793477712222</c:v>
                </c:pt>
                <c:pt idx="17">
                  <c:v>74.529462888431084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Italia</c:v>
                </c:pt>
              </c:strCache>
            </c:strRef>
          </c:tx>
          <c:spPr>
            <a:ln w="38100">
              <a:solidFill>
                <a:srgbClr val="F58220"/>
              </a:solidFill>
            </a:ln>
          </c:spPr>
          <c:marker>
            <c:symbol val="none"/>
          </c:marker>
          <c:cat>
            <c:strRef>
              <c:f>Sheet1!$B$1:$S$1</c:f>
              <c:strCache>
                <c:ptCount val="18"/>
                <c:pt idx="0">
                  <c:v>96</c:v>
                </c:pt>
                <c:pt idx="1">
                  <c:v>97</c:v>
                </c:pt>
                <c:pt idx="2">
                  <c:v>98</c:v>
                </c:pt>
                <c:pt idx="3">
                  <c:v>99</c:v>
                </c:pt>
                <c:pt idx="4">
                  <c:v>00</c:v>
                </c:pt>
                <c:pt idx="5">
                  <c:v>01</c:v>
                </c:pt>
                <c:pt idx="6">
                  <c:v>02</c:v>
                </c:pt>
                <c:pt idx="7">
                  <c:v>03</c:v>
                </c:pt>
                <c:pt idx="8">
                  <c:v>04</c:v>
                </c:pt>
                <c:pt idx="9">
                  <c:v>05</c:v>
                </c:pt>
                <c:pt idx="10">
                  <c:v>06</c:v>
                </c:pt>
                <c:pt idx="11">
                  <c:v>07</c:v>
                </c:pt>
                <c:pt idx="12">
                  <c:v>08</c:v>
                </c:pt>
                <c:pt idx="13">
                  <c:v>09</c:v>
                </c:pt>
                <c:pt idx="14">
                  <c:v>10</c:v>
                </c:pt>
                <c:pt idx="15">
                  <c:v>11</c:v>
                </c:pt>
                <c:pt idx="16">
                  <c:v>12</c:v>
                </c:pt>
                <c:pt idx="17">
                  <c:v>13</c:v>
                </c:pt>
              </c:strCache>
            </c:strRef>
          </c:cat>
          <c:val>
            <c:numRef>
              <c:f>Sheet1!$B$8:$S$8</c:f>
              <c:numCache>
                <c:formatCode>General</c:formatCode>
                <c:ptCount val="18"/>
                <c:pt idx="0">
                  <c:v>60.592341491392325</c:v>
                </c:pt>
                <c:pt idx="1">
                  <c:v>54.807540265030546</c:v>
                </c:pt>
                <c:pt idx="2">
                  <c:v>52.249188799713714</c:v>
                </c:pt>
                <c:pt idx="3">
                  <c:v>56.54097611775682</c:v>
                </c:pt>
                <c:pt idx="4">
                  <c:v>53.969238073919897</c:v>
                </c:pt>
                <c:pt idx="5">
                  <c:v>52.778958378973805</c:v>
                </c:pt>
                <c:pt idx="6">
                  <c:v>56.573293876456518</c:v>
                </c:pt>
                <c:pt idx="7">
                  <c:v>59.056086635863778</c:v>
                </c:pt>
                <c:pt idx="8">
                  <c:v>55.813433153887715</c:v>
                </c:pt>
                <c:pt idx="9">
                  <c:v>47.348254658929648</c:v>
                </c:pt>
                <c:pt idx="10">
                  <c:v>43.136858025514805</c:v>
                </c:pt>
                <c:pt idx="11">
                  <c:v>49.229688412430129</c:v>
                </c:pt>
                <c:pt idx="12">
                  <c:v>47.739086907314871</c:v>
                </c:pt>
                <c:pt idx="13">
                  <c:v>46.71196041694251</c:v>
                </c:pt>
                <c:pt idx="14">
                  <c:v>58.697600883055678</c:v>
                </c:pt>
                <c:pt idx="15">
                  <c:v>60.82523178530694</c:v>
                </c:pt>
                <c:pt idx="16">
                  <c:v>60.898457550160735</c:v>
                </c:pt>
                <c:pt idx="17">
                  <c:v>56.327973432967582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Sheet1!$A$9</c:f>
              <c:strCache>
                <c:ptCount val="1"/>
                <c:pt idx="0">
                  <c:v>Kreikka</c:v>
                </c:pt>
              </c:strCache>
            </c:strRef>
          </c:tx>
          <c:spPr>
            <a:ln w="38100">
              <a:solidFill>
                <a:srgbClr val="A6A6A6"/>
              </a:solidFill>
            </a:ln>
          </c:spPr>
          <c:marker>
            <c:symbol val="none"/>
          </c:marker>
          <c:cat>
            <c:strRef>
              <c:f>Sheet1!$B$1:$S$1</c:f>
              <c:strCache>
                <c:ptCount val="18"/>
                <c:pt idx="0">
                  <c:v>96</c:v>
                </c:pt>
                <c:pt idx="1">
                  <c:v>97</c:v>
                </c:pt>
                <c:pt idx="2">
                  <c:v>98</c:v>
                </c:pt>
                <c:pt idx="3">
                  <c:v>99</c:v>
                </c:pt>
                <c:pt idx="4">
                  <c:v>00</c:v>
                </c:pt>
                <c:pt idx="5">
                  <c:v>01</c:v>
                </c:pt>
                <c:pt idx="6">
                  <c:v>02</c:v>
                </c:pt>
                <c:pt idx="7">
                  <c:v>03</c:v>
                </c:pt>
                <c:pt idx="8">
                  <c:v>04</c:v>
                </c:pt>
                <c:pt idx="9">
                  <c:v>05</c:v>
                </c:pt>
                <c:pt idx="10">
                  <c:v>06</c:v>
                </c:pt>
                <c:pt idx="11">
                  <c:v>07</c:v>
                </c:pt>
                <c:pt idx="12">
                  <c:v>08</c:v>
                </c:pt>
                <c:pt idx="13">
                  <c:v>09</c:v>
                </c:pt>
                <c:pt idx="14">
                  <c:v>10</c:v>
                </c:pt>
                <c:pt idx="15">
                  <c:v>11</c:v>
                </c:pt>
                <c:pt idx="16">
                  <c:v>12</c:v>
                </c:pt>
                <c:pt idx="17">
                  <c:v>13</c:v>
                </c:pt>
              </c:strCache>
            </c:strRef>
          </c:cat>
          <c:val>
            <c:numRef>
              <c:f>Sheet1!$B$9:$S$9</c:f>
              <c:numCache>
                <c:formatCode>General</c:formatCode>
                <c:ptCount val="18"/>
                <c:pt idx="0">
                  <c:v>51.346884950709317</c:v>
                </c:pt>
                <c:pt idx="1">
                  <c:v>53.148388755596443</c:v>
                </c:pt>
                <c:pt idx="2">
                  <c:v>46.818649770160803</c:v>
                </c:pt>
                <c:pt idx="3">
                  <c:v>52.438798001525676</c:v>
                </c:pt>
                <c:pt idx="4">
                  <c:v>50.282713542715847</c:v>
                </c:pt>
                <c:pt idx="5">
                  <c:v>52.022410218702383</c:v>
                </c:pt>
                <c:pt idx="6">
                  <c:v>50.631887161978895</c:v>
                </c:pt>
                <c:pt idx="7">
                  <c:v>58.094128069350944</c:v>
                </c:pt>
                <c:pt idx="8">
                  <c:v>61.053938378459627</c:v>
                </c:pt>
                <c:pt idx="9">
                  <c:v>51.463918101058972</c:v>
                </c:pt>
                <c:pt idx="10">
                  <c:v>53.62191589938778</c:v>
                </c:pt>
                <c:pt idx="11">
                  <c:v>58.012429874330188</c:v>
                </c:pt>
                <c:pt idx="12">
                  <c:v>49.214081531070342</c:v>
                </c:pt>
                <c:pt idx="13">
                  <c:v>45.090408665704473</c:v>
                </c:pt>
                <c:pt idx="14">
                  <c:v>54.764334487079957</c:v>
                </c:pt>
                <c:pt idx="15">
                  <c:v>49.228430998093458</c:v>
                </c:pt>
                <c:pt idx="16">
                  <c:v>43.386268190821937</c:v>
                </c:pt>
                <c:pt idx="17">
                  <c:v>49.986197847004163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0329984"/>
        <c:axId val="85334208"/>
      </c:lineChart>
      <c:catAx>
        <c:axId val="140329984"/>
        <c:scaling>
          <c:orientation val="minMax"/>
        </c:scaling>
        <c:delete val="0"/>
        <c:axPos val="b"/>
        <c:majorGridlines>
          <c:spPr>
            <a:ln w="25400">
              <a:solidFill>
                <a:srgbClr val="C1E4F5"/>
              </a:solidFill>
            </a:ln>
          </c:spPr>
        </c:majorGridlines>
        <c:majorTickMark val="none"/>
        <c:minorTickMark val="none"/>
        <c:tickLblPos val="nextTo"/>
        <c:spPr>
          <a:ln w="19050">
            <a:noFill/>
          </a:ln>
        </c:spPr>
        <c:txPr>
          <a:bodyPr/>
          <a:lstStyle/>
          <a:p>
            <a:pPr>
              <a:defRPr sz="1400">
                <a:latin typeface="Calibri" panose="020F0502020204030204" pitchFamily="34" charset="0"/>
              </a:defRPr>
            </a:pPr>
            <a:endParaRPr lang="fi-FI"/>
          </a:p>
        </c:txPr>
        <c:crossAx val="85334208"/>
        <c:crosses val="autoZero"/>
        <c:auto val="1"/>
        <c:lblAlgn val="ctr"/>
        <c:lblOffset val="100"/>
        <c:noMultiLvlLbl val="0"/>
      </c:catAx>
      <c:valAx>
        <c:axId val="85334208"/>
        <c:scaling>
          <c:orientation val="minMax"/>
          <c:max val="101"/>
          <c:min val="40"/>
        </c:scaling>
        <c:delete val="0"/>
        <c:axPos val="l"/>
        <c:majorGridlines>
          <c:spPr>
            <a:ln w="25400">
              <a:solidFill>
                <a:srgbClr val="C1E4F5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600">
                <a:latin typeface="Calibri" panose="020F0502020204030204" pitchFamily="34" charset="0"/>
              </a:defRPr>
            </a:pPr>
            <a:endParaRPr lang="fi-FI"/>
          </a:p>
        </c:txPr>
        <c:crossAx val="140329984"/>
        <c:crosses val="autoZero"/>
        <c:crossBetween val="midCat"/>
        <c:majorUnit val="10"/>
      </c:valAx>
    </c:plotArea>
    <c:plotVisOnly val="1"/>
    <c:dispBlanksAs val="gap"/>
    <c:showDLblsOverMax val="0"/>
  </c:chart>
  <c:spPr>
    <a:solidFill>
      <a:srgbClr val="DBEFF9"/>
    </a:solidFill>
  </c:spPr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USA</c:v>
                </c:pt>
              </c:strCache>
            </c:strRef>
          </c:tx>
          <c:spPr>
            <a:ln w="38100">
              <a:solidFill>
                <a:srgbClr val="14B3A9"/>
              </a:solidFill>
            </a:ln>
          </c:spPr>
          <c:marker>
            <c:symbol val="none"/>
          </c:marker>
          <c:cat>
            <c:strRef>
              <c:f>Sheet1!$B$1:$S$1</c:f>
              <c:strCache>
                <c:ptCount val="18"/>
                <c:pt idx="0">
                  <c:v>96</c:v>
                </c:pt>
                <c:pt idx="1">
                  <c:v>97</c:v>
                </c:pt>
                <c:pt idx="2">
                  <c:v>98</c:v>
                </c:pt>
                <c:pt idx="3">
                  <c:v>99</c:v>
                </c:pt>
                <c:pt idx="4">
                  <c:v>00</c:v>
                </c:pt>
                <c:pt idx="5">
                  <c:v>01</c:v>
                </c:pt>
                <c:pt idx="6">
                  <c:v>02</c:v>
                </c:pt>
                <c:pt idx="7">
                  <c:v>03</c:v>
                </c:pt>
                <c:pt idx="8">
                  <c:v>04</c:v>
                </c:pt>
                <c:pt idx="9">
                  <c:v>05</c:v>
                </c:pt>
                <c:pt idx="10">
                  <c:v>06</c:v>
                </c:pt>
                <c:pt idx="11">
                  <c:v>07</c:v>
                </c:pt>
                <c:pt idx="12">
                  <c:v>08</c:v>
                </c:pt>
                <c:pt idx="13">
                  <c:v>09</c:v>
                </c:pt>
                <c:pt idx="14">
                  <c:v>10</c:v>
                </c:pt>
                <c:pt idx="15">
                  <c:v>11</c:v>
                </c:pt>
                <c:pt idx="16">
                  <c:v>12</c:v>
                </c:pt>
                <c:pt idx="17">
                  <c:v>13</c:v>
                </c:pt>
              </c:strCache>
            </c:strRef>
          </c:cat>
          <c:val>
            <c:numRef>
              <c:f>Sheet1!$B$2:$S$2</c:f>
              <c:numCache>
                <c:formatCode>General</c:formatCode>
                <c:ptCount val="18"/>
                <c:pt idx="0">
                  <c:v>4.9237256848633821</c:v>
                </c:pt>
                <c:pt idx="1">
                  <c:v>5.0032976093759247</c:v>
                </c:pt>
                <c:pt idx="2">
                  <c:v>5.0390241094496755</c:v>
                </c:pt>
                <c:pt idx="3">
                  <c:v>5.1719000055487356</c:v>
                </c:pt>
                <c:pt idx="4">
                  <c:v>5.7119000055487357</c:v>
                </c:pt>
                <c:pt idx="5">
                  <c:v>5.6319000055487365</c:v>
                </c:pt>
                <c:pt idx="6">
                  <c:v>5.7107819931263766</c:v>
                </c:pt>
                <c:pt idx="7">
                  <c:v>5.5175205376007703</c:v>
                </c:pt>
                <c:pt idx="8">
                  <c:v>5.6894124294926627</c:v>
                </c:pt>
                <c:pt idx="9">
                  <c:v>5.6894124294926627</c:v>
                </c:pt>
                <c:pt idx="10">
                  <c:v>5.4894124294926634</c:v>
                </c:pt>
                <c:pt idx="11">
                  <c:v>5.6791639822876938</c:v>
                </c:pt>
                <c:pt idx="12">
                  <c:v>5.6791639822876938</c:v>
                </c:pt>
                <c:pt idx="13">
                  <c:v>5.6693792140757733</c:v>
                </c:pt>
                <c:pt idx="14">
                  <c:v>5.4750426075446024</c:v>
                </c:pt>
                <c:pt idx="15">
                  <c:v>5.3623879157267478</c:v>
                </c:pt>
                <c:pt idx="16">
                  <c:v>5.4291445940078162</c:v>
                </c:pt>
                <c:pt idx="17">
                  <c:v>5.48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Ruotsi</c:v>
                </c:pt>
              </c:strCache>
            </c:strRef>
          </c:tx>
          <c:spPr>
            <a:ln w="38100">
              <a:solidFill>
                <a:srgbClr val="FEBE20"/>
              </a:solidFill>
            </a:ln>
          </c:spPr>
          <c:marker>
            <c:symbol val="none"/>
          </c:marker>
          <c:cat>
            <c:strRef>
              <c:f>Sheet1!$B$1:$S$1</c:f>
              <c:strCache>
                <c:ptCount val="18"/>
                <c:pt idx="0">
                  <c:v>96</c:v>
                </c:pt>
                <c:pt idx="1">
                  <c:v>97</c:v>
                </c:pt>
                <c:pt idx="2">
                  <c:v>98</c:v>
                </c:pt>
                <c:pt idx="3">
                  <c:v>99</c:v>
                </c:pt>
                <c:pt idx="4">
                  <c:v>00</c:v>
                </c:pt>
                <c:pt idx="5">
                  <c:v>01</c:v>
                </c:pt>
                <c:pt idx="6">
                  <c:v>02</c:v>
                </c:pt>
                <c:pt idx="7">
                  <c:v>03</c:v>
                </c:pt>
                <c:pt idx="8">
                  <c:v>04</c:v>
                </c:pt>
                <c:pt idx="9">
                  <c:v>05</c:v>
                </c:pt>
                <c:pt idx="10">
                  <c:v>06</c:v>
                </c:pt>
                <c:pt idx="11">
                  <c:v>07</c:v>
                </c:pt>
                <c:pt idx="12">
                  <c:v>08</c:v>
                </c:pt>
                <c:pt idx="13">
                  <c:v>09</c:v>
                </c:pt>
                <c:pt idx="14">
                  <c:v>10</c:v>
                </c:pt>
                <c:pt idx="15">
                  <c:v>11</c:v>
                </c:pt>
                <c:pt idx="16">
                  <c:v>12</c:v>
                </c:pt>
                <c:pt idx="17">
                  <c:v>13</c:v>
                </c:pt>
              </c:strCache>
            </c:strRef>
          </c:cat>
          <c:val>
            <c:numRef>
              <c:f>Sheet1!$B$3:$S$3</c:f>
              <c:numCache>
                <c:formatCode>General</c:formatCode>
                <c:ptCount val="18"/>
                <c:pt idx="0">
                  <c:v>4.1192560804766245</c:v>
                </c:pt>
                <c:pt idx="1">
                  <c:v>3.9491825245788399</c:v>
                </c:pt>
                <c:pt idx="2">
                  <c:v>4.179236795281307</c:v>
                </c:pt>
                <c:pt idx="3">
                  <c:v>4.3422786184097149</c:v>
                </c:pt>
                <c:pt idx="4">
                  <c:v>5.0257268942717834</c:v>
                </c:pt>
                <c:pt idx="5">
                  <c:v>5.2119337908235073</c:v>
                </c:pt>
                <c:pt idx="6">
                  <c:v>5.147605907982638</c:v>
                </c:pt>
                <c:pt idx="7">
                  <c:v>5.4938287785246818</c:v>
                </c:pt>
                <c:pt idx="8">
                  <c:v>5.3276235356878585</c:v>
                </c:pt>
                <c:pt idx="9">
                  <c:v>5.3826995327695721</c:v>
                </c:pt>
                <c:pt idx="10">
                  <c:v>5.6126995327695726</c:v>
                </c:pt>
                <c:pt idx="11">
                  <c:v>5.5416904309191128</c:v>
                </c:pt>
                <c:pt idx="12">
                  <c:v>5.4616904309191119</c:v>
                </c:pt>
                <c:pt idx="13">
                  <c:v>5.5883507004028301</c:v>
                </c:pt>
                <c:pt idx="14">
                  <c:v>5.6051143450705627</c:v>
                </c:pt>
                <c:pt idx="15">
                  <c:v>5.544072833596335</c:v>
                </c:pt>
                <c:pt idx="16">
                  <c:v>5.4879201042118977</c:v>
                </c:pt>
                <c:pt idx="17">
                  <c:v>5.48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Saksa</c:v>
                </c:pt>
              </c:strCache>
            </c:strRef>
          </c:tx>
          <c:spPr>
            <a:ln w="38100">
              <a:solidFill>
                <a:srgbClr val="C43922"/>
              </a:solidFill>
            </a:ln>
          </c:spPr>
          <c:marker>
            <c:symbol val="none"/>
          </c:marker>
          <c:cat>
            <c:strRef>
              <c:f>Sheet1!$B$1:$S$1</c:f>
              <c:strCache>
                <c:ptCount val="18"/>
                <c:pt idx="0">
                  <c:v>96</c:v>
                </c:pt>
                <c:pt idx="1">
                  <c:v>97</c:v>
                </c:pt>
                <c:pt idx="2">
                  <c:v>98</c:v>
                </c:pt>
                <c:pt idx="3">
                  <c:v>99</c:v>
                </c:pt>
                <c:pt idx="4">
                  <c:v>00</c:v>
                </c:pt>
                <c:pt idx="5">
                  <c:v>01</c:v>
                </c:pt>
                <c:pt idx="6">
                  <c:v>02</c:v>
                </c:pt>
                <c:pt idx="7">
                  <c:v>03</c:v>
                </c:pt>
                <c:pt idx="8">
                  <c:v>04</c:v>
                </c:pt>
                <c:pt idx="9">
                  <c:v>05</c:v>
                </c:pt>
                <c:pt idx="10">
                  <c:v>06</c:v>
                </c:pt>
                <c:pt idx="11">
                  <c:v>07</c:v>
                </c:pt>
                <c:pt idx="12">
                  <c:v>08</c:v>
                </c:pt>
                <c:pt idx="13">
                  <c:v>09</c:v>
                </c:pt>
                <c:pt idx="14">
                  <c:v>10</c:v>
                </c:pt>
                <c:pt idx="15">
                  <c:v>11</c:v>
                </c:pt>
                <c:pt idx="16">
                  <c:v>12</c:v>
                </c:pt>
                <c:pt idx="17">
                  <c:v>13</c:v>
                </c:pt>
              </c:strCache>
            </c:strRef>
          </c:cat>
          <c:val>
            <c:numRef>
              <c:f>Sheet1!$B$4:$S$4</c:f>
              <c:numCache>
                <c:formatCode>General</c:formatCode>
                <c:ptCount val="18"/>
                <c:pt idx="0">
                  <c:v>4.2322566294890862</c:v>
                </c:pt>
                <c:pt idx="1">
                  <c:v>3.8749146650402331</c:v>
                </c:pt>
                <c:pt idx="2">
                  <c:v>4.1997277184920421</c:v>
                </c:pt>
                <c:pt idx="3">
                  <c:v>4.2549331876703738</c:v>
                </c:pt>
                <c:pt idx="4">
                  <c:v>4.9856228428427878</c:v>
                </c:pt>
                <c:pt idx="5">
                  <c:v>5.1228642221531331</c:v>
                </c:pt>
                <c:pt idx="6">
                  <c:v>4.8714121355538049</c:v>
                </c:pt>
                <c:pt idx="7">
                  <c:v>5.0287861676183709</c:v>
                </c:pt>
                <c:pt idx="8">
                  <c:v>5.2721488987705758</c:v>
                </c:pt>
                <c:pt idx="9">
                  <c:v>5.4035946064554015</c:v>
                </c:pt>
                <c:pt idx="10">
                  <c:v>5.463594606455402</c:v>
                </c:pt>
                <c:pt idx="11">
                  <c:v>5.5126739440728016</c:v>
                </c:pt>
                <c:pt idx="12">
                  <c:v>5.3926739440728015</c:v>
                </c:pt>
                <c:pt idx="13">
                  <c:v>5.4539218530533011</c:v>
                </c:pt>
                <c:pt idx="14">
                  <c:v>5.434386799388081</c:v>
                </c:pt>
                <c:pt idx="15">
                  <c:v>5.3414206814017771</c:v>
                </c:pt>
                <c:pt idx="16">
                  <c:v>5.4383022145028228</c:v>
                </c:pt>
                <c:pt idx="17">
                  <c:v>5.51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Hollanti</c:v>
                </c:pt>
              </c:strCache>
            </c:strRef>
          </c:tx>
          <c:spPr>
            <a:ln w="38100">
              <a:solidFill>
                <a:srgbClr val="A63293"/>
              </a:solidFill>
            </a:ln>
          </c:spPr>
          <c:marker>
            <c:symbol val="none"/>
          </c:marker>
          <c:cat>
            <c:strRef>
              <c:f>Sheet1!$B$1:$S$1</c:f>
              <c:strCache>
                <c:ptCount val="18"/>
                <c:pt idx="0">
                  <c:v>96</c:v>
                </c:pt>
                <c:pt idx="1">
                  <c:v>97</c:v>
                </c:pt>
                <c:pt idx="2">
                  <c:v>98</c:v>
                </c:pt>
                <c:pt idx="3">
                  <c:v>99</c:v>
                </c:pt>
                <c:pt idx="4">
                  <c:v>00</c:v>
                </c:pt>
                <c:pt idx="5">
                  <c:v>01</c:v>
                </c:pt>
                <c:pt idx="6">
                  <c:v>02</c:v>
                </c:pt>
                <c:pt idx="7">
                  <c:v>03</c:v>
                </c:pt>
                <c:pt idx="8">
                  <c:v>04</c:v>
                </c:pt>
                <c:pt idx="9">
                  <c:v>05</c:v>
                </c:pt>
                <c:pt idx="10">
                  <c:v>06</c:v>
                </c:pt>
                <c:pt idx="11">
                  <c:v>07</c:v>
                </c:pt>
                <c:pt idx="12">
                  <c:v>08</c:v>
                </c:pt>
                <c:pt idx="13">
                  <c:v>09</c:v>
                </c:pt>
                <c:pt idx="14">
                  <c:v>10</c:v>
                </c:pt>
                <c:pt idx="15">
                  <c:v>11</c:v>
                </c:pt>
                <c:pt idx="16">
                  <c:v>12</c:v>
                </c:pt>
                <c:pt idx="17">
                  <c:v>13</c:v>
                </c:pt>
              </c:strCache>
            </c:strRef>
          </c:cat>
          <c:val>
            <c:numRef>
              <c:f>Sheet1!$B$5:$S$5</c:f>
              <c:numCache>
                <c:formatCode>General</c:formatCode>
                <c:ptCount val="18"/>
                <c:pt idx="0">
                  <c:v>4.234712915034561</c:v>
                </c:pt>
                <c:pt idx="1">
                  <c:v>4.4154417918584503</c:v>
                </c:pt>
                <c:pt idx="2">
                  <c:v>4.9021080855305978</c:v>
                </c:pt>
                <c:pt idx="3">
                  <c:v>4.8202909828399729</c:v>
                </c:pt>
                <c:pt idx="4">
                  <c:v>5.5961530518054889</c:v>
                </c:pt>
                <c:pt idx="5">
                  <c:v>5.2927047759434203</c:v>
                </c:pt>
                <c:pt idx="6">
                  <c:v>4.843197155837454</c:v>
                </c:pt>
                <c:pt idx="7">
                  <c:v>5.0316550029309219</c:v>
                </c:pt>
                <c:pt idx="8">
                  <c:v>5.1076493130304943</c:v>
                </c:pt>
                <c:pt idx="9">
                  <c:v>5.2429889287892495</c:v>
                </c:pt>
                <c:pt idx="10">
                  <c:v>5.4529889287892495</c:v>
                </c:pt>
                <c:pt idx="11">
                  <c:v>5.4047631448695439</c:v>
                </c:pt>
                <c:pt idx="12">
                  <c:v>5.3447631448695434</c:v>
                </c:pt>
                <c:pt idx="13">
                  <c:v>5.4082117802644891</c:v>
                </c:pt>
                <c:pt idx="14">
                  <c:v>5.3764419698054793</c:v>
                </c:pt>
                <c:pt idx="15">
                  <c:v>5.3431655069915891</c:v>
                </c:pt>
                <c:pt idx="16">
                  <c:v>5.4598089448545384</c:v>
                </c:pt>
                <c:pt idx="17">
                  <c:v>5.42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Suomi</c:v>
                </c:pt>
              </c:strCache>
            </c:strRef>
          </c:tx>
          <c:spPr>
            <a:ln w="38100">
              <a:solidFill>
                <a:srgbClr val="1E82B4"/>
              </a:solidFill>
            </a:ln>
          </c:spPr>
          <c:marker>
            <c:symbol val="none"/>
          </c:marker>
          <c:cat>
            <c:strRef>
              <c:f>Sheet1!$B$1:$S$1</c:f>
              <c:strCache>
                <c:ptCount val="18"/>
                <c:pt idx="0">
                  <c:v>96</c:v>
                </c:pt>
                <c:pt idx="1">
                  <c:v>97</c:v>
                </c:pt>
                <c:pt idx="2">
                  <c:v>98</c:v>
                </c:pt>
                <c:pt idx="3">
                  <c:v>99</c:v>
                </c:pt>
                <c:pt idx="4">
                  <c:v>00</c:v>
                </c:pt>
                <c:pt idx="5">
                  <c:v>01</c:v>
                </c:pt>
                <c:pt idx="6">
                  <c:v>02</c:v>
                </c:pt>
                <c:pt idx="7">
                  <c:v>03</c:v>
                </c:pt>
                <c:pt idx="8">
                  <c:v>04</c:v>
                </c:pt>
                <c:pt idx="9">
                  <c:v>05</c:v>
                </c:pt>
                <c:pt idx="10">
                  <c:v>06</c:v>
                </c:pt>
                <c:pt idx="11">
                  <c:v>07</c:v>
                </c:pt>
                <c:pt idx="12">
                  <c:v>08</c:v>
                </c:pt>
                <c:pt idx="13">
                  <c:v>09</c:v>
                </c:pt>
                <c:pt idx="14">
                  <c:v>10</c:v>
                </c:pt>
                <c:pt idx="15">
                  <c:v>11</c:v>
                </c:pt>
                <c:pt idx="16">
                  <c:v>12</c:v>
                </c:pt>
                <c:pt idx="17">
                  <c:v>13</c:v>
                </c:pt>
              </c:strCache>
            </c:strRef>
          </c:cat>
          <c:val>
            <c:numRef>
              <c:f>Sheet1!$B$6:$S$6</c:f>
              <c:numCache>
                <c:formatCode>General</c:formatCode>
                <c:ptCount val="18"/>
                <c:pt idx="0">
                  <c:v>4.2920873527996122</c:v>
                </c:pt>
                <c:pt idx="1">
                  <c:v>4.0236007040564319</c:v>
                </c:pt>
                <c:pt idx="2">
                  <c:v>4.4494732314842445</c:v>
                </c:pt>
                <c:pt idx="3">
                  <c:v>4.7519755072913812</c:v>
                </c:pt>
                <c:pt idx="4">
                  <c:v>5.4050789555672436</c:v>
                </c:pt>
                <c:pt idx="5">
                  <c:v>5.6826651624637954</c:v>
                </c:pt>
                <c:pt idx="6">
                  <c:v>5.4899335330708245</c:v>
                </c:pt>
                <c:pt idx="7">
                  <c:v>5.6867976949205348</c:v>
                </c:pt>
                <c:pt idx="8">
                  <c:v>5.483564612213768</c:v>
                </c:pt>
                <c:pt idx="9">
                  <c:v>5.5662136880892552</c:v>
                </c:pt>
                <c:pt idx="10">
                  <c:v>5.6362136880892546</c:v>
                </c:pt>
                <c:pt idx="11">
                  <c:v>5.4933747596790159</c:v>
                </c:pt>
                <c:pt idx="12">
                  <c:v>5.4333747596790154</c:v>
                </c:pt>
                <c:pt idx="13">
                  <c:v>5.5124316239517999</c:v>
                </c:pt>
                <c:pt idx="14">
                  <c:v>5.4136748301632638</c:v>
                </c:pt>
                <c:pt idx="15">
                  <c:v>5.4009188527512721</c:v>
                </c:pt>
                <c:pt idx="16">
                  <c:v>5.5062353452019108</c:v>
                </c:pt>
                <c:pt idx="17">
                  <c:v>5.54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Japani</c:v>
                </c:pt>
              </c:strCache>
            </c:strRef>
          </c:tx>
          <c:spPr>
            <a:ln w="38100">
              <a:solidFill>
                <a:schemeClr val="tx1"/>
              </a:solidFill>
            </a:ln>
          </c:spPr>
          <c:marker>
            <c:symbol val="none"/>
          </c:marker>
          <c:cat>
            <c:strRef>
              <c:f>Sheet1!$B$1:$S$1</c:f>
              <c:strCache>
                <c:ptCount val="18"/>
                <c:pt idx="0">
                  <c:v>96</c:v>
                </c:pt>
                <c:pt idx="1">
                  <c:v>97</c:v>
                </c:pt>
                <c:pt idx="2">
                  <c:v>98</c:v>
                </c:pt>
                <c:pt idx="3">
                  <c:v>99</c:v>
                </c:pt>
                <c:pt idx="4">
                  <c:v>00</c:v>
                </c:pt>
                <c:pt idx="5">
                  <c:v>01</c:v>
                </c:pt>
                <c:pt idx="6">
                  <c:v>02</c:v>
                </c:pt>
                <c:pt idx="7">
                  <c:v>03</c:v>
                </c:pt>
                <c:pt idx="8">
                  <c:v>04</c:v>
                </c:pt>
                <c:pt idx="9">
                  <c:v>05</c:v>
                </c:pt>
                <c:pt idx="10">
                  <c:v>06</c:v>
                </c:pt>
                <c:pt idx="11">
                  <c:v>07</c:v>
                </c:pt>
                <c:pt idx="12">
                  <c:v>08</c:v>
                </c:pt>
                <c:pt idx="13">
                  <c:v>09</c:v>
                </c:pt>
                <c:pt idx="14">
                  <c:v>10</c:v>
                </c:pt>
                <c:pt idx="15">
                  <c:v>11</c:v>
                </c:pt>
                <c:pt idx="16">
                  <c:v>12</c:v>
                </c:pt>
                <c:pt idx="17">
                  <c:v>13</c:v>
                </c:pt>
              </c:strCache>
            </c:strRef>
          </c:cat>
          <c:val>
            <c:numRef>
              <c:f>Sheet1!$B$7:$S$7</c:f>
              <c:numCache>
                <c:formatCode>General</c:formatCode>
                <c:ptCount val="18"/>
                <c:pt idx="0">
                  <c:v>4.6638913168734994</c:v>
                </c:pt>
                <c:pt idx="1">
                  <c:v>4.6794169883516661</c:v>
                </c:pt>
                <c:pt idx="2">
                  <c:v>5.0350560042564911</c:v>
                </c:pt>
                <c:pt idx="3">
                  <c:v>4.9658384164051643</c:v>
                </c:pt>
                <c:pt idx="4">
                  <c:v>4.6582522095086132</c:v>
                </c:pt>
                <c:pt idx="5">
                  <c:v>4.9885970370948201</c:v>
                </c:pt>
                <c:pt idx="6">
                  <c:v>4.8954759686924625</c:v>
                </c:pt>
                <c:pt idx="7">
                  <c:v>5.041790530180708</c:v>
                </c:pt>
                <c:pt idx="8">
                  <c:v>5.1928744562120013</c:v>
                </c:pt>
                <c:pt idx="9">
                  <c:v>5.3488061804337921</c:v>
                </c:pt>
                <c:pt idx="10">
                  <c:v>5.4888061804337918</c:v>
                </c:pt>
                <c:pt idx="11">
                  <c:v>5.4343428887232452</c:v>
                </c:pt>
                <c:pt idx="12">
                  <c:v>5.3143428887232451</c:v>
                </c:pt>
                <c:pt idx="13">
                  <c:v>5.4573901056622214</c:v>
                </c:pt>
                <c:pt idx="14">
                  <c:v>5.417441258893553</c:v>
                </c:pt>
                <c:pt idx="15">
                  <c:v>5.3343194278230248</c:v>
                </c:pt>
                <c:pt idx="16">
                  <c:v>5.362275293095963</c:v>
                </c:pt>
                <c:pt idx="17">
                  <c:v>5.4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Italia</c:v>
                </c:pt>
              </c:strCache>
            </c:strRef>
          </c:tx>
          <c:spPr>
            <a:ln w="38100">
              <a:solidFill>
                <a:srgbClr val="F58220"/>
              </a:solidFill>
            </a:ln>
          </c:spPr>
          <c:marker>
            <c:symbol val="none"/>
          </c:marker>
          <c:cat>
            <c:strRef>
              <c:f>Sheet1!$B$1:$S$1</c:f>
              <c:strCache>
                <c:ptCount val="18"/>
                <c:pt idx="0">
                  <c:v>96</c:v>
                </c:pt>
                <c:pt idx="1">
                  <c:v>97</c:v>
                </c:pt>
                <c:pt idx="2">
                  <c:v>98</c:v>
                </c:pt>
                <c:pt idx="3">
                  <c:v>99</c:v>
                </c:pt>
                <c:pt idx="4">
                  <c:v>00</c:v>
                </c:pt>
                <c:pt idx="5">
                  <c:v>01</c:v>
                </c:pt>
                <c:pt idx="6">
                  <c:v>02</c:v>
                </c:pt>
                <c:pt idx="7">
                  <c:v>03</c:v>
                </c:pt>
                <c:pt idx="8">
                  <c:v>04</c:v>
                </c:pt>
                <c:pt idx="9">
                  <c:v>05</c:v>
                </c:pt>
                <c:pt idx="10">
                  <c:v>06</c:v>
                </c:pt>
                <c:pt idx="11">
                  <c:v>07</c:v>
                </c:pt>
                <c:pt idx="12">
                  <c:v>08</c:v>
                </c:pt>
                <c:pt idx="13">
                  <c:v>09</c:v>
                </c:pt>
                <c:pt idx="14">
                  <c:v>10</c:v>
                </c:pt>
                <c:pt idx="15">
                  <c:v>11</c:v>
                </c:pt>
                <c:pt idx="16">
                  <c:v>12</c:v>
                </c:pt>
                <c:pt idx="17">
                  <c:v>13</c:v>
                </c:pt>
              </c:strCache>
            </c:strRef>
          </c:cat>
          <c:val>
            <c:numRef>
              <c:f>Sheet1!$B$8:$S$8</c:f>
              <c:numCache>
                <c:formatCode>General</c:formatCode>
                <c:ptCount val="18"/>
                <c:pt idx="0">
                  <c:v>3.5764162164122277</c:v>
                </c:pt>
                <c:pt idx="1">
                  <c:v>3.4394518980702369</c:v>
                </c:pt>
                <c:pt idx="2">
                  <c:v>3.8937114107020347</c:v>
                </c:pt>
                <c:pt idx="3">
                  <c:v>3.943243680612762</c:v>
                </c:pt>
                <c:pt idx="4">
                  <c:v>4.3532436806127617</c:v>
                </c:pt>
                <c:pt idx="5">
                  <c:v>4.8332436806127621</c:v>
                </c:pt>
                <c:pt idx="6">
                  <c:v>4.3041610203226419</c:v>
                </c:pt>
                <c:pt idx="7">
                  <c:v>4.407606169349644</c:v>
                </c:pt>
                <c:pt idx="8">
                  <c:v>4.1228859905242015</c:v>
                </c:pt>
                <c:pt idx="9">
                  <c:v>4.4615507521973532</c:v>
                </c:pt>
                <c:pt idx="10">
                  <c:v>4.4915507521973534</c:v>
                </c:pt>
                <c:pt idx="11">
                  <c:v>4.3875813460205606</c:v>
                </c:pt>
                <c:pt idx="12">
                  <c:v>4.3075813460205596</c:v>
                </c:pt>
                <c:pt idx="13">
                  <c:v>4.4666092224613578</c:v>
                </c:pt>
                <c:pt idx="14">
                  <c:v>4.4449111178712686</c:v>
                </c:pt>
                <c:pt idx="15">
                  <c:v>4.381547186596487</c:v>
                </c:pt>
                <c:pt idx="16">
                  <c:v>4.4625227963525846</c:v>
                </c:pt>
                <c:pt idx="17">
                  <c:v>4.41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Sheet1!$A$9</c:f>
              <c:strCache>
                <c:ptCount val="1"/>
                <c:pt idx="0">
                  <c:v>Kreikka</c:v>
                </c:pt>
              </c:strCache>
            </c:strRef>
          </c:tx>
          <c:spPr>
            <a:ln w="38100">
              <a:solidFill>
                <a:srgbClr val="A6A6A6"/>
              </a:solidFill>
            </a:ln>
          </c:spPr>
          <c:marker>
            <c:symbol val="none"/>
          </c:marker>
          <c:cat>
            <c:strRef>
              <c:f>Sheet1!$B$1:$S$1</c:f>
              <c:strCache>
                <c:ptCount val="18"/>
                <c:pt idx="0">
                  <c:v>96</c:v>
                </c:pt>
                <c:pt idx="1">
                  <c:v>97</c:v>
                </c:pt>
                <c:pt idx="2">
                  <c:v>98</c:v>
                </c:pt>
                <c:pt idx="3">
                  <c:v>99</c:v>
                </c:pt>
                <c:pt idx="4">
                  <c:v>00</c:v>
                </c:pt>
                <c:pt idx="5">
                  <c:v>01</c:v>
                </c:pt>
                <c:pt idx="6">
                  <c:v>02</c:v>
                </c:pt>
                <c:pt idx="7">
                  <c:v>03</c:v>
                </c:pt>
                <c:pt idx="8">
                  <c:v>04</c:v>
                </c:pt>
                <c:pt idx="9">
                  <c:v>05</c:v>
                </c:pt>
                <c:pt idx="10">
                  <c:v>06</c:v>
                </c:pt>
                <c:pt idx="11">
                  <c:v>07</c:v>
                </c:pt>
                <c:pt idx="12">
                  <c:v>08</c:v>
                </c:pt>
                <c:pt idx="13">
                  <c:v>09</c:v>
                </c:pt>
                <c:pt idx="14">
                  <c:v>10</c:v>
                </c:pt>
                <c:pt idx="15">
                  <c:v>11</c:v>
                </c:pt>
                <c:pt idx="16">
                  <c:v>12</c:v>
                </c:pt>
                <c:pt idx="17">
                  <c:v>13</c:v>
                </c:pt>
              </c:strCache>
            </c:strRef>
          </c:cat>
          <c:val>
            <c:numRef>
              <c:f>Sheet1!$B$9:$S$9</c:f>
              <c:numCache>
                <c:formatCode>General</c:formatCode>
                <c:ptCount val="18"/>
                <c:pt idx="0">
                  <c:v>3.7775011048243448</c:v>
                </c:pt>
                <c:pt idx="1">
                  <c:v>3.0784343093870028</c:v>
                </c:pt>
                <c:pt idx="2">
                  <c:v>3.8045042865495651</c:v>
                </c:pt>
                <c:pt idx="3">
                  <c:v>3.7684601048573994</c:v>
                </c:pt>
                <c:pt idx="4">
                  <c:v>4.1329428634780889</c:v>
                </c:pt>
                <c:pt idx="5">
                  <c:v>4.3950118289953304</c:v>
                </c:pt>
                <c:pt idx="6">
                  <c:v>4.3099238703502811</c:v>
                </c:pt>
                <c:pt idx="7">
                  <c:v>4.5962692032265888</c:v>
                </c:pt>
                <c:pt idx="8">
                  <c:v>4.187476681381435</c:v>
                </c:pt>
                <c:pt idx="9">
                  <c:v>4.3099418443191784</c:v>
                </c:pt>
                <c:pt idx="10">
                  <c:v>4.3999418443191782</c:v>
                </c:pt>
                <c:pt idx="11">
                  <c:v>4.1233247882896045</c:v>
                </c:pt>
                <c:pt idx="12">
                  <c:v>4.0833247882896044</c:v>
                </c:pt>
                <c:pt idx="13">
                  <c:v>4.2235618468839808</c:v>
                </c:pt>
                <c:pt idx="14">
                  <c:v>4.0786374349177787</c:v>
                </c:pt>
                <c:pt idx="15">
                  <c:v>3.8806424811751379</c:v>
                </c:pt>
                <c:pt idx="16">
                  <c:v>3.8849804602692144</c:v>
                </c:pt>
                <c:pt idx="17">
                  <c:v>3.93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0332032"/>
        <c:axId val="85365248"/>
      </c:lineChart>
      <c:catAx>
        <c:axId val="140332032"/>
        <c:scaling>
          <c:orientation val="minMax"/>
        </c:scaling>
        <c:delete val="0"/>
        <c:axPos val="b"/>
        <c:majorGridlines>
          <c:spPr>
            <a:ln w="25400">
              <a:solidFill>
                <a:srgbClr val="C1E4F5"/>
              </a:solidFill>
            </a:ln>
          </c:spPr>
        </c:majorGridlines>
        <c:majorTickMark val="none"/>
        <c:minorTickMark val="none"/>
        <c:tickLblPos val="nextTo"/>
        <c:spPr>
          <a:ln w="19050">
            <a:noFill/>
          </a:ln>
        </c:spPr>
        <c:txPr>
          <a:bodyPr/>
          <a:lstStyle/>
          <a:p>
            <a:pPr>
              <a:defRPr sz="1400">
                <a:latin typeface="Calibri" panose="020F0502020204030204" pitchFamily="34" charset="0"/>
              </a:defRPr>
            </a:pPr>
            <a:endParaRPr lang="fi-FI"/>
          </a:p>
        </c:txPr>
        <c:crossAx val="85365248"/>
        <c:crosses val="autoZero"/>
        <c:auto val="1"/>
        <c:lblAlgn val="ctr"/>
        <c:lblOffset val="100"/>
        <c:noMultiLvlLbl val="0"/>
      </c:catAx>
      <c:valAx>
        <c:axId val="85365248"/>
        <c:scaling>
          <c:orientation val="minMax"/>
          <c:max val="5.8"/>
          <c:min val="3"/>
        </c:scaling>
        <c:delete val="0"/>
        <c:axPos val="l"/>
        <c:minorGridlines>
          <c:spPr>
            <a:ln w="25400">
              <a:solidFill>
                <a:srgbClr val="C1E4F5"/>
              </a:solidFill>
            </a:ln>
          </c:spPr>
        </c:minorGridlines>
        <c:numFmt formatCode="0.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600">
                <a:latin typeface="Calibri" panose="020F0502020204030204" pitchFamily="34" charset="0"/>
              </a:defRPr>
            </a:pPr>
            <a:endParaRPr lang="fi-FI"/>
          </a:p>
        </c:txPr>
        <c:crossAx val="140332032"/>
        <c:crosses val="autoZero"/>
        <c:crossBetween val="midCat"/>
        <c:majorUnit val="0.4"/>
        <c:minorUnit val="0.2"/>
      </c:valAx>
    </c:plotArea>
    <c:plotVisOnly val="1"/>
    <c:dispBlanksAs val="gap"/>
    <c:showDLblsOverMax val="0"/>
  </c:chart>
  <c:spPr>
    <a:solidFill>
      <a:srgbClr val="DBEFF9"/>
    </a:solidFill>
  </c:spPr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osc_neg_5pros</c:v>
                </c:pt>
              </c:strCache>
            </c:strRef>
          </c:tx>
          <c:spPr>
            <a:solidFill>
              <a:srgbClr val="C43922"/>
            </a:solidFill>
            <a:ln w="12700">
              <a:noFill/>
            </a:ln>
          </c:spPr>
          <c:invertIfNegative val="0"/>
          <c:cat>
            <c:strRef>
              <c:f>Sheet1!$A$2:$A$3</c:f>
              <c:strCache>
                <c:ptCount val="2"/>
                <c:pt idx="0">
                  <c:v>IMD</c:v>
                </c:pt>
                <c:pt idx="1">
                  <c:v>WEF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-17.647058823529413</c:v>
                </c:pt>
                <c:pt idx="1">
                  <c:v>-23.52941176470588</c:v>
                </c:pt>
              </c:numCache>
            </c:numRef>
          </c:val>
        </c:ser>
        <c:ser>
          <c:idx val="0"/>
          <c:order val="1"/>
          <c:tx>
            <c:strRef>
              <c:f>Sheet1!$B$1</c:f>
              <c:strCache>
                <c:ptCount val="1"/>
                <c:pt idx="0">
                  <c:v>osc_neg_ei_merk</c:v>
                </c:pt>
              </c:strCache>
            </c:strRef>
          </c:tx>
          <c:spPr>
            <a:solidFill>
              <a:srgbClr val="E7806F"/>
            </a:solidFill>
            <a:ln w="12700">
              <a:noFill/>
            </a:ln>
          </c:spPr>
          <c:invertIfNegative val="0"/>
          <c:cat>
            <c:strRef>
              <c:f>Sheet1!$A$2:$A$3</c:f>
              <c:strCache>
                <c:ptCount val="2"/>
                <c:pt idx="0">
                  <c:v>IMD</c:v>
                </c:pt>
                <c:pt idx="1">
                  <c:v>WEF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-29.411764705882355</c:v>
                </c:pt>
                <c:pt idx="1">
                  <c:v>-29.411764705882355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osc_pos_5pros</c:v>
                </c:pt>
              </c:strCache>
            </c:strRef>
          </c:tx>
          <c:spPr>
            <a:solidFill>
              <a:srgbClr val="1E82B4"/>
            </a:solidFill>
            <a:ln w="12700">
              <a:noFill/>
            </a:ln>
          </c:spPr>
          <c:invertIfNegative val="0"/>
          <c:cat>
            <c:strRef>
              <c:f>Sheet1!$A$2:$A$3</c:f>
              <c:strCache>
                <c:ptCount val="2"/>
                <c:pt idx="0">
                  <c:v>IMD</c:v>
                </c:pt>
                <c:pt idx="1">
                  <c:v>WEF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17.647058823529413</c:v>
                </c:pt>
                <c:pt idx="1">
                  <c:v>35.294117647058826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osc_pos_ei_merk</c:v>
                </c:pt>
              </c:strCache>
            </c:strRef>
          </c:tx>
          <c:spPr>
            <a:solidFill>
              <a:srgbClr val="6CBDE6"/>
            </a:solidFill>
            <a:ln w="12700">
              <a:noFill/>
            </a:ln>
          </c:spPr>
          <c:invertIfNegative val="0"/>
          <c:cat>
            <c:strRef>
              <c:f>Sheet1!$A$2:$A$3</c:f>
              <c:strCache>
                <c:ptCount val="2"/>
                <c:pt idx="0">
                  <c:v>IMD</c:v>
                </c:pt>
                <c:pt idx="1">
                  <c:v>WEF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35.294117647058826</c:v>
                </c:pt>
                <c:pt idx="1">
                  <c:v>11.76470588235294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71831552"/>
        <c:axId val="89458944"/>
      </c:barChart>
      <c:catAx>
        <c:axId val="71831552"/>
        <c:scaling>
          <c:orientation val="minMax"/>
        </c:scaling>
        <c:delete val="0"/>
        <c:axPos val="b"/>
        <c:majorTickMark val="none"/>
        <c:minorTickMark val="none"/>
        <c:tickLblPos val="none"/>
        <c:spPr>
          <a:ln w="25400">
            <a:solidFill>
              <a:srgbClr val="D9D9D9"/>
            </a:solidFill>
          </a:ln>
        </c:spPr>
        <c:crossAx val="89458944"/>
        <c:crosses val="autoZero"/>
        <c:auto val="1"/>
        <c:lblAlgn val="ctr"/>
        <c:lblOffset val="100"/>
        <c:noMultiLvlLbl val="0"/>
      </c:catAx>
      <c:valAx>
        <c:axId val="89458944"/>
        <c:scaling>
          <c:orientation val="minMax"/>
          <c:max val="100"/>
          <c:min val="-100"/>
        </c:scaling>
        <c:delete val="0"/>
        <c:axPos val="l"/>
        <c:majorGridlines>
          <c:spPr>
            <a:ln w="25400">
              <a:solidFill>
                <a:srgbClr val="C1E4F5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600">
                <a:latin typeface="Calibri" panose="020F0502020204030204" pitchFamily="34" charset="0"/>
              </a:defRPr>
            </a:pPr>
            <a:endParaRPr lang="fi-FI"/>
          </a:p>
        </c:txPr>
        <c:crossAx val="71831552"/>
        <c:crosses val="autoZero"/>
        <c:crossBetween val="between"/>
      </c:valAx>
    </c:plotArea>
    <c:plotVisOnly val="1"/>
    <c:dispBlanksAs val="gap"/>
    <c:showDLblsOverMax val="0"/>
  </c:chart>
  <c:spPr>
    <a:solidFill>
      <a:srgbClr val="DBEFF9"/>
    </a:solidFill>
  </c:spPr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osc_neg_5pros</c:v>
                </c:pt>
              </c:strCache>
            </c:strRef>
          </c:tx>
          <c:spPr>
            <a:solidFill>
              <a:srgbClr val="C43922"/>
            </a:solidFill>
            <a:ln w="12700">
              <a:noFill/>
            </a:ln>
          </c:spPr>
          <c:invertIfNegative val="0"/>
          <c:cat>
            <c:strRef>
              <c:f>Sheet1!$A$2:$A$3</c:f>
              <c:strCache>
                <c:ptCount val="2"/>
                <c:pt idx="0">
                  <c:v>IMD</c:v>
                </c:pt>
                <c:pt idx="1">
                  <c:v>WEF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ser>
          <c:idx val="0"/>
          <c:order val="1"/>
          <c:tx>
            <c:strRef>
              <c:f>Sheet1!$B$1</c:f>
              <c:strCache>
                <c:ptCount val="1"/>
                <c:pt idx="0">
                  <c:v>osc_neg_ei_merk</c:v>
                </c:pt>
              </c:strCache>
            </c:strRef>
          </c:tx>
          <c:spPr>
            <a:solidFill>
              <a:srgbClr val="E7806F"/>
            </a:solidFill>
            <a:ln w="12700">
              <a:noFill/>
            </a:ln>
          </c:spPr>
          <c:invertIfNegative val="0"/>
          <c:cat>
            <c:strRef>
              <c:f>Sheet1!$A$2:$A$3</c:f>
              <c:strCache>
                <c:ptCount val="2"/>
                <c:pt idx="0">
                  <c:v>IMD</c:v>
                </c:pt>
                <c:pt idx="1">
                  <c:v>WEF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osc_pos_5pros</c:v>
                </c:pt>
              </c:strCache>
            </c:strRef>
          </c:tx>
          <c:spPr>
            <a:solidFill>
              <a:srgbClr val="1E82B4"/>
            </a:solidFill>
            <a:ln w="12700">
              <a:noFill/>
            </a:ln>
          </c:spPr>
          <c:invertIfNegative val="0"/>
          <c:cat>
            <c:strRef>
              <c:f>Sheet1!$A$2:$A$3</c:f>
              <c:strCache>
                <c:ptCount val="2"/>
                <c:pt idx="0">
                  <c:v>IMD</c:v>
                </c:pt>
                <c:pt idx="1">
                  <c:v>WEF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100</c:v>
                </c:pt>
                <c:pt idx="1">
                  <c:v>100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osc_pos_ei_merk</c:v>
                </c:pt>
              </c:strCache>
            </c:strRef>
          </c:tx>
          <c:spPr>
            <a:solidFill>
              <a:srgbClr val="6CBDE6"/>
            </a:solidFill>
            <a:ln w="12700">
              <a:noFill/>
            </a:ln>
          </c:spPr>
          <c:invertIfNegative val="0"/>
          <c:cat>
            <c:strRef>
              <c:f>Sheet1!$A$2:$A$3</c:f>
              <c:strCache>
                <c:ptCount val="2"/>
                <c:pt idx="0">
                  <c:v>IMD</c:v>
                </c:pt>
                <c:pt idx="1">
                  <c:v>WEF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71840256"/>
        <c:axId val="184131584"/>
      </c:barChart>
      <c:catAx>
        <c:axId val="71840256"/>
        <c:scaling>
          <c:orientation val="minMax"/>
        </c:scaling>
        <c:delete val="0"/>
        <c:axPos val="b"/>
        <c:majorTickMark val="none"/>
        <c:minorTickMark val="none"/>
        <c:tickLblPos val="none"/>
        <c:spPr>
          <a:ln w="25400">
            <a:solidFill>
              <a:srgbClr val="D9D9D9"/>
            </a:solidFill>
          </a:ln>
        </c:spPr>
        <c:crossAx val="184131584"/>
        <c:crosses val="autoZero"/>
        <c:auto val="1"/>
        <c:lblAlgn val="ctr"/>
        <c:lblOffset val="100"/>
        <c:noMultiLvlLbl val="0"/>
      </c:catAx>
      <c:valAx>
        <c:axId val="184131584"/>
        <c:scaling>
          <c:orientation val="minMax"/>
          <c:max val="100"/>
          <c:min val="-100"/>
        </c:scaling>
        <c:delete val="0"/>
        <c:axPos val="l"/>
        <c:majorGridlines>
          <c:spPr>
            <a:ln w="25400">
              <a:solidFill>
                <a:srgbClr val="C1E4F5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600">
                <a:latin typeface="Calibri" panose="020F0502020204030204" pitchFamily="34" charset="0"/>
              </a:defRPr>
            </a:pPr>
            <a:endParaRPr lang="fi-FI"/>
          </a:p>
        </c:txPr>
        <c:crossAx val="71840256"/>
        <c:crosses val="autoZero"/>
        <c:crossBetween val="between"/>
      </c:valAx>
    </c:plotArea>
    <c:plotVisOnly val="1"/>
    <c:dispBlanksAs val="gap"/>
    <c:showDLblsOverMax val="0"/>
  </c:chart>
  <c:spPr>
    <a:solidFill>
      <a:srgbClr val="DBEFF9"/>
    </a:solidFill>
  </c:spPr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osc_neg_5pros</c:v>
                </c:pt>
              </c:strCache>
            </c:strRef>
          </c:tx>
          <c:spPr>
            <a:solidFill>
              <a:srgbClr val="C43922"/>
            </a:solidFill>
            <a:ln w="12700">
              <a:noFill/>
            </a:ln>
          </c:spPr>
          <c:invertIfNegative val="0"/>
          <c:cat>
            <c:strRef>
              <c:f>Sheet1!$A$2:$A$3</c:f>
              <c:strCache>
                <c:ptCount val="2"/>
                <c:pt idx="0">
                  <c:v>IMD</c:v>
                </c:pt>
                <c:pt idx="1">
                  <c:v>WEF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-50</c:v>
                </c:pt>
                <c:pt idx="1">
                  <c:v>-41.666666666666671</c:v>
                </c:pt>
              </c:numCache>
            </c:numRef>
          </c:val>
        </c:ser>
        <c:ser>
          <c:idx val="0"/>
          <c:order val="1"/>
          <c:tx>
            <c:strRef>
              <c:f>Sheet1!$B$1</c:f>
              <c:strCache>
                <c:ptCount val="1"/>
                <c:pt idx="0">
                  <c:v>osc_neg_ei_merk</c:v>
                </c:pt>
              </c:strCache>
            </c:strRef>
          </c:tx>
          <c:spPr>
            <a:solidFill>
              <a:srgbClr val="E7806F"/>
            </a:solidFill>
            <a:ln w="12700">
              <a:noFill/>
            </a:ln>
          </c:spPr>
          <c:invertIfNegative val="0"/>
          <c:cat>
            <c:strRef>
              <c:f>Sheet1!$A$2:$A$3</c:f>
              <c:strCache>
                <c:ptCount val="2"/>
                <c:pt idx="0">
                  <c:v>IMD</c:v>
                </c:pt>
                <c:pt idx="1">
                  <c:v>WEF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-25</c:v>
                </c:pt>
                <c:pt idx="1">
                  <c:v>-58.333333333333336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osc_pos_5pros</c:v>
                </c:pt>
              </c:strCache>
            </c:strRef>
          </c:tx>
          <c:spPr>
            <a:solidFill>
              <a:srgbClr val="1E82B4"/>
            </a:solidFill>
            <a:ln w="12700">
              <a:noFill/>
            </a:ln>
          </c:spPr>
          <c:invertIfNegative val="0"/>
          <c:cat>
            <c:strRef>
              <c:f>Sheet1!$A$2:$A$3</c:f>
              <c:strCache>
                <c:ptCount val="2"/>
                <c:pt idx="0">
                  <c:v>IMD</c:v>
                </c:pt>
                <c:pt idx="1">
                  <c:v>WEF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osc_pos_ei_merk</c:v>
                </c:pt>
              </c:strCache>
            </c:strRef>
          </c:tx>
          <c:spPr>
            <a:solidFill>
              <a:srgbClr val="6CBDE6"/>
            </a:solidFill>
            <a:ln w="12700">
              <a:noFill/>
            </a:ln>
          </c:spPr>
          <c:invertIfNegative val="0"/>
          <c:cat>
            <c:strRef>
              <c:f>Sheet1!$A$2:$A$3</c:f>
              <c:strCache>
                <c:ptCount val="2"/>
                <c:pt idx="0">
                  <c:v>IMD</c:v>
                </c:pt>
                <c:pt idx="1">
                  <c:v>WEF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25</c:v>
                </c:pt>
                <c:pt idx="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72037376"/>
        <c:axId val="184133888"/>
      </c:barChart>
      <c:catAx>
        <c:axId val="72037376"/>
        <c:scaling>
          <c:orientation val="minMax"/>
        </c:scaling>
        <c:delete val="0"/>
        <c:axPos val="b"/>
        <c:majorTickMark val="none"/>
        <c:minorTickMark val="none"/>
        <c:tickLblPos val="none"/>
        <c:spPr>
          <a:ln w="25400">
            <a:solidFill>
              <a:srgbClr val="D9D9D9"/>
            </a:solidFill>
          </a:ln>
        </c:spPr>
        <c:crossAx val="184133888"/>
        <c:crosses val="autoZero"/>
        <c:auto val="1"/>
        <c:lblAlgn val="ctr"/>
        <c:lblOffset val="100"/>
        <c:noMultiLvlLbl val="0"/>
      </c:catAx>
      <c:valAx>
        <c:axId val="184133888"/>
        <c:scaling>
          <c:orientation val="minMax"/>
          <c:max val="100"/>
          <c:min val="-100"/>
        </c:scaling>
        <c:delete val="0"/>
        <c:axPos val="l"/>
        <c:majorGridlines>
          <c:spPr>
            <a:ln w="25400">
              <a:solidFill>
                <a:srgbClr val="C1E4F5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600">
                <a:latin typeface="Calibri" panose="020F0502020204030204" pitchFamily="34" charset="0"/>
              </a:defRPr>
            </a:pPr>
            <a:endParaRPr lang="fi-FI"/>
          </a:p>
        </c:txPr>
        <c:crossAx val="72037376"/>
        <c:crosses val="autoZero"/>
        <c:crossBetween val="between"/>
      </c:valAx>
    </c:plotArea>
    <c:plotVisOnly val="1"/>
    <c:dispBlanksAs val="gap"/>
    <c:showDLblsOverMax val="0"/>
  </c:chart>
  <c:spPr>
    <a:solidFill>
      <a:srgbClr val="DBEFF9"/>
    </a:solidFill>
  </c:spPr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GDP per capita constant LCU, Lag 5 yrs.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6"/>
            <c:spPr>
              <a:solidFill>
                <a:srgbClr val="1E82B4"/>
              </a:solidFill>
              <a:ln>
                <a:noFill/>
              </a:ln>
            </c:spPr>
          </c:marker>
          <c:trendline>
            <c:spPr>
              <a:ln w="25400">
                <a:solidFill>
                  <a:srgbClr val="C43922"/>
                </a:solidFill>
              </a:ln>
            </c:spPr>
            <c:trendlineType val="linear"/>
            <c:dispRSqr val="0"/>
            <c:dispEq val="0"/>
          </c:trendline>
          <c:xVal>
            <c:numRef>
              <c:f>Sheet1!$A$2:$A$835</c:f>
              <c:numCache>
                <c:formatCode>General</c:formatCode>
                <c:ptCount val="834"/>
                <c:pt idx="0">
                  <c:v>56.678967000870088</c:v>
                </c:pt>
                <c:pt idx="1">
                  <c:v>59.218180616101932</c:v>
                </c:pt>
                <c:pt idx="2">
                  <c:v>48.430351053331862</c:v>
                </c:pt>
                <c:pt idx="3">
                  <c:v>48.634090334941213</c:v>
                </c:pt>
                <c:pt idx="4">
                  <c:v>43.879376410565456</c:v>
                </c:pt>
                <c:pt idx="5">
                  <c:v>40.158527814430109</c:v>
                </c:pt>
                <c:pt idx="6">
                  <c:v>30.768873332969271</c:v>
                </c:pt>
                <c:pt idx="7">
                  <c:v>31.033293261130218</c:v>
                </c:pt>
                <c:pt idx="8">
                  <c:v>43.202548764217561</c:v>
                </c:pt>
                <c:pt idx="9">
                  <c:v>39.304633764229528</c:v>
                </c:pt>
                <c:pt idx="10">
                  <c:v>43.084911875256687</c:v>
                </c:pt>
                <c:pt idx="11">
                  <c:v>73.115896375349294</c:v>
                </c:pt>
                <c:pt idx="12">
                  <c:v>70.462339614016457</c:v>
                </c:pt>
                <c:pt idx="13">
                  <c:v>68.158940101971226</c:v>
                </c:pt>
                <c:pt idx="14">
                  <c:v>73.02100746744344</c:v>
                </c:pt>
                <c:pt idx="15">
                  <c:v>72.727570200356013</c:v>
                </c:pt>
                <c:pt idx="16">
                  <c:v>76.316437722432056</c:v>
                </c:pt>
                <c:pt idx="17">
                  <c:v>75.318795558657939</c:v>
                </c:pt>
                <c:pt idx="18">
                  <c:v>83.125348080855161</c:v>
                </c:pt>
                <c:pt idx="19">
                  <c:v>87.888096401536927</c:v>
                </c:pt>
                <c:pt idx="20">
                  <c:v>82.588971222117564</c:v>
                </c:pt>
                <c:pt idx="21">
                  <c:v>82.497883037951894</c:v>
                </c:pt>
                <c:pt idx="22">
                  <c:v>82.823956043280262</c:v>
                </c:pt>
                <c:pt idx="23">
                  <c:v>83.889349306592251</c:v>
                </c:pt>
                <c:pt idx="24">
                  <c:v>87.655999083744973</c:v>
                </c:pt>
                <c:pt idx="25">
                  <c:v>92.504036014080683</c:v>
                </c:pt>
                <c:pt idx="26">
                  <c:v>88.591343633824408</c:v>
                </c:pt>
                <c:pt idx="27">
                  <c:v>83.29772343041931</c:v>
                </c:pt>
                <c:pt idx="28">
                  <c:v>76.740357232956782</c:v>
                </c:pt>
                <c:pt idx="29">
                  <c:v>71.660234156192274</c:v>
                </c:pt>
                <c:pt idx="30">
                  <c:v>62.364427924054411</c:v>
                </c:pt>
                <c:pt idx="31">
                  <c:v>68.504677918817947</c:v>
                </c:pt>
                <c:pt idx="32">
                  <c:v>69.123043849668946</c:v>
                </c:pt>
                <c:pt idx="33">
                  <c:v>73.899217679853123</c:v>
                </c:pt>
                <c:pt idx="34">
                  <c:v>76.839276382682542</c:v>
                </c:pt>
                <c:pt idx="35">
                  <c:v>79.136621503360871</c:v>
                </c:pt>
                <c:pt idx="36">
                  <c:v>81.617258224276839</c:v>
                </c:pt>
                <c:pt idx="37">
                  <c:v>75.218206565134082</c:v>
                </c:pt>
                <c:pt idx="38">
                  <c:v>79.388016078333905</c:v>
                </c:pt>
                <c:pt idx="39">
                  <c:v>83.741094166300812</c:v>
                </c:pt>
                <c:pt idx="40">
                  <c:v>75.52820829039328</c:v>
                </c:pt>
                <c:pt idx="41">
                  <c:v>77.012969650000144</c:v>
                </c:pt>
                <c:pt idx="42">
                  <c:v>84.913333367291671</c:v>
                </c:pt>
                <c:pt idx="43">
                  <c:v>80.610222444827983</c:v>
                </c:pt>
                <c:pt idx="44">
                  <c:v>77.820430041963434</c:v>
                </c:pt>
                <c:pt idx="45">
                  <c:v>75.276036803461068</c:v>
                </c:pt>
                <c:pt idx="46">
                  <c:v>68.717105150195749</c:v>
                </c:pt>
                <c:pt idx="47">
                  <c:v>61.872371418176968</c:v>
                </c:pt>
                <c:pt idx="48">
                  <c:v>67.401795662245235</c:v>
                </c:pt>
                <c:pt idx="49">
                  <c:v>66.580810566015074</c:v>
                </c:pt>
                <c:pt idx="50">
                  <c:v>67.715330335697857</c:v>
                </c:pt>
                <c:pt idx="51">
                  <c:v>69.459625603898544</c:v>
                </c:pt>
                <c:pt idx="52">
                  <c:v>74.91414968582437</c:v>
                </c:pt>
                <c:pt idx="53">
                  <c:v>73.658177808598026</c:v>
                </c:pt>
                <c:pt idx="54">
                  <c:v>68.407337794546947</c:v>
                </c:pt>
                <c:pt idx="55">
                  <c:v>67.923567021698815</c:v>
                </c:pt>
                <c:pt idx="56">
                  <c:v>72.131150606834254</c:v>
                </c:pt>
                <c:pt idx="57">
                  <c:v>69.253142193294593</c:v>
                </c:pt>
                <c:pt idx="58">
                  <c:v>73.113990750200401</c:v>
                </c:pt>
                <c:pt idx="59">
                  <c:v>74.955320580540828</c:v>
                </c:pt>
                <c:pt idx="60">
                  <c:v>76.373982817634257</c:v>
                </c:pt>
                <c:pt idx="61">
                  <c:v>73.650104531464976</c:v>
                </c:pt>
                <c:pt idx="62">
                  <c:v>53.634811147496556</c:v>
                </c:pt>
                <c:pt idx="63">
                  <c:v>54.834119126452158</c:v>
                </c:pt>
                <c:pt idx="64">
                  <c:v>46.488807491450395</c:v>
                </c:pt>
                <c:pt idx="65">
                  <c:v>48.142186250151823</c:v>
                </c:pt>
                <c:pt idx="66">
                  <c:v>48.864248496608724</c:v>
                </c:pt>
                <c:pt idx="67">
                  <c:v>52.445485155465612</c:v>
                </c:pt>
                <c:pt idx="68">
                  <c:v>52.00456438260035</c:v>
                </c:pt>
                <c:pt idx="69">
                  <c:v>51.915686267277884</c:v>
                </c:pt>
                <c:pt idx="70">
                  <c:v>53.422134698206868</c:v>
                </c:pt>
                <c:pt idx="71">
                  <c:v>51.250853348211983</c:v>
                </c:pt>
                <c:pt idx="72">
                  <c:v>46.008105108740217</c:v>
                </c:pt>
                <c:pt idx="73">
                  <c:v>45.661756932355921</c:v>
                </c:pt>
                <c:pt idx="74">
                  <c:v>49.38523105935446</c:v>
                </c:pt>
                <c:pt idx="75">
                  <c:v>51.915922906304573</c:v>
                </c:pt>
                <c:pt idx="76">
                  <c:v>58.853652539822413</c:v>
                </c:pt>
                <c:pt idx="77">
                  <c:v>58.978685511368106</c:v>
                </c:pt>
                <c:pt idx="78">
                  <c:v>56.804640804069393</c:v>
                </c:pt>
                <c:pt idx="79">
                  <c:v>50.241280122626186</c:v>
                </c:pt>
                <c:pt idx="80">
                  <c:v>49.362902943909361</c:v>
                </c:pt>
                <c:pt idx="81">
                  <c:v>51.880735367537369</c:v>
                </c:pt>
                <c:pt idx="82">
                  <c:v>54.014885363035475</c:v>
                </c:pt>
                <c:pt idx="83">
                  <c:v>50.540667073733253</c:v>
                </c:pt>
                <c:pt idx="84">
                  <c:v>51.096370059246489</c:v>
                </c:pt>
                <c:pt idx="85">
                  <c:v>48.772323178411625</c:v>
                </c:pt>
                <c:pt idx="86">
                  <c:v>78.930955941676089</c:v>
                </c:pt>
                <c:pt idx="87">
                  <c:v>76.817764890612722</c:v>
                </c:pt>
                <c:pt idx="88">
                  <c:v>73.09561854304701</c:v>
                </c:pt>
                <c:pt idx="89">
                  <c:v>73.789591600130279</c:v>
                </c:pt>
                <c:pt idx="90">
                  <c:v>73.439777177207304</c:v>
                </c:pt>
                <c:pt idx="91">
                  <c:v>77.660370941627576</c:v>
                </c:pt>
                <c:pt idx="92">
                  <c:v>80.411584687408009</c:v>
                </c:pt>
                <c:pt idx="93">
                  <c:v>83.207274099131709</c:v>
                </c:pt>
                <c:pt idx="94">
                  <c:v>88.52220179676921</c:v>
                </c:pt>
                <c:pt idx="95">
                  <c:v>83.363668941265928</c:v>
                </c:pt>
                <c:pt idx="96">
                  <c:v>81.78451182852902</c:v>
                </c:pt>
                <c:pt idx="97">
                  <c:v>84.352685506407141</c:v>
                </c:pt>
                <c:pt idx="98">
                  <c:v>83.334341941868331</c:v>
                </c:pt>
                <c:pt idx="99">
                  <c:v>87.470998079557631</c:v>
                </c:pt>
                <c:pt idx="100">
                  <c:v>90.984486681291628</c:v>
                </c:pt>
                <c:pt idx="101">
                  <c:v>90.30723826231899</c:v>
                </c:pt>
                <c:pt idx="102">
                  <c:v>90.35293022611053</c:v>
                </c:pt>
                <c:pt idx="103">
                  <c:v>76.583376039636121</c:v>
                </c:pt>
                <c:pt idx="104">
                  <c:v>66.098741752617087</c:v>
                </c:pt>
                <c:pt idx="105">
                  <c:v>58.570129814393646</c:v>
                </c:pt>
                <c:pt idx="106">
                  <c:v>62.455314779589294</c:v>
                </c:pt>
                <c:pt idx="107">
                  <c:v>56.823527626202967</c:v>
                </c:pt>
                <c:pt idx="108">
                  <c:v>61.043300968673854</c:v>
                </c:pt>
                <c:pt idx="109">
                  <c:v>67.962548168132628</c:v>
                </c:pt>
                <c:pt idx="110">
                  <c:v>66.532977360648033</c:v>
                </c:pt>
                <c:pt idx="111">
                  <c:v>72.957362809402696</c:v>
                </c:pt>
                <c:pt idx="112">
                  <c:v>73.029725965101591</c:v>
                </c:pt>
                <c:pt idx="113">
                  <c:v>69.837683167968663</c:v>
                </c:pt>
                <c:pt idx="114">
                  <c:v>69.176981600699264</c:v>
                </c:pt>
                <c:pt idx="115">
                  <c:v>64.690849006176833</c:v>
                </c:pt>
                <c:pt idx="116">
                  <c:v>67.503373181820095</c:v>
                </c:pt>
                <c:pt idx="117">
                  <c:v>71.218525361928002</c:v>
                </c:pt>
                <c:pt idx="118">
                  <c:v>75.541266694857555</c:v>
                </c:pt>
                <c:pt idx="119">
                  <c:v>71.473153736389563</c:v>
                </c:pt>
                <c:pt idx="120">
                  <c:v>61.026879607261449</c:v>
                </c:pt>
                <c:pt idx="121">
                  <c:v>57.627143554281133</c:v>
                </c:pt>
                <c:pt idx="122">
                  <c:v>57.649256170002559</c:v>
                </c:pt>
                <c:pt idx="123">
                  <c:v>55.295827676155824</c:v>
                </c:pt>
                <c:pt idx="124">
                  <c:v>50.977253016616316</c:v>
                </c:pt>
                <c:pt idx="125">
                  <c:v>50.373484238705757</c:v>
                </c:pt>
                <c:pt idx="126">
                  <c:v>54.55741372791762</c:v>
                </c:pt>
                <c:pt idx="127">
                  <c:v>65.750947126555076</c:v>
                </c:pt>
                <c:pt idx="128">
                  <c:v>74.200685571181907</c:v>
                </c:pt>
                <c:pt idx="129">
                  <c:v>64.158372201805335</c:v>
                </c:pt>
                <c:pt idx="130">
                  <c:v>71.362930898504231</c:v>
                </c:pt>
                <c:pt idx="131">
                  <c:v>79.907508168561804</c:v>
                </c:pt>
                <c:pt idx="132">
                  <c:v>74.117309452529696</c:v>
                </c:pt>
                <c:pt idx="133">
                  <c:v>73.924780753153755</c:v>
                </c:pt>
                <c:pt idx="134">
                  <c:v>81.167366477962773</c:v>
                </c:pt>
                <c:pt idx="135">
                  <c:v>80.022298112218948</c:v>
                </c:pt>
                <c:pt idx="136">
                  <c:v>75.915716665248596</c:v>
                </c:pt>
                <c:pt idx="137">
                  <c:v>53.595169007044234</c:v>
                </c:pt>
                <c:pt idx="138">
                  <c:v>42.693825373380463</c:v>
                </c:pt>
                <c:pt idx="139">
                  <c:v>36.481796779820151</c:v>
                </c:pt>
                <c:pt idx="140">
                  <c:v>40.352115076460294</c:v>
                </c:pt>
                <c:pt idx="141">
                  <c:v>37.861435148740796</c:v>
                </c:pt>
                <c:pt idx="142">
                  <c:v>34.03102116110572</c:v>
                </c:pt>
                <c:pt idx="143">
                  <c:v>41.261401253340956</c:v>
                </c:pt>
                <c:pt idx="144">
                  <c:v>54.818258961705261</c:v>
                </c:pt>
                <c:pt idx="145">
                  <c:v>61.91428401825371</c:v>
                </c:pt>
                <c:pt idx="146">
                  <c:v>52.45497834346228</c:v>
                </c:pt>
                <c:pt idx="147">
                  <c:v>56.815737931027236</c:v>
                </c:pt>
                <c:pt idx="148">
                  <c:v>57.438347098559532</c:v>
                </c:pt>
                <c:pt idx="149">
                  <c:v>50.80795233213307</c:v>
                </c:pt>
                <c:pt idx="150">
                  <c:v>45.950532846276978</c:v>
                </c:pt>
                <c:pt idx="151">
                  <c:v>56.261962432389886</c:v>
                </c:pt>
                <c:pt idx="152">
                  <c:v>57.554753699587508</c:v>
                </c:pt>
                <c:pt idx="153">
                  <c:v>52.184539453977663</c:v>
                </c:pt>
                <c:pt idx="154">
                  <c:v>37.997798848510172</c:v>
                </c:pt>
                <c:pt idx="155">
                  <c:v>39.098646724462711</c:v>
                </c:pt>
                <c:pt idx="156">
                  <c:v>45.619471923867685</c:v>
                </c:pt>
                <c:pt idx="157">
                  <c:v>42.513217420087479</c:v>
                </c:pt>
                <c:pt idx="158">
                  <c:v>43.276008767091923</c:v>
                </c:pt>
                <c:pt idx="159">
                  <c:v>46.748927279595783</c:v>
                </c:pt>
                <c:pt idx="160">
                  <c:v>45.644054330207375</c:v>
                </c:pt>
                <c:pt idx="161">
                  <c:v>54.37773757041483</c:v>
                </c:pt>
                <c:pt idx="162">
                  <c:v>52.815078841753689</c:v>
                </c:pt>
                <c:pt idx="163">
                  <c:v>44.430569960813095</c:v>
                </c:pt>
                <c:pt idx="164">
                  <c:v>42.771751650501379</c:v>
                </c:pt>
                <c:pt idx="165">
                  <c:v>44.864584088921454</c:v>
                </c:pt>
                <c:pt idx="166">
                  <c:v>48.488394495761284</c:v>
                </c:pt>
                <c:pt idx="167">
                  <c:v>58.646597756933261</c:v>
                </c:pt>
                <c:pt idx="168">
                  <c:v>61.152474477617019</c:v>
                </c:pt>
                <c:pt idx="169">
                  <c:v>60.547004502398714</c:v>
                </c:pt>
                <c:pt idx="170">
                  <c:v>61.05378982681242</c:v>
                </c:pt>
                <c:pt idx="171">
                  <c:v>62.591804442711137</c:v>
                </c:pt>
                <c:pt idx="172">
                  <c:v>60.181415873294554</c:v>
                </c:pt>
                <c:pt idx="173">
                  <c:v>62.697078844415785</c:v>
                </c:pt>
                <c:pt idx="174">
                  <c:v>62.874957234472518</c:v>
                </c:pt>
                <c:pt idx="175">
                  <c:v>67.248754448803524</c:v>
                </c:pt>
                <c:pt idx="176">
                  <c:v>69.419442528156381</c:v>
                </c:pt>
                <c:pt idx="177">
                  <c:v>66.401647408087541</c:v>
                </c:pt>
                <c:pt idx="178">
                  <c:v>81.514882497330433</c:v>
                </c:pt>
                <c:pt idx="179">
                  <c:v>77.744174298916334</c:v>
                </c:pt>
                <c:pt idx="180">
                  <c:v>73.089281275097775</c:v>
                </c:pt>
                <c:pt idx="181">
                  <c:v>74.688692403559315</c:v>
                </c:pt>
                <c:pt idx="182">
                  <c:v>73.231552270049207</c:v>
                </c:pt>
                <c:pt idx="183">
                  <c:v>72.585601051386149</c:v>
                </c:pt>
                <c:pt idx="184">
                  <c:v>81.964959110746094</c:v>
                </c:pt>
                <c:pt idx="185">
                  <c:v>83.489633247861732</c:v>
                </c:pt>
                <c:pt idx="186">
                  <c:v>86.323200212406149</c:v>
                </c:pt>
                <c:pt idx="187">
                  <c:v>83.223427280036006</c:v>
                </c:pt>
                <c:pt idx="188">
                  <c:v>86.163998623325114</c:v>
                </c:pt>
                <c:pt idx="189">
                  <c:v>92.336470295645967</c:v>
                </c:pt>
                <c:pt idx="190">
                  <c:v>84.228873966724194</c:v>
                </c:pt>
                <c:pt idx="191">
                  <c:v>90.652739634556383</c:v>
                </c:pt>
                <c:pt idx="192">
                  <c:v>86.360540962436204</c:v>
                </c:pt>
                <c:pt idx="193">
                  <c:v>85.699420039203588</c:v>
                </c:pt>
                <c:pt idx="194">
                  <c:v>84.974590624896038</c:v>
                </c:pt>
                <c:pt idx="195">
                  <c:v>61.207868825327147</c:v>
                </c:pt>
                <c:pt idx="196">
                  <c:v>65.633300682478634</c:v>
                </c:pt>
                <c:pt idx="197">
                  <c:v>70.761226499154986</c:v>
                </c:pt>
                <c:pt idx="198">
                  <c:v>71.312246346723555</c:v>
                </c:pt>
                <c:pt idx="199">
                  <c:v>67.114412077563571</c:v>
                </c:pt>
                <c:pt idx="200">
                  <c:v>70.754708550167123</c:v>
                </c:pt>
                <c:pt idx="201">
                  <c:v>74.313823464193618</c:v>
                </c:pt>
                <c:pt idx="202">
                  <c:v>69.582576681501834</c:v>
                </c:pt>
                <c:pt idx="203">
                  <c:v>58.331238801840399</c:v>
                </c:pt>
                <c:pt idx="204">
                  <c:v>64.680823252621536</c:v>
                </c:pt>
                <c:pt idx="205">
                  <c:v>66.632650886965322</c:v>
                </c:pt>
                <c:pt idx="206">
                  <c:v>67.160592274788513</c:v>
                </c:pt>
                <c:pt idx="207">
                  <c:v>78.018793794219079</c:v>
                </c:pt>
                <c:pt idx="208">
                  <c:v>80.659637098650819</c:v>
                </c:pt>
                <c:pt idx="209">
                  <c:v>77.396822354150913</c:v>
                </c:pt>
                <c:pt idx="210">
                  <c:v>81.83057682651274</c:v>
                </c:pt>
                <c:pt idx="211">
                  <c:v>82.10186999545553</c:v>
                </c:pt>
                <c:pt idx="212">
                  <c:v>84.779136938223218</c:v>
                </c:pt>
                <c:pt idx="213">
                  <c:v>86.247612961635241</c:v>
                </c:pt>
                <c:pt idx="214">
                  <c:v>89.407473703875326</c:v>
                </c:pt>
                <c:pt idx="215">
                  <c:v>85.765260077771615</c:v>
                </c:pt>
                <c:pt idx="216">
                  <c:v>83.465358089764607</c:v>
                </c:pt>
                <c:pt idx="217">
                  <c:v>81.097714805401793</c:v>
                </c:pt>
                <c:pt idx="218">
                  <c:v>78.063021540873407</c:v>
                </c:pt>
                <c:pt idx="219">
                  <c:v>75.686371554158583</c:v>
                </c:pt>
                <c:pt idx="220">
                  <c:v>86.842746214120211</c:v>
                </c:pt>
                <c:pt idx="221">
                  <c:v>81.070075378010216</c:v>
                </c:pt>
                <c:pt idx="222">
                  <c:v>83.559658273029157</c:v>
                </c:pt>
                <c:pt idx="223">
                  <c:v>82.589246268745796</c:v>
                </c:pt>
                <c:pt idx="224">
                  <c:v>74.337635362743583</c:v>
                </c:pt>
                <c:pt idx="225">
                  <c:v>71.684079130852254</c:v>
                </c:pt>
                <c:pt idx="226">
                  <c:v>63.586443054057028</c:v>
                </c:pt>
                <c:pt idx="227">
                  <c:v>67.792709639129441</c:v>
                </c:pt>
                <c:pt idx="228">
                  <c:v>67.307334392841526</c:v>
                </c:pt>
                <c:pt idx="229">
                  <c:v>61.217279902956491</c:v>
                </c:pt>
                <c:pt idx="230">
                  <c:v>64.517080805097635</c:v>
                </c:pt>
                <c:pt idx="231">
                  <c:v>70.708246546095566</c:v>
                </c:pt>
                <c:pt idx="232">
                  <c:v>71.289948969449611</c:v>
                </c:pt>
                <c:pt idx="233">
                  <c:v>65.210951534952869</c:v>
                </c:pt>
                <c:pt idx="234">
                  <c:v>60.516810377500143</c:v>
                </c:pt>
                <c:pt idx="235">
                  <c:v>63.225562682818122</c:v>
                </c:pt>
                <c:pt idx="236">
                  <c:v>66.578560257622868</c:v>
                </c:pt>
                <c:pt idx="237">
                  <c:v>64.609494453169674</c:v>
                </c:pt>
                <c:pt idx="238">
                  <c:v>75.788595578152297</c:v>
                </c:pt>
                <c:pt idx="239">
                  <c:v>69.907782066204376</c:v>
                </c:pt>
                <c:pt idx="240">
                  <c:v>70.184793485780546</c:v>
                </c:pt>
                <c:pt idx="241">
                  <c:v>81.393958173734617</c:v>
                </c:pt>
                <c:pt idx="242">
                  <c:v>76.568772901144442</c:v>
                </c:pt>
                <c:pt idx="243">
                  <c:v>70.462929979634438</c:v>
                </c:pt>
                <c:pt idx="244">
                  <c:v>75.069385272236772</c:v>
                </c:pt>
                <c:pt idx="245">
                  <c:v>75.114617026581541</c:v>
                </c:pt>
                <c:pt idx="246">
                  <c:v>76.066429128519061</c:v>
                </c:pt>
                <c:pt idx="247">
                  <c:v>73.812440409034934</c:v>
                </c:pt>
                <c:pt idx="248">
                  <c:v>74.356987137269542</c:v>
                </c:pt>
                <c:pt idx="249">
                  <c:v>76.859102662876211</c:v>
                </c:pt>
                <c:pt idx="250">
                  <c:v>69.01316381838447</c:v>
                </c:pt>
                <c:pt idx="251">
                  <c:v>68.70803823729895</c:v>
                </c:pt>
                <c:pt idx="252">
                  <c:v>78.759255191509979</c:v>
                </c:pt>
                <c:pt idx="253">
                  <c:v>75.408057127821436</c:v>
                </c:pt>
                <c:pt idx="254">
                  <c:v>81.657099902514503</c:v>
                </c:pt>
                <c:pt idx="255">
                  <c:v>83.708645536797803</c:v>
                </c:pt>
                <c:pt idx="256">
                  <c:v>87.246078780721973</c:v>
                </c:pt>
                <c:pt idx="257">
                  <c:v>89.333100522096288</c:v>
                </c:pt>
                <c:pt idx="258">
                  <c:v>51.346884950709317</c:v>
                </c:pt>
                <c:pt idx="259">
                  <c:v>53.148388755596443</c:v>
                </c:pt>
                <c:pt idx="260">
                  <c:v>46.818649770160803</c:v>
                </c:pt>
                <c:pt idx="261">
                  <c:v>52.438798001525676</c:v>
                </c:pt>
                <c:pt idx="262">
                  <c:v>50.282713542715847</c:v>
                </c:pt>
                <c:pt idx="263">
                  <c:v>52.022410218702383</c:v>
                </c:pt>
                <c:pt idx="264">
                  <c:v>50.631887161978895</c:v>
                </c:pt>
                <c:pt idx="265">
                  <c:v>58.094128069350944</c:v>
                </c:pt>
                <c:pt idx="266">
                  <c:v>61.053938378459627</c:v>
                </c:pt>
                <c:pt idx="267">
                  <c:v>51.463918101058972</c:v>
                </c:pt>
                <c:pt idx="268">
                  <c:v>53.62191589938778</c:v>
                </c:pt>
                <c:pt idx="269">
                  <c:v>58.012429874330188</c:v>
                </c:pt>
                <c:pt idx="270">
                  <c:v>49.214081531070342</c:v>
                </c:pt>
                <c:pt idx="271">
                  <c:v>45.090408665704473</c:v>
                </c:pt>
                <c:pt idx="272">
                  <c:v>54.764334487079957</c:v>
                </c:pt>
                <c:pt idx="273">
                  <c:v>49.228430998093458</c:v>
                </c:pt>
                <c:pt idx="274">
                  <c:v>43.386268190821937</c:v>
                </c:pt>
                <c:pt idx="275">
                  <c:v>84.226019519633809</c:v>
                </c:pt>
                <c:pt idx="276">
                  <c:v>80.631478649057058</c:v>
                </c:pt>
                <c:pt idx="277">
                  <c:v>76.322309025107032</c:v>
                </c:pt>
                <c:pt idx="278">
                  <c:v>76.133946669870184</c:v>
                </c:pt>
                <c:pt idx="279">
                  <c:v>70.775462677242515</c:v>
                </c:pt>
                <c:pt idx="280">
                  <c:v>79.478168826109737</c:v>
                </c:pt>
                <c:pt idx="281">
                  <c:v>78.347571106440981</c:v>
                </c:pt>
                <c:pt idx="282">
                  <c:v>81.041957880693303</c:v>
                </c:pt>
                <c:pt idx="283">
                  <c:v>86.879825212078785</c:v>
                </c:pt>
                <c:pt idx="284">
                  <c:v>93.389557327163587</c:v>
                </c:pt>
                <c:pt idx="285">
                  <c:v>97.009334537374841</c:v>
                </c:pt>
                <c:pt idx="286">
                  <c:v>93.803309844160026</c:v>
                </c:pt>
                <c:pt idx="287">
                  <c:v>95.210466507193729</c:v>
                </c:pt>
                <c:pt idx="288">
                  <c:v>97.982765824819708</c:v>
                </c:pt>
                <c:pt idx="289">
                  <c:v>99.411803322312451</c:v>
                </c:pt>
                <c:pt idx="290">
                  <c:v>100.02248555038055</c:v>
                </c:pt>
                <c:pt idx="291">
                  <c:v>100.02248555038055</c:v>
                </c:pt>
                <c:pt idx="292">
                  <c:v>52.032812897938356</c:v>
                </c:pt>
                <c:pt idx="293">
                  <c:v>53.824153027738774</c:v>
                </c:pt>
                <c:pt idx="294">
                  <c:v>53.656787367939557</c:v>
                </c:pt>
                <c:pt idx="295">
                  <c:v>59.7509778185768</c:v>
                </c:pt>
                <c:pt idx="296">
                  <c:v>57.611109558247563</c:v>
                </c:pt>
                <c:pt idx="297">
                  <c:v>57.689917306954406</c:v>
                </c:pt>
                <c:pt idx="298">
                  <c:v>60.10495677325062</c:v>
                </c:pt>
                <c:pt idx="299">
                  <c:v>61.677338671745609</c:v>
                </c:pt>
                <c:pt idx="300">
                  <c:v>61.365643666705793</c:v>
                </c:pt>
                <c:pt idx="301">
                  <c:v>60.857016944213271</c:v>
                </c:pt>
                <c:pt idx="302">
                  <c:v>56.867098758743701</c:v>
                </c:pt>
                <c:pt idx="303">
                  <c:v>58.243117277252843</c:v>
                </c:pt>
                <c:pt idx="304">
                  <c:v>53.426177868971841</c:v>
                </c:pt>
                <c:pt idx="305">
                  <c:v>48.711861138884359</c:v>
                </c:pt>
                <c:pt idx="306">
                  <c:v>56.643256016933918</c:v>
                </c:pt>
                <c:pt idx="307">
                  <c:v>56.810548200878323</c:v>
                </c:pt>
                <c:pt idx="308">
                  <c:v>57.616821536833221</c:v>
                </c:pt>
                <c:pt idx="309">
                  <c:v>67.014544465118831</c:v>
                </c:pt>
                <c:pt idx="310">
                  <c:v>69.362928103330987</c:v>
                </c:pt>
                <c:pt idx="311">
                  <c:v>71.725849494410198</c:v>
                </c:pt>
                <c:pt idx="312">
                  <c:v>49.459829095368427</c:v>
                </c:pt>
                <c:pt idx="313">
                  <c:v>43.736856323211981</c:v>
                </c:pt>
                <c:pt idx="314">
                  <c:v>40.614244385402415</c:v>
                </c:pt>
                <c:pt idx="315">
                  <c:v>43.014450353144696</c:v>
                </c:pt>
                <c:pt idx="316">
                  <c:v>40.939247749719001</c:v>
                </c:pt>
                <c:pt idx="317">
                  <c:v>41.146195098876952</c:v>
                </c:pt>
                <c:pt idx="318">
                  <c:v>43.300785308954268</c:v>
                </c:pt>
                <c:pt idx="319">
                  <c:v>51.320289490683194</c:v>
                </c:pt>
                <c:pt idx="320">
                  <c:v>66.957980753753972</c:v>
                </c:pt>
                <c:pt idx="321">
                  <c:v>60.05367070151096</c:v>
                </c:pt>
                <c:pt idx="322">
                  <c:v>64.088520955065022</c:v>
                </c:pt>
                <c:pt idx="323">
                  <c:v>63.957086198754482</c:v>
                </c:pt>
                <c:pt idx="324">
                  <c:v>61.097149827555711</c:v>
                </c:pt>
                <c:pt idx="325">
                  <c:v>62.483594903486583</c:v>
                </c:pt>
                <c:pt idx="326">
                  <c:v>66.376621916602289</c:v>
                </c:pt>
                <c:pt idx="327">
                  <c:v>69.01904203529395</c:v>
                </c:pt>
                <c:pt idx="328">
                  <c:v>63.833832581381039</c:v>
                </c:pt>
                <c:pt idx="329">
                  <c:v>49.365396523617846</c:v>
                </c:pt>
                <c:pt idx="330">
                  <c:v>48.297367698594023</c:v>
                </c:pt>
                <c:pt idx="331">
                  <c:v>42.89886744914714</c:v>
                </c:pt>
                <c:pt idx="332">
                  <c:v>36.051526931151017</c:v>
                </c:pt>
                <c:pt idx="333">
                  <c:v>36.02380403439156</c:v>
                </c:pt>
                <c:pt idx="334">
                  <c:v>31.534910075599978</c:v>
                </c:pt>
                <c:pt idx="335">
                  <c:v>32.36315042837419</c:v>
                </c:pt>
                <c:pt idx="336">
                  <c:v>35.848112950569856</c:v>
                </c:pt>
                <c:pt idx="337">
                  <c:v>45.078757832056226</c:v>
                </c:pt>
                <c:pt idx="338">
                  <c:v>35.891700576954456</c:v>
                </c:pt>
                <c:pt idx="339">
                  <c:v>35.871690581146041</c:v>
                </c:pt>
                <c:pt idx="340">
                  <c:v>38.816275600498024</c:v>
                </c:pt>
                <c:pt idx="341">
                  <c:v>42.759906844922014</c:v>
                </c:pt>
                <c:pt idx="342">
                  <c:v>50.465124526756441</c:v>
                </c:pt>
                <c:pt idx="343">
                  <c:v>62.804202460608522</c:v>
                </c:pt>
                <c:pt idx="344">
                  <c:v>62.696139563855709</c:v>
                </c:pt>
                <c:pt idx="345">
                  <c:v>59.743175384689451</c:v>
                </c:pt>
                <c:pt idx="346">
                  <c:v>78.409142874863349</c:v>
                </c:pt>
                <c:pt idx="347">
                  <c:v>80.489998144024653</c:v>
                </c:pt>
                <c:pt idx="348">
                  <c:v>82.16954876145607</c:v>
                </c:pt>
                <c:pt idx="349">
                  <c:v>77.895568935452232</c:v>
                </c:pt>
                <c:pt idx="350">
                  <c:v>74.430813660343645</c:v>
                </c:pt>
                <c:pt idx="351">
                  <c:v>79.398803162593566</c:v>
                </c:pt>
                <c:pt idx="352">
                  <c:v>75.964422036900245</c:v>
                </c:pt>
                <c:pt idx="353">
                  <c:v>78.59541344611749</c:v>
                </c:pt>
                <c:pt idx="354">
                  <c:v>71.408175015936592</c:v>
                </c:pt>
                <c:pt idx="355">
                  <c:v>63.864217389222716</c:v>
                </c:pt>
                <c:pt idx="356">
                  <c:v>60.170923724115383</c:v>
                </c:pt>
                <c:pt idx="357">
                  <c:v>64.688110892631684</c:v>
                </c:pt>
                <c:pt idx="358">
                  <c:v>64.440649185030907</c:v>
                </c:pt>
                <c:pt idx="359">
                  <c:v>69.572519662802222</c:v>
                </c:pt>
                <c:pt idx="360">
                  <c:v>63.234927135014352</c:v>
                </c:pt>
                <c:pt idx="361">
                  <c:v>61.023148101479748</c:v>
                </c:pt>
                <c:pt idx="362">
                  <c:v>66.976947781699081</c:v>
                </c:pt>
                <c:pt idx="363">
                  <c:v>68.181687044282711</c:v>
                </c:pt>
                <c:pt idx="364">
                  <c:v>68.699556605253704</c:v>
                </c:pt>
                <c:pt idx="365">
                  <c:v>74.802773084959497</c:v>
                </c:pt>
                <c:pt idx="366">
                  <c:v>72.817205199120551</c:v>
                </c:pt>
                <c:pt idx="367">
                  <c:v>70.521619948217477</c:v>
                </c:pt>
                <c:pt idx="368">
                  <c:v>81.355848798826202</c:v>
                </c:pt>
                <c:pt idx="369">
                  <c:v>80.63183557579849</c:v>
                </c:pt>
                <c:pt idx="370">
                  <c:v>78.699616286269233</c:v>
                </c:pt>
                <c:pt idx="371">
                  <c:v>60.592341491392325</c:v>
                </c:pt>
                <c:pt idx="372">
                  <c:v>54.807540265030546</c:v>
                </c:pt>
                <c:pt idx="373">
                  <c:v>52.249188799713714</c:v>
                </c:pt>
                <c:pt idx="374">
                  <c:v>56.54097611775682</c:v>
                </c:pt>
                <c:pt idx="375">
                  <c:v>53.969238073919897</c:v>
                </c:pt>
                <c:pt idx="376">
                  <c:v>52.778958378973805</c:v>
                </c:pt>
                <c:pt idx="377">
                  <c:v>56.573293876456518</c:v>
                </c:pt>
                <c:pt idx="378">
                  <c:v>59.056086635863778</c:v>
                </c:pt>
                <c:pt idx="379">
                  <c:v>55.813433153887715</c:v>
                </c:pt>
                <c:pt idx="380">
                  <c:v>47.348254658929648</c:v>
                </c:pt>
                <c:pt idx="381">
                  <c:v>43.136858025514805</c:v>
                </c:pt>
                <c:pt idx="382">
                  <c:v>49.229688412430129</c:v>
                </c:pt>
                <c:pt idx="383">
                  <c:v>47.739086907314871</c:v>
                </c:pt>
                <c:pt idx="384">
                  <c:v>46.71196041694251</c:v>
                </c:pt>
                <c:pt idx="385">
                  <c:v>58.697600883055678</c:v>
                </c:pt>
                <c:pt idx="386">
                  <c:v>60.82523178530694</c:v>
                </c:pt>
                <c:pt idx="387">
                  <c:v>60.898457550160735</c:v>
                </c:pt>
                <c:pt idx="388">
                  <c:v>84.649770895080508</c:v>
                </c:pt>
                <c:pt idx="389">
                  <c:v>78.363564338334982</c:v>
                </c:pt>
                <c:pt idx="390">
                  <c:v>66.369558226337105</c:v>
                </c:pt>
                <c:pt idx="391">
                  <c:v>70.191616134030625</c:v>
                </c:pt>
                <c:pt idx="392">
                  <c:v>68.468986637981743</c:v>
                </c:pt>
                <c:pt idx="393">
                  <c:v>58.24066593468055</c:v>
                </c:pt>
                <c:pt idx="394">
                  <c:v>56.424988207574373</c:v>
                </c:pt>
                <c:pt idx="395">
                  <c:v>67.611218022923026</c:v>
                </c:pt>
                <c:pt idx="396">
                  <c:v>75.05338779807434</c:v>
                </c:pt>
                <c:pt idx="397">
                  <c:v>69.513994045257078</c:v>
                </c:pt>
                <c:pt idx="398">
                  <c:v>74.101626857536701</c:v>
                </c:pt>
                <c:pt idx="399">
                  <c:v>72.944132889749014</c:v>
                </c:pt>
                <c:pt idx="400">
                  <c:v>70.488150701776362</c:v>
                </c:pt>
                <c:pt idx="401">
                  <c:v>75.565780352368108</c:v>
                </c:pt>
                <c:pt idx="402">
                  <c:v>73.545085083076955</c:v>
                </c:pt>
                <c:pt idx="403">
                  <c:v>73.863190711963867</c:v>
                </c:pt>
                <c:pt idx="404">
                  <c:v>71.521793477712222</c:v>
                </c:pt>
                <c:pt idx="405">
                  <c:v>53.151379504150526</c:v>
                </c:pt>
                <c:pt idx="406">
                  <c:v>58.560768111221385</c:v>
                </c:pt>
                <c:pt idx="407">
                  <c:v>53.548881257987127</c:v>
                </c:pt>
                <c:pt idx="408">
                  <c:v>50.48906426788799</c:v>
                </c:pt>
                <c:pt idx="409">
                  <c:v>57.476806899312727</c:v>
                </c:pt>
                <c:pt idx="410">
                  <c:v>56.951683989825518</c:v>
                </c:pt>
                <c:pt idx="411">
                  <c:v>50.922901576557223</c:v>
                </c:pt>
                <c:pt idx="412">
                  <c:v>52.402505559891054</c:v>
                </c:pt>
                <c:pt idx="413">
                  <c:v>52.880866589379565</c:v>
                </c:pt>
                <c:pt idx="414">
                  <c:v>53.53917005174111</c:v>
                </c:pt>
                <c:pt idx="415">
                  <c:v>56.741207630887033</c:v>
                </c:pt>
                <c:pt idx="416">
                  <c:v>65.47264650639103</c:v>
                </c:pt>
                <c:pt idx="417">
                  <c:v>64.455421607090429</c:v>
                </c:pt>
                <c:pt idx="418">
                  <c:v>67.104277426264773</c:v>
                </c:pt>
                <c:pt idx="419">
                  <c:v>63.143890242171807</c:v>
                </c:pt>
                <c:pt idx="420">
                  <c:v>58.847213939421557</c:v>
                </c:pt>
                <c:pt idx="421">
                  <c:v>46.517951867942479</c:v>
                </c:pt>
                <c:pt idx="422">
                  <c:v>46.981972641977634</c:v>
                </c:pt>
                <c:pt idx="423">
                  <c:v>55.331265552614795</c:v>
                </c:pt>
                <c:pt idx="424">
                  <c:v>53.057625074029453</c:v>
                </c:pt>
                <c:pt idx="425">
                  <c:v>60.224070417673111</c:v>
                </c:pt>
                <c:pt idx="426">
                  <c:v>60.070755877761194</c:v>
                </c:pt>
                <c:pt idx="427">
                  <c:v>66.462506925851386</c:v>
                </c:pt>
                <c:pt idx="428">
                  <c:v>65.691714712590425</c:v>
                </c:pt>
                <c:pt idx="429">
                  <c:v>57.773538360976914</c:v>
                </c:pt>
                <c:pt idx="430">
                  <c:v>62.669867126686967</c:v>
                </c:pt>
                <c:pt idx="431">
                  <c:v>59.880694036408215</c:v>
                </c:pt>
                <c:pt idx="432">
                  <c:v>64.989201351604919</c:v>
                </c:pt>
                <c:pt idx="433">
                  <c:v>77.53350797785825</c:v>
                </c:pt>
                <c:pt idx="434">
                  <c:v>77.374348136034811</c:v>
                </c:pt>
                <c:pt idx="435">
                  <c:v>76.896499436569698</c:v>
                </c:pt>
                <c:pt idx="436">
                  <c:v>61.847282894856185</c:v>
                </c:pt>
                <c:pt idx="437">
                  <c:v>56.896580066313497</c:v>
                </c:pt>
                <c:pt idx="438">
                  <c:v>60.748056606806131</c:v>
                </c:pt>
                <c:pt idx="439">
                  <c:v>56.693102865616517</c:v>
                </c:pt>
                <c:pt idx="440">
                  <c:v>58.249979344923972</c:v>
                </c:pt>
                <c:pt idx="441">
                  <c:v>63.639254986506351</c:v>
                </c:pt>
                <c:pt idx="442">
                  <c:v>80.618998516771612</c:v>
                </c:pt>
                <c:pt idx="443">
                  <c:v>77.036317879750726</c:v>
                </c:pt>
                <c:pt idx="444">
                  <c:v>74.41059493801535</c:v>
                </c:pt>
                <c:pt idx="445">
                  <c:v>79.301257750592754</c:v>
                </c:pt>
                <c:pt idx="446">
                  <c:v>77.307121362483215</c:v>
                </c:pt>
                <c:pt idx="447">
                  <c:v>84.124046082576811</c:v>
                </c:pt>
                <c:pt idx="448">
                  <c:v>86.109273331156004</c:v>
                </c:pt>
                <c:pt idx="449">
                  <c:v>90.307900109102164</c:v>
                </c:pt>
                <c:pt idx="450">
                  <c:v>85.115303401311877</c:v>
                </c:pt>
                <c:pt idx="451">
                  <c:v>80.939871397745677</c:v>
                </c:pt>
                <c:pt idx="452">
                  <c:v>81.478819448510762</c:v>
                </c:pt>
                <c:pt idx="453">
                  <c:v>92.504324932159633</c:v>
                </c:pt>
                <c:pt idx="454">
                  <c:v>84.669388232147881</c:v>
                </c:pt>
                <c:pt idx="455">
                  <c:v>84.751063111990334</c:v>
                </c:pt>
                <c:pt idx="456">
                  <c:v>87.603997301367571</c:v>
                </c:pt>
                <c:pt idx="457">
                  <c:v>85.78761970830945</c:v>
                </c:pt>
                <c:pt idx="458">
                  <c:v>86.147190702562156</c:v>
                </c:pt>
                <c:pt idx="459">
                  <c:v>70.5869127922887</c:v>
                </c:pt>
                <c:pt idx="460">
                  <c:v>69.85682323130851</c:v>
                </c:pt>
                <c:pt idx="461">
                  <c:v>61.495442454806209</c:v>
                </c:pt>
                <c:pt idx="462">
                  <c:v>57.376346855931686</c:v>
                </c:pt>
                <c:pt idx="463">
                  <c:v>57.411304565877892</c:v>
                </c:pt>
                <c:pt idx="464">
                  <c:v>51.116875050748583</c:v>
                </c:pt>
                <c:pt idx="465">
                  <c:v>62.17331304325743</c:v>
                </c:pt>
                <c:pt idx="466">
                  <c:v>72.86575350881283</c:v>
                </c:pt>
                <c:pt idx="467">
                  <c:v>79.344272832499314</c:v>
                </c:pt>
                <c:pt idx="468">
                  <c:v>67.028290610639573</c:v>
                </c:pt>
                <c:pt idx="469">
                  <c:v>70.152629471032995</c:v>
                </c:pt>
                <c:pt idx="470">
                  <c:v>74.863050742254131</c:v>
                </c:pt>
                <c:pt idx="471">
                  <c:v>73.898814434319931</c:v>
                </c:pt>
                <c:pt idx="472">
                  <c:v>74.83781776351114</c:v>
                </c:pt>
                <c:pt idx="473">
                  <c:v>87.965409851126225</c:v>
                </c:pt>
                <c:pt idx="474">
                  <c:v>83.318746992639987</c:v>
                </c:pt>
                <c:pt idx="475">
                  <c:v>84.318501186325676</c:v>
                </c:pt>
                <c:pt idx="476">
                  <c:v>49.820299748118629</c:v>
                </c:pt>
                <c:pt idx="477">
                  <c:v>49.482358726513127</c:v>
                </c:pt>
                <c:pt idx="478">
                  <c:v>47.315923986402396</c:v>
                </c:pt>
                <c:pt idx="479">
                  <c:v>48.206987702975894</c:v>
                </c:pt>
                <c:pt idx="480">
                  <c:v>47.969719435356033</c:v>
                </c:pt>
                <c:pt idx="481">
                  <c:v>46.929441546275498</c:v>
                </c:pt>
                <c:pt idx="482">
                  <c:v>46.421870815294803</c:v>
                </c:pt>
                <c:pt idx="483">
                  <c:v>47.809300578798769</c:v>
                </c:pt>
                <c:pt idx="484">
                  <c:v>49.313543613453007</c:v>
                </c:pt>
                <c:pt idx="485">
                  <c:v>43.147588885637717</c:v>
                </c:pt>
                <c:pt idx="486">
                  <c:v>44.562106247595551</c:v>
                </c:pt>
                <c:pt idx="487">
                  <c:v>46.372925368306419</c:v>
                </c:pt>
                <c:pt idx="488">
                  <c:v>44.740089229541915</c:v>
                </c:pt>
                <c:pt idx="489">
                  <c:v>48.594090652565583</c:v>
                </c:pt>
                <c:pt idx="490">
                  <c:v>54.102457668085421</c:v>
                </c:pt>
                <c:pt idx="491">
                  <c:v>62.173193529268914</c:v>
                </c:pt>
                <c:pt idx="492">
                  <c:v>63.401526316372099</c:v>
                </c:pt>
                <c:pt idx="493">
                  <c:v>81.786795109731997</c:v>
                </c:pt>
                <c:pt idx="494">
                  <c:v>80.43248805788177</c:v>
                </c:pt>
                <c:pt idx="495">
                  <c:v>77.870591599491803</c:v>
                </c:pt>
                <c:pt idx="496">
                  <c:v>80.012718856808874</c:v>
                </c:pt>
                <c:pt idx="497">
                  <c:v>80.976884183394432</c:v>
                </c:pt>
                <c:pt idx="498">
                  <c:v>83.254288209431408</c:v>
                </c:pt>
                <c:pt idx="499">
                  <c:v>85.150354410065106</c:v>
                </c:pt>
                <c:pt idx="500">
                  <c:v>80.105533025879154</c:v>
                </c:pt>
                <c:pt idx="501">
                  <c:v>81.218965566272416</c:v>
                </c:pt>
                <c:pt idx="502">
                  <c:v>78.322477425675928</c:v>
                </c:pt>
                <c:pt idx="503">
                  <c:v>76.039267082580238</c:v>
                </c:pt>
                <c:pt idx="504">
                  <c:v>86.455495113289643</c:v>
                </c:pt>
                <c:pt idx="505">
                  <c:v>81.021242383520928</c:v>
                </c:pt>
                <c:pt idx="506">
                  <c:v>86.38589764106564</c:v>
                </c:pt>
                <c:pt idx="507">
                  <c:v>86.496199231736909</c:v>
                </c:pt>
                <c:pt idx="508">
                  <c:v>85.025378532502387</c:v>
                </c:pt>
                <c:pt idx="509">
                  <c:v>87.250648195438117</c:v>
                </c:pt>
                <c:pt idx="510">
                  <c:v>78.901569201188238</c:v>
                </c:pt>
                <c:pt idx="511">
                  <c:v>75.348531543390209</c:v>
                </c:pt>
                <c:pt idx="512">
                  <c:v>68.450329004382468</c:v>
                </c:pt>
                <c:pt idx="513">
                  <c:v>67.911662946929823</c:v>
                </c:pt>
                <c:pt idx="514">
                  <c:v>65.517708073222082</c:v>
                </c:pt>
                <c:pt idx="515">
                  <c:v>62.62794587627527</c:v>
                </c:pt>
                <c:pt idx="516">
                  <c:v>68.548404027993755</c:v>
                </c:pt>
                <c:pt idx="517">
                  <c:v>76.403858162738416</c:v>
                </c:pt>
                <c:pt idx="518">
                  <c:v>77.078657653366363</c:v>
                </c:pt>
                <c:pt idx="519">
                  <c:v>76.22796269158566</c:v>
                </c:pt>
                <c:pt idx="520">
                  <c:v>71.031799660301942</c:v>
                </c:pt>
                <c:pt idx="521">
                  <c:v>76.015434416359341</c:v>
                </c:pt>
                <c:pt idx="522">
                  <c:v>73.813056932805267</c:v>
                </c:pt>
                <c:pt idx="523">
                  <c:v>77.205263472086315</c:v>
                </c:pt>
                <c:pt idx="524">
                  <c:v>79.623021759188546</c:v>
                </c:pt>
                <c:pt idx="525">
                  <c:v>78.670507502321513</c:v>
                </c:pt>
                <c:pt idx="526">
                  <c:v>75.040074437649935</c:v>
                </c:pt>
                <c:pt idx="527">
                  <c:v>80.963315192107714</c:v>
                </c:pt>
                <c:pt idx="528">
                  <c:v>78.602808028616337</c:v>
                </c:pt>
                <c:pt idx="529">
                  <c:v>73.525615873027903</c:v>
                </c:pt>
                <c:pt idx="530">
                  <c:v>71.186467206770558</c:v>
                </c:pt>
                <c:pt idx="531">
                  <c:v>69.221810913837899</c:v>
                </c:pt>
                <c:pt idx="532">
                  <c:v>64.282110939068374</c:v>
                </c:pt>
                <c:pt idx="533">
                  <c:v>69.935714128293242</c:v>
                </c:pt>
                <c:pt idx="534">
                  <c:v>78.773496339883593</c:v>
                </c:pt>
                <c:pt idx="535">
                  <c:v>78.365351466556845</c:v>
                </c:pt>
                <c:pt idx="536">
                  <c:v>77.205823399626027</c:v>
                </c:pt>
                <c:pt idx="537">
                  <c:v>80.005574569461388</c:v>
                </c:pt>
                <c:pt idx="538">
                  <c:v>82.755080614799056</c:v>
                </c:pt>
                <c:pt idx="539">
                  <c:v>80.226316601195663</c:v>
                </c:pt>
                <c:pt idx="540">
                  <c:v>85.266615463474011</c:v>
                </c:pt>
                <c:pt idx="541">
                  <c:v>90.639504406627111</c:v>
                </c:pt>
                <c:pt idx="542">
                  <c:v>85.690160457791549</c:v>
                </c:pt>
                <c:pt idx="543">
                  <c:v>89.737230427546578</c:v>
                </c:pt>
                <c:pt idx="544">
                  <c:v>56.649769764070065</c:v>
                </c:pt>
                <c:pt idx="545">
                  <c:v>54.48042627458576</c:v>
                </c:pt>
                <c:pt idx="546">
                  <c:v>56.618220584997651</c:v>
                </c:pt>
                <c:pt idx="547">
                  <c:v>60.676784190997168</c:v>
                </c:pt>
                <c:pt idx="548">
                  <c:v>58.973927779913943</c:v>
                </c:pt>
                <c:pt idx="549">
                  <c:v>57.600750695332785</c:v>
                </c:pt>
                <c:pt idx="550">
                  <c:v>55.977956677404705</c:v>
                </c:pt>
                <c:pt idx="551">
                  <c:v>47.641199384720842</c:v>
                </c:pt>
                <c:pt idx="552">
                  <c:v>49.719075858550966</c:v>
                </c:pt>
                <c:pt idx="553">
                  <c:v>43.720034342123128</c:v>
                </c:pt>
                <c:pt idx="554">
                  <c:v>42.634620663218328</c:v>
                </c:pt>
                <c:pt idx="555">
                  <c:v>45.359633783359584</c:v>
                </c:pt>
                <c:pt idx="556">
                  <c:v>53.019329837497821</c:v>
                </c:pt>
                <c:pt idx="557">
                  <c:v>54.646295074182284</c:v>
                </c:pt>
                <c:pt idx="558">
                  <c:v>52.292011707319062</c:v>
                </c:pt>
                <c:pt idx="559">
                  <c:v>48.494313332143463</c:v>
                </c:pt>
                <c:pt idx="560">
                  <c:v>47.916666143537469</c:v>
                </c:pt>
                <c:pt idx="561">
                  <c:v>51.090847455833114</c:v>
                </c:pt>
                <c:pt idx="562">
                  <c:v>49.300065591609304</c:v>
                </c:pt>
                <c:pt idx="563">
                  <c:v>58.823536650578319</c:v>
                </c:pt>
                <c:pt idx="564">
                  <c:v>61.328962906899932</c:v>
                </c:pt>
                <c:pt idx="565">
                  <c:v>59.511473805569949</c:v>
                </c:pt>
                <c:pt idx="566">
                  <c:v>48.500000945967244</c:v>
                </c:pt>
                <c:pt idx="567">
                  <c:v>43.369906425016779</c:v>
                </c:pt>
                <c:pt idx="568">
                  <c:v>38.253179456965732</c:v>
                </c:pt>
                <c:pt idx="569">
                  <c:v>42.52282511994126</c:v>
                </c:pt>
                <c:pt idx="570">
                  <c:v>44.13715840960117</c:v>
                </c:pt>
                <c:pt idx="571">
                  <c:v>34.796852942611658</c:v>
                </c:pt>
                <c:pt idx="572">
                  <c:v>35.121593113614026</c:v>
                </c:pt>
                <c:pt idx="573">
                  <c:v>42.715554377952941</c:v>
                </c:pt>
                <c:pt idx="574">
                  <c:v>48.259658834340414</c:v>
                </c:pt>
                <c:pt idx="575">
                  <c:v>40.767400895970802</c:v>
                </c:pt>
                <c:pt idx="576">
                  <c:v>39.604503997598535</c:v>
                </c:pt>
                <c:pt idx="577">
                  <c:v>43.853311546312028</c:v>
                </c:pt>
                <c:pt idx="578">
                  <c:v>48.956114278038278</c:v>
                </c:pt>
                <c:pt idx="579">
                  <c:v>48.916417255163907</c:v>
                </c:pt>
                <c:pt idx="580">
                  <c:v>66.395219475646783</c:v>
                </c:pt>
                <c:pt idx="581">
                  <c:v>65.116496242114579</c:v>
                </c:pt>
                <c:pt idx="582">
                  <c:v>64.397882743287141</c:v>
                </c:pt>
                <c:pt idx="583">
                  <c:v>54.272277752232426</c:v>
                </c:pt>
                <c:pt idx="584">
                  <c:v>53.99192985351084</c:v>
                </c:pt>
                <c:pt idx="585">
                  <c:v>52.37432573953469</c:v>
                </c:pt>
                <c:pt idx="586">
                  <c:v>57.888029720061148</c:v>
                </c:pt>
                <c:pt idx="587">
                  <c:v>55.18453300459327</c:v>
                </c:pt>
                <c:pt idx="588">
                  <c:v>50.443072815446762</c:v>
                </c:pt>
                <c:pt idx="589">
                  <c:v>52.974972612609228</c:v>
                </c:pt>
                <c:pt idx="590">
                  <c:v>59.402056405861011</c:v>
                </c:pt>
                <c:pt idx="591">
                  <c:v>63.15968085125813</c:v>
                </c:pt>
                <c:pt idx="592">
                  <c:v>53.685650897173673</c:v>
                </c:pt>
                <c:pt idx="593">
                  <c:v>52.421480117373285</c:v>
                </c:pt>
                <c:pt idx="594">
                  <c:v>56.741190007209553</c:v>
                </c:pt>
                <c:pt idx="595">
                  <c:v>55.291498490084024</c:v>
                </c:pt>
                <c:pt idx="596">
                  <c:v>58.185842466145239</c:v>
                </c:pt>
                <c:pt idx="597">
                  <c:v>59.400717829861236</c:v>
                </c:pt>
                <c:pt idx="598">
                  <c:v>61.88641527825397</c:v>
                </c:pt>
                <c:pt idx="599">
                  <c:v>60.639277523649859</c:v>
                </c:pt>
                <c:pt idx="600">
                  <c:v>79.953946302440471</c:v>
                </c:pt>
                <c:pt idx="601">
                  <c:v>84.670595537737285</c:v>
                </c:pt>
                <c:pt idx="602">
                  <c:v>89.694046622461954</c:v>
                </c:pt>
                <c:pt idx="603">
                  <c:v>88.555892171919183</c:v>
                </c:pt>
                <c:pt idx="604">
                  <c:v>52.016196916114581</c:v>
                </c:pt>
                <c:pt idx="605">
                  <c:v>53.283609817847264</c:v>
                </c:pt>
                <c:pt idx="606">
                  <c:v>42.848177878422163</c:v>
                </c:pt>
                <c:pt idx="607">
                  <c:v>41.177522178103978</c:v>
                </c:pt>
                <c:pt idx="608">
                  <c:v>47.719324077137038</c:v>
                </c:pt>
                <c:pt idx="609">
                  <c:v>47.838203547036954</c:v>
                </c:pt>
                <c:pt idx="610">
                  <c:v>40.772168368192752</c:v>
                </c:pt>
                <c:pt idx="611">
                  <c:v>50.179238043351226</c:v>
                </c:pt>
                <c:pt idx="612">
                  <c:v>55.153052751314256</c:v>
                </c:pt>
                <c:pt idx="613">
                  <c:v>49.243969484397297</c:v>
                </c:pt>
                <c:pt idx="614">
                  <c:v>30.517721871096974</c:v>
                </c:pt>
                <c:pt idx="615">
                  <c:v>30.517721871096974</c:v>
                </c:pt>
                <c:pt idx="616">
                  <c:v>30.517721871096974</c:v>
                </c:pt>
                <c:pt idx="617">
                  <c:v>30.517721871096974</c:v>
                </c:pt>
                <c:pt idx="618">
                  <c:v>36.738645301181926</c:v>
                </c:pt>
                <c:pt idx="619">
                  <c:v>43.145326863136376</c:v>
                </c:pt>
                <c:pt idx="620">
                  <c:v>44.300500786943182</c:v>
                </c:pt>
                <c:pt idx="621">
                  <c:v>57.573396416468889</c:v>
                </c:pt>
                <c:pt idx="622">
                  <c:v>45.025775502691253</c:v>
                </c:pt>
                <c:pt idx="623">
                  <c:v>44.23270401475655</c:v>
                </c:pt>
                <c:pt idx="624">
                  <c:v>48.163085615260222</c:v>
                </c:pt>
                <c:pt idx="625">
                  <c:v>46.437389929252163</c:v>
                </c:pt>
                <c:pt idx="626">
                  <c:v>47.283726798031992</c:v>
                </c:pt>
                <c:pt idx="627">
                  <c:v>52.031359616936115</c:v>
                </c:pt>
                <c:pt idx="628">
                  <c:v>56.188290408368523</c:v>
                </c:pt>
                <c:pt idx="629">
                  <c:v>55.431949892164333</c:v>
                </c:pt>
                <c:pt idx="630">
                  <c:v>91.133465851216457</c:v>
                </c:pt>
                <c:pt idx="631">
                  <c:v>90.031557538130997</c:v>
                </c:pt>
                <c:pt idx="632">
                  <c:v>87.425436448065909</c:v>
                </c:pt>
                <c:pt idx="633">
                  <c:v>83.833704065430993</c:v>
                </c:pt>
                <c:pt idx="634">
                  <c:v>81.838027408044795</c:v>
                </c:pt>
                <c:pt idx="635">
                  <c:v>87.662507021950319</c:v>
                </c:pt>
                <c:pt idx="636">
                  <c:v>81.639551460992266</c:v>
                </c:pt>
                <c:pt idx="637">
                  <c:v>87.510763144323278</c:v>
                </c:pt>
                <c:pt idx="638">
                  <c:v>89.932016546045517</c:v>
                </c:pt>
                <c:pt idx="639">
                  <c:v>89.788710034268476</c:v>
                </c:pt>
                <c:pt idx="640">
                  <c:v>90.767947349130509</c:v>
                </c:pt>
                <c:pt idx="641">
                  <c:v>99.020919576546419</c:v>
                </c:pt>
                <c:pt idx="642">
                  <c:v>99.227867388308056</c:v>
                </c:pt>
                <c:pt idx="643">
                  <c:v>95.323053012995189</c:v>
                </c:pt>
                <c:pt idx="644">
                  <c:v>99.970189258312473</c:v>
                </c:pt>
                <c:pt idx="645">
                  <c:v>98.446015334760929</c:v>
                </c:pt>
                <c:pt idx="646">
                  <c:v>95.966784713587529</c:v>
                </c:pt>
                <c:pt idx="647">
                  <c:v>44.728264805653211</c:v>
                </c:pt>
                <c:pt idx="648">
                  <c:v>48.558526551482672</c:v>
                </c:pt>
                <c:pt idx="649">
                  <c:v>54.147200425121895</c:v>
                </c:pt>
                <c:pt idx="650">
                  <c:v>61.446454611976456</c:v>
                </c:pt>
                <c:pt idx="651">
                  <c:v>59.399192331579002</c:v>
                </c:pt>
                <c:pt idx="652">
                  <c:v>56.75490810514151</c:v>
                </c:pt>
                <c:pt idx="653">
                  <c:v>58.103865261914329</c:v>
                </c:pt>
                <c:pt idx="654">
                  <c:v>59.633208353305392</c:v>
                </c:pt>
                <c:pt idx="655">
                  <c:v>59.501133629521732</c:v>
                </c:pt>
                <c:pt idx="656">
                  <c:v>53.729241214857382</c:v>
                </c:pt>
                <c:pt idx="657">
                  <c:v>56.431521415276919</c:v>
                </c:pt>
                <c:pt idx="658">
                  <c:v>55.946168025563694</c:v>
                </c:pt>
                <c:pt idx="659">
                  <c:v>44.255134160510046</c:v>
                </c:pt>
                <c:pt idx="660">
                  <c:v>46.93424471999613</c:v>
                </c:pt>
                <c:pt idx="661">
                  <c:v>44.298248383792959</c:v>
                </c:pt>
                <c:pt idx="662">
                  <c:v>49.039061800345046</c:v>
                </c:pt>
                <c:pt idx="663">
                  <c:v>58.274276738550576</c:v>
                </c:pt>
                <c:pt idx="664">
                  <c:v>60.115983278732891</c:v>
                </c:pt>
                <c:pt idx="665">
                  <c:v>50.273657641491013</c:v>
                </c:pt>
                <c:pt idx="666">
                  <c:v>50.889995860365374</c:v>
                </c:pt>
                <c:pt idx="667">
                  <c:v>55.589620137592192</c:v>
                </c:pt>
                <c:pt idx="668">
                  <c:v>58.202205931474758</c:v>
                </c:pt>
                <c:pt idx="669">
                  <c:v>60.21805650288487</c:v>
                </c:pt>
                <c:pt idx="670">
                  <c:v>51.438230620769126</c:v>
                </c:pt>
                <c:pt idx="671">
                  <c:v>54.612387237770861</c:v>
                </c:pt>
                <c:pt idx="672">
                  <c:v>53.255399876565825</c:v>
                </c:pt>
                <c:pt idx="673">
                  <c:v>44.998905038176133</c:v>
                </c:pt>
                <c:pt idx="674">
                  <c:v>42.335185852599047</c:v>
                </c:pt>
                <c:pt idx="675">
                  <c:v>38.595428334130325</c:v>
                </c:pt>
                <c:pt idx="676">
                  <c:v>42.709706539487478</c:v>
                </c:pt>
                <c:pt idx="677">
                  <c:v>43.874446490476288</c:v>
                </c:pt>
                <c:pt idx="678">
                  <c:v>41.047315037366374</c:v>
                </c:pt>
                <c:pt idx="679">
                  <c:v>48.226667064069119</c:v>
                </c:pt>
                <c:pt idx="680">
                  <c:v>54.984939502071313</c:v>
                </c:pt>
                <c:pt idx="681">
                  <c:v>59.149676448020458</c:v>
                </c:pt>
                <c:pt idx="682">
                  <c:v>53.707065369505884</c:v>
                </c:pt>
                <c:pt idx="683">
                  <c:v>52.095456110653203</c:v>
                </c:pt>
                <c:pt idx="684">
                  <c:v>45.863369077600922</c:v>
                </c:pt>
                <c:pt idx="685">
                  <c:v>40.279001071920028</c:v>
                </c:pt>
                <c:pt idx="686">
                  <c:v>47.50825472435686</c:v>
                </c:pt>
                <c:pt idx="687">
                  <c:v>56.574638044333568</c:v>
                </c:pt>
                <c:pt idx="688">
                  <c:v>54.593836142740187</c:v>
                </c:pt>
                <c:pt idx="689">
                  <c:v>53.458823038847981</c:v>
                </c:pt>
                <c:pt idx="690">
                  <c:v>60.872573312653103</c:v>
                </c:pt>
                <c:pt idx="691">
                  <c:v>64.67292457156988</c:v>
                </c:pt>
                <c:pt idx="692">
                  <c:v>58.129070531363112</c:v>
                </c:pt>
                <c:pt idx="693">
                  <c:v>66.283901680490516</c:v>
                </c:pt>
                <c:pt idx="694">
                  <c:v>61.801866266559252</c:v>
                </c:pt>
                <c:pt idx="695">
                  <c:v>61.826758134675309</c:v>
                </c:pt>
                <c:pt idx="696">
                  <c:v>64.418350534481277</c:v>
                </c:pt>
                <c:pt idx="697">
                  <c:v>66.85976058646051</c:v>
                </c:pt>
                <c:pt idx="698">
                  <c:v>71.084773115014855</c:v>
                </c:pt>
                <c:pt idx="699">
                  <c:v>60.292658215460186</c:v>
                </c:pt>
                <c:pt idx="700">
                  <c:v>57.818517679817354</c:v>
                </c:pt>
                <c:pt idx="701">
                  <c:v>61.650126153264758</c:v>
                </c:pt>
                <c:pt idx="702">
                  <c:v>57.845406903434132</c:v>
                </c:pt>
                <c:pt idx="703">
                  <c:v>52.998675219708907</c:v>
                </c:pt>
                <c:pt idx="704">
                  <c:v>60.912687874126505</c:v>
                </c:pt>
                <c:pt idx="705">
                  <c:v>64.879042426823844</c:v>
                </c:pt>
                <c:pt idx="706">
                  <c:v>61.374514291124044</c:v>
                </c:pt>
                <c:pt idx="707">
                  <c:v>77.164575675196474</c:v>
                </c:pt>
                <c:pt idx="708">
                  <c:v>72.044644126370102</c:v>
                </c:pt>
                <c:pt idx="709">
                  <c:v>68.320280256820141</c:v>
                </c:pt>
                <c:pt idx="710">
                  <c:v>71.68990570466471</c:v>
                </c:pt>
                <c:pt idx="711">
                  <c:v>74.287417883654285</c:v>
                </c:pt>
                <c:pt idx="712">
                  <c:v>79.210122010037139</c:v>
                </c:pt>
                <c:pt idx="713">
                  <c:v>78.24871009539298</c:v>
                </c:pt>
                <c:pt idx="714">
                  <c:v>80.773776097031643</c:v>
                </c:pt>
                <c:pt idx="715">
                  <c:v>82.836900065899059</c:v>
                </c:pt>
                <c:pt idx="716">
                  <c:v>77.128496051729883</c:v>
                </c:pt>
                <c:pt idx="717">
                  <c:v>77.047208127635116</c:v>
                </c:pt>
                <c:pt idx="718">
                  <c:v>84.662841434741296</c:v>
                </c:pt>
                <c:pt idx="719">
                  <c:v>82.96205514877893</c:v>
                </c:pt>
                <c:pt idx="720">
                  <c:v>89.394548245500516</c:v>
                </c:pt>
                <c:pt idx="721">
                  <c:v>91.331062981998002</c:v>
                </c:pt>
                <c:pt idx="722">
                  <c:v>93.707372400090534</c:v>
                </c:pt>
                <c:pt idx="723">
                  <c:v>91.449569157166096</c:v>
                </c:pt>
                <c:pt idx="724">
                  <c:v>80.925620220403729</c:v>
                </c:pt>
                <c:pt idx="725">
                  <c:v>79.522188580028043</c:v>
                </c:pt>
                <c:pt idx="726">
                  <c:v>74.575629657407944</c:v>
                </c:pt>
                <c:pt idx="727">
                  <c:v>78.26086874738678</c:v>
                </c:pt>
                <c:pt idx="728">
                  <c:v>77.570808827156867</c:v>
                </c:pt>
                <c:pt idx="729">
                  <c:v>78.052153895959449</c:v>
                </c:pt>
                <c:pt idx="730">
                  <c:v>81.386422130970573</c:v>
                </c:pt>
                <c:pt idx="731">
                  <c:v>82.505934379345518</c:v>
                </c:pt>
                <c:pt idx="732">
                  <c:v>81.059343581583207</c:v>
                </c:pt>
                <c:pt idx="733">
                  <c:v>83.311738760762793</c:v>
                </c:pt>
                <c:pt idx="734">
                  <c:v>81.694362430543549</c:v>
                </c:pt>
                <c:pt idx="735">
                  <c:v>90.938200353096661</c:v>
                </c:pt>
                <c:pt idx="736">
                  <c:v>90.134485127714768</c:v>
                </c:pt>
                <c:pt idx="737">
                  <c:v>93.668094476981366</c:v>
                </c:pt>
                <c:pt idx="738">
                  <c:v>96.460378698413422</c:v>
                </c:pt>
                <c:pt idx="739">
                  <c:v>92.309962940865816</c:v>
                </c:pt>
                <c:pt idx="740">
                  <c:v>96.710168364669471</c:v>
                </c:pt>
                <c:pt idx="741">
                  <c:v>58.561446669492568</c:v>
                </c:pt>
                <c:pt idx="742">
                  <c:v>57.451069027445797</c:v>
                </c:pt>
                <c:pt idx="743">
                  <c:v>43.282786492021273</c:v>
                </c:pt>
                <c:pt idx="744">
                  <c:v>46.614771196706776</c:v>
                </c:pt>
                <c:pt idx="745">
                  <c:v>47.04110267793277</c:v>
                </c:pt>
                <c:pt idx="746">
                  <c:v>43.311588310008766</c:v>
                </c:pt>
                <c:pt idx="747">
                  <c:v>50.273396374139146</c:v>
                </c:pt>
                <c:pt idx="748">
                  <c:v>65.788785381684065</c:v>
                </c:pt>
                <c:pt idx="749">
                  <c:v>71.754764381497779</c:v>
                </c:pt>
                <c:pt idx="750">
                  <c:v>67.015012074132926</c:v>
                </c:pt>
                <c:pt idx="751">
                  <c:v>62.359672586240528</c:v>
                </c:pt>
                <c:pt idx="752">
                  <c:v>58.516216584955401</c:v>
                </c:pt>
                <c:pt idx="753">
                  <c:v>63.746157743547016</c:v>
                </c:pt>
                <c:pt idx="754">
                  <c:v>67.391647803165853</c:v>
                </c:pt>
                <c:pt idx="755">
                  <c:v>74.582998650270227</c:v>
                </c:pt>
                <c:pt idx="756">
                  <c:v>73.472300871923778</c:v>
                </c:pt>
                <c:pt idx="757">
                  <c:v>69.181206347231608</c:v>
                </c:pt>
                <c:pt idx="758">
                  <c:v>53.806079568992466</c:v>
                </c:pt>
                <c:pt idx="759">
                  <c:v>51.000917006042179</c:v>
                </c:pt>
                <c:pt idx="760">
                  <c:v>45.60617149284046</c:v>
                </c:pt>
                <c:pt idx="761">
                  <c:v>46.105361914722629</c:v>
                </c:pt>
                <c:pt idx="762">
                  <c:v>42.935872765445147</c:v>
                </c:pt>
                <c:pt idx="763">
                  <c:v>37.183336279610224</c:v>
                </c:pt>
                <c:pt idx="764">
                  <c:v>31.813438303559877</c:v>
                </c:pt>
                <c:pt idx="765">
                  <c:v>38.675024687979189</c:v>
                </c:pt>
                <c:pt idx="766">
                  <c:v>48.822756666820268</c:v>
                </c:pt>
                <c:pt idx="767">
                  <c:v>52.64504476412138</c:v>
                </c:pt>
                <c:pt idx="768">
                  <c:v>46.653961441383188</c:v>
                </c:pt>
                <c:pt idx="769">
                  <c:v>46.154314930466313</c:v>
                </c:pt>
                <c:pt idx="770">
                  <c:v>46.318981780546729</c:v>
                </c:pt>
                <c:pt idx="771">
                  <c:v>48.014527359494579</c:v>
                </c:pt>
                <c:pt idx="772">
                  <c:v>53.748180086430025</c:v>
                </c:pt>
                <c:pt idx="773">
                  <c:v>61.910649943232016</c:v>
                </c:pt>
                <c:pt idx="774">
                  <c:v>62.474750373663355</c:v>
                </c:pt>
                <c:pt idx="775">
                  <c:v>46.196310541620889</c:v>
                </c:pt>
                <c:pt idx="776">
                  <c:v>38.726861384444035</c:v>
                </c:pt>
                <c:pt idx="777">
                  <c:v>33.55337763124966</c:v>
                </c:pt>
                <c:pt idx="778">
                  <c:v>43.124817872182881</c:v>
                </c:pt>
                <c:pt idx="779">
                  <c:v>48.867812564127043</c:v>
                </c:pt>
                <c:pt idx="780">
                  <c:v>47.184574805233304</c:v>
                </c:pt>
                <c:pt idx="781">
                  <c:v>72.007407524738426</c:v>
                </c:pt>
                <c:pt idx="782">
                  <c:v>82.576346379256165</c:v>
                </c:pt>
                <c:pt idx="783">
                  <c:v>74.502744175233374</c:v>
                </c:pt>
                <c:pt idx="784">
                  <c:v>77.479839140527389</c:v>
                </c:pt>
                <c:pt idx="785">
                  <c:v>70.409883761317928</c:v>
                </c:pt>
                <c:pt idx="786">
                  <c:v>71.49654786304454</c:v>
                </c:pt>
                <c:pt idx="787">
                  <c:v>70.733248801708427</c:v>
                </c:pt>
                <c:pt idx="788">
                  <c:v>66.382448759081285</c:v>
                </c:pt>
                <c:pt idx="789">
                  <c:v>71.553906568896878</c:v>
                </c:pt>
                <c:pt idx="790">
                  <c:v>74.664152647525881</c:v>
                </c:pt>
                <c:pt idx="791">
                  <c:v>75.392829748509627</c:v>
                </c:pt>
                <c:pt idx="792">
                  <c:v>69.45223829088286</c:v>
                </c:pt>
                <c:pt idx="793">
                  <c:v>71.284970803031783</c:v>
                </c:pt>
                <c:pt idx="794">
                  <c:v>76.005538473787183</c:v>
                </c:pt>
                <c:pt idx="795">
                  <c:v>72.390263993532841</c:v>
                </c:pt>
                <c:pt idx="796">
                  <c:v>73.38477237018094</c:v>
                </c:pt>
                <c:pt idx="797">
                  <c:v>78.087533824607505</c:v>
                </c:pt>
                <c:pt idx="798">
                  <c:v>79.276387989723148</c:v>
                </c:pt>
                <c:pt idx="799">
                  <c:v>80.268256082889749</c:v>
                </c:pt>
                <c:pt idx="800">
                  <c:v>99.920749063071924</c:v>
                </c:pt>
                <c:pt idx="801">
                  <c:v>99.920749063071924</c:v>
                </c:pt>
                <c:pt idx="802">
                  <c:v>99.920749063071924</c:v>
                </c:pt>
                <c:pt idx="803">
                  <c:v>99.920749063071924</c:v>
                </c:pt>
                <c:pt idx="804">
                  <c:v>99.920749063071924</c:v>
                </c:pt>
                <c:pt idx="805">
                  <c:v>99.920749063071924</c:v>
                </c:pt>
                <c:pt idx="806">
                  <c:v>99.920749063071924</c:v>
                </c:pt>
                <c:pt idx="807">
                  <c:v>99.920749063071924</c:v>
                </c:pt>
                <c:pt idx="808">
                  <c:v>99.920749063071924</c:v>
                </c:pt>
                <c:pt idx="809">
                  <c:v>99.920749063071924</c:v>
                </c:pt>
                <c:pt idx="810">
                  <c:v>99.920749063071924</c:v>
                </c:pt>
                <c:pt idx="811">
                  <c:v>99.920749063071924</c:v>
                </c:pt>
                <c:pt idx="812">
                  <c:v>99.920749063071924</c:v>
                </c:pt>
                <c:pt idx="813">
                  <c:v>99.920749063071924</c:v>
                </c:pt>
                <c:pt idx="814">
                  <c:v>99.081570516811126</c:v>
                </c:pt>
                <c:pt idx="815">
                  <c:v>99.944803340174303</c:v>
                </c:pt>
                <c:pt idx="816">
                  <c:v>97.761678306540304</c:v>
                </c:pt>
                <c:pt idx="817">
                  <c:v>41.682453006038486</c:v>
                </c:pt>
                <c:pt idx="818">
                  <c:v>41.682453006038486</c:v>
                </c:pt>
                <c:pt idx="819">
                  <c:v>38.528504257835081</c:v>
                </c:pt>
                <c:pt idx="820">
                  <c:v>41.595397372038775</c:v>
                </c:pt>
                <c:pt idx="821">
                  <c:v>32.841919516782866</c:v>
                </c:pt>
                <c:pt idx="822">
                  <c:v>34.358323736178235</c:v>
                </c:pt>
                <c:pt idx="823">
                  <c:v>32.73802461492452</c:v>
                </c:pt>
                <c:pt idx="824">
                  <c:v>31.878673221045833</c:v>
                </c:pt>
                <c:pt idx="825">
                  <c:v>31.878673221045833</c:v>
                </c:pt>
                <c:pt idx="826">
                  <c:v>31.878673221045833</c:v>
                </c:pt>
                <c:pt idx="827">
                  <c:v>31.878673221045833</c:v>
                </c:pt>
                <c:pt idx="828">
                  <c:v>31.878673221045833</c:v>
                </c:pt>
                <c:pt idx="829">
                  <c:v>31.878673221045833</c:v>
                </c:pt>
                <c:pt idx="830">
                  <c:v>31.878673221045833</c:v>
                </c:pt>
                <c:pt idx="831">
                  <c:v>31.878673221045833</c:v>
                </c:pt>
                <c:pt idx="832">
                  <c:v>31.878673221045833</c:v>
                </c:pt>
                <c:pt idx="833">
                  <c:v>31.878673221045833</c:v>
                </c:pt>
              </c:numCache>
            </c:numRef>
          </c:xVal>
          <c:yVal>
            <c:numRef>
              <c:f>Sheet1!$B$2:$B$835</c:f>
              <c:numCache>
                <c:formatCode>General</c:formatCode>
                <c:ptCount val="834"/>
                <c:pt idx="0">
                  <c:v>18.776058304746002</c:v>
                </c:pt>
                <c:pt idx="1">
                  <c:v>15.430447647970702</c:v>
                </c:pt>
                <c:pt idx="2">
                  <c:v>13.610834266788885</c:v>
                </c:pt>
                <c:pt idx="3">
                  <c:v>4.6582354211695431</c:v>
                </c:pt>
                <c:pt idx="4">
                  <c:v>6.9474713722721404</c:v>
                </c:pt>
                <c:pt idx="5">
                  <c:v>-2.7098503855619072</c:v>
                </c:pt>
                <c:pt idx="6">
                  <c:v>-21.786591737506633</c:v>
                </c:pt>
                <c:pt idx="7">
                  <c:v>-16.837502482184874</c:v>
                </c:pt>
                <c:pt idx="8">
                  <c:v>-4.5197613259063019</c:v>
                </c:pt>
                <c:pt idx="9">
                  <c:v>5.2313232596398862</c:v>
                </c:pt>
                <c:pt idx="10">
                  <c:v>17.986811474111342</c:v>
                </c:pt>
                <c:pt idx="11">
                  <c:v>10.48053172781156</c:v>
                </c:pt>
                <c:pt idx="12">
                  <c:v>13.974295212346988</c:v>
                </c:pt>
                <c:pt idx="13">
                  <c:v>14.306603884628011</c:v>
                </c:pt>
                <c:pt idx="14">
                  <c:v>15.089493128026454</c:v>
                </c:pt>
                <c:pt idx="15">
                  <c:v>14.967011054150348</c:v>
                </c:pt>
                <c:pt idx="16">
                  <c:v>12.898239053063065</c:v>
                </c:pt>
                <c:pt idx="17">
                  <c:v>12.808466123759743</c:v>
                </c:pt>
                <c:pt idx="18">
                  <c:v>11.29420248818569</c:v>
                </c:pt>
                <c:pt idx="19">
                  <c:v>10.505561013176745</c:v>
                </c:pt>
                <c:pt idx="20">
                  <c:v>9.74128174564175</c:v>
                </c:pt>
                <c:pt idx="21">
                  <c:v>10.730115008823304</c:v>
                </c:pt>
                <c:pt idx="22">
                  <c:v>10.305493740789196</c:v>
                </c:pt>
                <c:pt idx="23">
                  <c:v>10.398609291670979</c:v>
                </c:pt>
                <c:pt idx="24">
                  <c:v>7.3013940584196746</c:v>
                </c:pt>
                <c:pt idx="25">
                  <c:v>6.2431970253005176</c:v>
                </c:pt>
                <c:pt idx="26">
                  <c:v>5.9599661543076721</c:v>
                </c:pt>
                <c:pt idx="27">
                  <c:v>5.5094885454694875</c:v>
                </c:pt>
                <c:pt idx="28">
                  <c:v>7.4426112579992321</c:v>
                </c:pt>
                <c:pt idx="29">
                  <c:v>8.6405941543198139</c:v>
                </c:pt>
                <c:pt idx="30">
                  <c:v>12.545716570375554</c:v>
                </c:pt>
                <c:pt idx="31">
                  <c:v>13.84024138445703</c:v>
                </c:pt>
                <c:pt idx="32">
                  <c:v>14.721800679614283</c:v>
                </c:pt>
                <c:pt idx="33">
                  <c:v>12.891055440405097</c:v>
                </c:pt>
                <c:pt idx="34">
                  <c:v>11.909278924281708</c:v>
                </c:pt>
                <c:pt idx="35">
                  <c:v>8.678415747169943</c:v>
                </c:pt>
                <c:pt idx="36">
                  <c:v>7.3312436752345889</c:v>
                </c:pt>
                <c:pt idx="37">
                  <c:v>5.6608190394690894</c:v>
                </c:pt>
                <c:pt idx="38">
                  <c:v>8.2991297287101418</c:v>
                </c:pt>
                <c:pt idx="39">
                  <c:v>10.362464934130422</c:v>
                </c:pt>
                <c:pt idx="40">
                  <c:v>10.979038241276129</c:v>
                </c:pt>
                <c:pt idx="41">
                  <c:v>4.8473129268469251</c:v>
                </c:pt>
                <c:pt idx="42">
                  <c:v>4.8940485100279929</c:v>
                </c:pt>
                <c:pt idx="43">
                  <c:v>4.04265817991174</c:v>
                </c:pt>
                <c:pt idx="44">
                  <c:v>1.1783860690513848</c:v>
                </c:pt>
                <c:pt idx="45">
                  <c:v>5.9906359644431362</c:v>
                </c:pt>
                <c:pt idx="46">
                  <c:v>8.3022735118802871</c:v>
                </c:pt>
                <c:pt idx="47">
                  <c:v>11.356390604102629</c:v>
                </c:pt>
                <c:pt idx="48">
                  <c:v>11.737890317874822</c:v>
                </c:pt>
                <c:pt idx="49">
                  <c:v>12.952004240966808</c:v>
                </c:pt>
                <c:pt idx="50">
                  <c:v>12.193192306044942</c:v>
                </c:pt>
                <c:pt idx="51">
                  <c:v>9.6705175739073113</c:v>
                </c:pt>
                <c:pt idx="52">
                  <c:v>8.3586086991303432</c:v>
                </c:pt>
                <c:pt idx="53">
                  <c:v>7.8983022700542804</c:v>
                </c:pt>
                <c:pt idx="54">
                  <c:v>5.7227178926648747</c:v>
                </c:pt>
                <c:pt idx="55">
                  <c:v>7.2341188733711093</c:v>
                </c:pt>
                <c:pt idx="56">
                  <c:v>8.4400004201334866</c:v>
                </c:pt>
                <c:pt idx="57">
                  <c:v>8.2453429097602893</c:v>
                </c:pt>
                <c:pt idx="58">
                  <c:v>1.8249859118142808</c:v>
                </c:pt>
                <c:pt idx="59">
                  <c:v>2.1128532419298907</c:v>
                </c:pt>
                <c:pt idx="60">
                  <c:v>0.57717932992122911</c:v>
                </c:pt>
                <c:pt idx="61">
                  <c:v>-2.6633758191755064</c:v>
                </c:pt>
                <c:pt idx="62">
                  <c:v>8.001201153367532</c:v>
                </c:pt>
                <c:pt idx="63">
                  <c:v>11.853148246306233</c:v>
                </c:pt>
                <c:pt idx="64">
                  <c:v>7.3636688723969002</c:v>
                </c:pt>
                <c:pt idx="65">
                  <c:v>2.4684718316027698</c:v>
                </c:pt>
                <c:pt idx="66">
                  <c:v>2.4497865398712904</c:v>
                </c:pt>
                <c:pt idx="67">
                  <c:v>1.7605980542876765</c:v>
                </c:pt>
                <c:pt idx="68">
                  <c:v>1.2304588606721012</c:v>
                </c:pt>
                <c:pt idx="69">
                  <c:v>2.5429046570270231</c:v>
                </c:pt>
                <c:pt idx="70">
                  <c:v>8.0941105478315123</c:v>
                </c:pt>
                <c:pt idx="71">
                  <c:v>7.2761477359749804</c:v>
                </c:pt>
                <c:pt idx="72">
                  <c:v>10.186324797823865</c:v>
                </c:pt>
                <c:pt idx="73">
                  <c:v>13.858023370506345</c:v>
                </c:pt>
                <c:pt idx="74">
                  <c:v>18.137891092948522</c:v>
                </c:pt>
                <c:pt idx="75">
                  <c:v>12.591098204981499</c:v>
                </c:pt>
                <c:pt idx="76">
                  <c:v>17.014291298398909</c:v>
                </c:pt>
                <c:pt idx="77">
                  <c:v>16.015586413987393</c:v>
                </c:pt>
                <c:pt idx="78">
                  <c:v>11.082769466160691</c:v>
                </c:pt>
                <c:pt idx="79">
                  <c:v>33.021139653939535</c:v>
                </c:pt>
                <c:pt idx="80">
                  <c:v>33.231952657122044</c:v>
                </c:pt>
                <c:pt idx="81">
                  <c:v>33.796797808107648</c:v>
                </c:pt>
                <c:pt idx="82">
                  <c:v>21.614482459939133</c:v>
                </c:pt>
                <c:pt idx="83">
                  <c:v>15.943792964792536</c:v>
                </c:pt>
                <c:pt idx="84">
                  <c:v>13.439998909212392</c:v>
                </c:pt>
                <c:pt idx="85">
                  <c:v>8.0941712256409559</c:v>
                </c:pt>
                <c:pt idx="86">
                  <c:v>7.0626129179014896</c:v>
                </c:pt>
                <c:pt idx="87">
                  <c:v>10.50069495291126</c:v>
                </c:pt>
                <c:pt idx="88">
                  <c:v>12.433507904201946</c:v>
                </c:pt>
                <c:pt idx="89">
                  <c:v>13.259186822216584</c:v>
                </c:pt>
                <c:pt idx="90">
                  <c:v>15.535579818671863</c:v>
                </c:pt>
                <c:pt idx="91">
                  <c:v>15.76546399524954</c:v>
                </c:pt>
                <c:pt idx="92">
                  <c:v>14.668866007929715</c:v>
                </c:pt>
                <c:pt idx="93">
                  <c:v>12.386135327420966</c:v>
                </c:pt>
                <c:pt idx="94">
                  <c:v>9.8995860022569104</c:v>
                </c:pt>
                <c:pt idx="95">
                  <c:v>7.6701119761652947</c:v>
                </c:pt>
                <c:pt idx="96">
                  <c:v>8.8815335970679143</c:v>
                </c:pt>
                <c:pt idx="97">
                  <c:v>7.9991940655240512</c:v>
                </c:pt>
                <c:pt idx="98">
                  <c:v>6.6402963171981355</c:v>
                </c:pt>
                <c:pt idx="99">
                  <c:v>0.54033255758252352</c:v>
                </c:pt>
                <c:pt idx="100">
                  <c:v>0.53826583033487196</c:v>
                </c:pt>
                <c:pt idx="101">
                  <c:v>2.3190955036156424E-2</c:v>
                </c:pt>
                <c:pt idx="102">
                  <c:v>-0.5286480616746303</c:v>
                </c:pt>
                <c:pt idx="103">
                  <c:v>32.554328635065843</c:v>
                </c:pt>
                <c:pt idx="104">
                  <c:v>27.788051515415191</c:v>
                </c:pt>
                <c:pt idx="105">
                  <c:v>24.700388650759564</c:v>
                </c:pt>
                <c:pt idx="106">
                  <c:v>18.861766909739863</c:v>
                </c:pt>
                <c:pt idx="107">
                  <c:v>13.573346764852623</c:v>
                </c:pt>
                <c:pt idx="108">
                  <c:v>10.053083778071681</c:v>
                </c:pt>
                <c:pt idx="109">
                  <c:v>6.077425124815683</c:v>
                </c:pt>
                <c:pt idx="110">
                  <c:v>7.0063407675261757</c:v>
                </c:pt>
                <c:pt idx="111">
                  <c:v>13.835780135661579</c:v>
                </c:pt>
                <c:pt idx="112">
                  <c:v>15.035203452441337</c:v>
                </c:pt>
                <c:pt idx="113">
                  <c:v>16.226148331601742</c:v>
                </c:pt>
                <c:pt idx="114">
                  <c:v>19.269363304946197</c:v>
                </c:pt>
                <c:pt idx="115">
                  <c:v>18.7666478738862</c:v>
                </c:pt>
                <c:pt idx="116">
                  <c:v>11.98278536371884</c:v>
                </c:pt>
                <c:pt idx="117">
                  <c:v>12.229496968033793</c:v>
                </c:pt>
                <c:pt idx="118">
                  <c:v>13.630303446964831</c:v>
                </c:pt>
                <c:pt idx="119">
                  <c:v>14.15531476091072</c:v>
                </c:pt>
                <c:pt idx="120">
                  <c:v>52.927978938337894</c:v>
                </c:pt>
                <c:pt idx="121">
                  <c:v>48.744574938533702</c:v>
                </c:pt>
                <c:pt idx="122">
                  <c:v>43.342564971110242</c:v>
                </c:pt>
                <c:pt idx="123">
                  <c:v>38.621800670833828</c:v>
                </c:pt>
                <c:pt idx="124">
                  <c:v>36.640272693692211</c:v>
                </c:pt>
                <c:pt idx="125">
                  <c:v>35.404512391428078</c:v>
                </c:pt>
                <c:pt idx="126">
                  <c:v>35.574812613521445</c:v>
                </c:pt>
                <c:pt idx="127">
                  <c:v>37.931772815437803</c:v>
                </c:pt>
                <c:pt idx="128">
                  <c:v>40.50053099341433</c:v>
                </c:pt>
                <c:pt idx="129">
                  <c:v>43.340479524406561</c:v>
                </c:pt>
                <c:pt idx="130">
                  <c:v>47.490912498750326</c:v>
                </c:pt>
                <c:pt idx="131">
                  <c:v>52.207280638405429</c:v>
                </c:pt>
                <c:pt idx="132">
                  <c:v>51.953455515051417</c:v>
                </c:pt>
                <c:pt idx="133">
                  <c:v>51.229208887495581</c:v>
                </c:pt>
                <c:pt idx="134">
                  <c:v>50.522461744523817</c:v>
                </c:pt>
                <c:pt idx="135">
                  <c:v>47.538383071323409</c:v>
                </c:pt>
                <c:pt idx="136">
                  <c:v>41.806059945042939</c:v>
                </c:pt>
                <c:pt idx="137">
                  <c:v>10.809154889363448</c:v>
                </c:pt>
                <c:pt idx="138">
                  <c:v>9.3996720008647117</c:v>
                </c:pt>
                <c:pt idx="139">
                  <c:v>7.7532235510066272</c:v>
                </c:pt>
                <c:pt idx="140">
                  <c:v>-2.0853207948455577</c:v>
                </c:pt>
                <c:pt idx="141">
                  <c:v>-2.6930050428054741</c:v>
                </c:pt>
                <c:pt idx="142">
                  <c:v>-2.911895034641887</c:v>
                </c:pt>
                <c:pt idx="143">
                  <c:v>-3.6492517105035205</c:v>
                </c:pt>
                <c:pt idx="144">
                  <c:v>-0.20868606252992805</c:v>
                </c:pt>
                <c:pt idx="145">
                  <c:v>9.4406363800366933</c:v>
                </c:pt>
                <c:pt idx="146">
                  <c:v>9.8609241906828515</c:v>
                </c:pt>
                <c:pt idx="147">
                  <c:v>14.811315105582246</c:v>
                </c:pt>
                <c:pt idx="148">
                  <c:v>19.13209731072758</c:v>
                </c:pt>
                <c:pt idx="149">
                  <c:v>18.89200856111426</c:v>
                </c:pt>
                <c:pt idx="150">
                  <c:v>15.459668633311274</c:v>
                </c:pt>
                <c:pt idx="151">
                  <c:v>14.894704894685162</c:v>
                </c:pt>
                <c:pt idx="152">
                  <c:v>15.00069013120644</c:v>
                </c:pt>
                <c:pt idx="153">
                  <c:v>12.380507052966827</c:v>
                </c:pt>
                <c:pt idx="154">
                  <c:v>23.048370366930904</c:v>
                </c:pt>
                <c:pt idx="155">
                  <c:v>23.311565033566772</c:v>
                </c:pt>
                <c:pt idx="156">
                  <c:v>20.187782093459283</c:v>
                </c:pt>
                <c:pt idx="157">
                  <c:v>9.0322769010128923</c:v>
                </c:pt>
                <c:pt idx="158">
                  <c:v>3.7471691357433556</c:v>
                </c:pt>
                <c:pt idx="159">
                  <c:v>2.026641801138851</c:v>
                </c:pt>
                <c:pt idx="160">
                  <c:v>-4.7016170853709127</c:v>
                </c:pt>
                <c:pt idx="161">
                  <c:v>12.832431536630651</c:v>
                </c:pt>
                <c:pt idx="162">
                  <c:v>12.694085782426789</c:v>
                </c:pt>
                <c:pt idx="163">
                  <c:v>12.594638376852885</c:v>
                </c:pt>
                <c:pt idx="164">
                  <c:v>11.530487023419056</c:v>
                </c:pt>
                <c:pt idx="165">
                  <c:v>9.6463068880815683</c:v>
                </c:pt>
                <c:pt idx="166">
                  <c:v>8.4900445220082332</c:v>
                </c:pt>
                <c:pt idx="167">
                  <c:v>11.674538743930718</c:v>
                </c:pt>
                <c:pt idx="168">
                  <c:v>15.488450686365418</c:v>
                </c:pt>
                <c:pt idx="169">
                  <c:v>18.269749261376056</c:v>
                </c:pt>
                <c:pt idx="170">
                  <c:v>20.397568199465965</c:v>
                </c:pt>
                <c:pt idx="171">
                  <c:v>23.457849880235315</c:v>
                </c:pt>
                <c:pt idx="172">
                  <c:v>25.967252086667969</c:v>
                </c:pt>
                <c:pt idx="173">
                  <c:v>24.477985704807281</c:v>
                </c:pt>
                <c:pt idx="174">
                  <c:v>14.716269013136163</c:v>
                </c:pt>
                <c:pt idx="175">
                  <c:v>10.527150916894357</c:v>
                </c:pt>
                <c:pt idx="176">
                  <c:v>6.162102464908159</c:v>
                </c:pt>
                <c:pt idx="177">
                  <c:v>-0.29437391518651879</c:v>
                </c:pt>
                <c:pt idx="178">
                  <c:v>10.970521924397048</c:v>
                </c:pt>
                <c:pt idx="179">
                  <c:v>12.077795687668491</c:v>
                </c:pt>
                <c:pt idx="180">
                  <c:v>14.274893934307542</c:v>
                </c:pt>
                <c:pt idx="181">
                  <c:v>11.431789251977698</c:v>
                </c:pt>
                <c:pt idx="182">
                  <c:v>12.067206174443967</c:v>
                </c:pt>
                <c:pt idx="183">
                  <c:v>10.182063303334488</c:v>
                </c:pt>
                <c:pt idx="184">
                  <c:v>7.5945388798883684</c:v>
                </c:pt>
                <c:pt idx="185">
                  <c:v>5.9313382051666252</c:v>
                </c:pt>
                <c:pt idx="186">
                  <c:v>5.7460859364748984</c:v>
                </c:pt>
                <c:pt idx="187">
                  <c:v>4.7527448476357037</c:v>
                </c:pt>
                <c:pt idx="188">
                  <c:v>7.4184154152428405</c:v>
                </c:pt>
                <c:pt idx="189">
                  <c:v>8.4005291543606475</c:v>
                </c:pt>
                <c:pt idx="190">
                  <c:v>6.9149551014538346</c:v>
                </c:pt>
                <c:pt idx="191">
                  <c:v>-1.4653918782121522</c:v>
                </c:pt>
                <c:pt idx="192">
                  <c:v>-2.4849072115648241</c:v>
                </c:pt>
                <c:pt idx="193">
                  <c:v>-4.8080108780979458</c:v>
                </c:pt>
                <c:pt idx="194">
                  <c:v>-6.762624250752225</c:v>
                </c:pt>
                <c:pt idx="195">
                  <c:v>36.466365974386328</c:v>
                </c:pt>
                <c:pt idx="196">
                  <c:v>30.983301743791714</c:v>
                </c:pt>
                <c:pt idx="197">
                  <c:v>31.288649494237752</c:v>
                </c:pt>
                <c:pt idx="198">
                  <c:v>37.265293610255235</c:v>
                </c:pt>
                <c:pt idx="199">
                  <c:v>36.282887530716756</c:v>
                </c:pt>
                <c:pt idx="200">
                  <c:v>39.603629921212757</c:v>
                </c:pt>
                <c:pt idx="201">
                  <c:v>40.21304683012783</c:v>
                </c:pt>
                <c:pt idx="202">
                  <c:v>28.193645619095342</c:v>
                </c:pt>
                <c:pt idx="203">
                  <c:v>6.5919426603604947</c:v>
                </c:pt>
                <c:pt idx="204">
                  <c:v>1.156063522372186</c:v>
                </c:pt>
                <c:pt idx="205">
                  <c:v>-0.67835858594449405</c:v>
                </c:pt>
                <c:pt idx="206">
                  <c:v>-4.8296424305254604</c:v>
                </c:pt>
                <c:pt idx="207">
                  <c:v>4.4340808159709866</c:v>
                </c:pt>
                <c:pt idx="208">
                  <c:v>14.266617915729896</c:v>
                </c:pt>
                <c:pt idx="209">
                  <c:v>20.207576313453757</c:v>
                </c:pt>
                <c:pt idx="210">
                  <c:v>20.651868189002798</c:v>
                </c:pt>
                <c:pt idx="211">
                  <c:v>22.126831116061396</c:v>
                </c:pt>
                <c:pt idx="212">
                  <c:v>20.978022944493802</c:v>
                </c:pt>
                <c:pt idx="213">
                  <c:v>16.829688969436418</c:v>
                </c:pt>
                <c:pt idx="214">
                  <c:v>13.940580531101432</c:v>
                </c:pt>
                <c:pt idx="215">
                  <c:v>14.090485872431024</c:v>
                </c:pt>
                <c:pt idx="216">
                  <c:v>11.64331888140584</c:v>
                </c:pt>
                <c:pt idx="217">
                  <c:v>13.545263096686</c:v>
                </c:pt>
                <c:pt idx="218">
                  <c:v>16.742471953464566</c:v>
                </c:pt>
                <c:pt idx="219">
                  <c:v>14.816068715347797</c:v>
                </c:pt>
                <c:pt idx="220">
                  <c:v>1.6607753465494923</c:v>
                </c:pt>
                <c:pt idx="221">
                  <c:v>1.9413014930366401</c:v>
                </c:pt>
                <c:pt idx="222">
                  <c:v>0.28503017159877686</c:v>
                </c:pt>
                <c:pt idx="223">
                  <c:v>-5.1782609044133565</c:v>
                </c:pt>
                <c:pt idx="224">
                  <c:v>4.0881929809259532</c:v>
                </c:pt>
                <c:pt idx="225">
                  <c:v>4.9252459664588244</c:v>
                </c:pt>
                <c:pt idx="226">
                  <c:v>8.9825556046607247</c:v>
                </c:pt>
                <c:pt idx="227">
                  <c:v>9.8574875823809194</c:v>
                </c:pt>
                <c:pt idx="228">
                  <c:v>11.121800554209216</c:v>
                </c:pt>
                <c:pt idx="229">
                  <c:v>11.505934641395221</c:v>
                </c:pt>
                <c:pt idx="230">
                  <c:v>9.8973803149757344</c:v>
                </c:pt>
                <c:pt idx="231">
                  <c:v>7.1307849585911853</c:v>
                </c:pt>
                <c:pt idx="232">
                  <c:v>6.1832274535429832</c:v>
                </c:pt>
                <c:pt idx="233">
                  <c:v>4.3106941127316389</c:v>
                </c:pt>
                <c:pt idx="234">
                  <c:v>4.9591836923688959</c:v>
                </c:pt>
                <c:pt idx="235">
                  <c:v>6.4026561485471589</c:v>
                </c:pt>
                <c:pt idx="236">
                  <c:v>5.576148884929033</c:v>
                </c:pt>
                <c:pt idx="237">
                  <c:v>8.7223480523057617E-2</c:v>
                </c:pt>
                <c:pt idx="238">
                  <c:v>0.23453997201574595</c:v>
                </c:pt>
                <c:pt idx="239">
                  <c:v>-2.1081337199824191E-2</c:v>
                </c:pt>
                <c:pt idx="240">
                  <c:v>-2.1445907883567372</c:v>
                </c:pt>
                <c:pt idx="241">
                  <c:v>3.431180909210596</c:v>
                </c:pt>
                <c:pt idx="242">
                  <c:v>3.8737350060639386</c:v>
                </c:pt>
                <c:pt idx="243">
                  <c:v>7.3678631824256158</c:v>
                </c:pt>
                <c:pt idx="244">
                  <c:v>7.0621774175629426</c:v>
                </c:pt>
                <c:pt idx="245">
                  <c:v>8.569387243957749</c:v>
                </c:pt>
                <c:pt idx="246">
                  <c:v>9.4059842695170204</c:v>
                </c:pt>
                <c:pt idx="247">
                  <c:v>7.6719563961214376</c:v>
                </c:pt>
                <c:pt idx="248">
                  <c:v>5.4108578443528899</c:v>
                </c:pt>
                <c:pt idx="249">
                  <c:v>4.7978553234493404</c:v>
                </c:pt>
                <c:pt idx="250">
                  <c:v>2.6605528315492677</c:v>
                </c:pt>
                <c:pt idx="251">
                  <c:v>5.0717496761023995</c:v>
                </c:pt>
                <c:pt idx="252">
                  <c:v>8.5801976375487143</c:v>
                </c:pt>
                <c:pt idx="253">
                  <c:v>10.279230729695499</c:v>
                </c:pt>
                <c:pt idx="254">
                  <c:v>4.0933362163944054</c:v>
                </c:pt>
                <c:pt idx="255">
                  <c:v>7.5810643050365556</c:v>
                </c:pt>
                <c:pt idx="256">
                  <c:v>6.7936332931729737</c:v>
                </c:pt>
                <c:pt idx="257">
                  <c:v>3.9997551246734986</c:v>
                </c:pt>
                <c:pt idx="258">
                  <c:v>1.1529574682898058</c:v>
                </c:pt>
                <c:pt idx="259">
                  <c:v>4.5029236846964693</c:v>
                </c:pt>
                <c:pt idx="260">
                  <c:v>9.8022467311251305</c:v>
                </c:pt>
                <c:pt idx="261">
                  <c:v>11.577604014244436</c:v>
                </c:pt>
                <c:pt idx="262">
                  <c:v>14.32740050507153</c:v>
                </c:pt>
                <c:pt idx="263">
                  <c:v>16.511526127928633</c:v>
                </c:pt>
                <c:pt idx="264">
                  <c:v>16.603938283512676</c:v>
                </c:pt>
                <c:pt idx="265">
                  <c:v>19.282436615420728</c:v>
                </c:pt>
                <c:pt idx="266">
                  <c:v>20.288610252146633</c:v>
                </c:pt>
                <c:pt idx="267">
                  <c:v>18.102132052461606</c:v>
                </c:pt>
                <c:pt idx="268">
                  <c:v>19.252154586831871</c:v>
                </c:pt>
                <c:pt idx="269">
                  <c:v>19.291926862909037</c:v>
                </c:pt>
                <c:pt idx="270">
                  <c:v>13.235796545716383</c:v>
                </c:pt>
                <c:pt idx="271">
                  <c:v>5.7152649316845938</c:v>
                </c:pt>
                <c:pt idx="272">
                  <c:v>-1.4466812959003761</c:v>
                </c:pt>
                <c:pt idx="273">
                  <c:v>-13.714223995199681</c:v>
                </c:pt>
                <c:pt idx="274">
                  <c:v>-23.209642936132724</c:v>
                </c:pt>
                <c:pt idx="275">
                  <c:v>13.213910789080963</c:v>
                </c:pt>
                <c:pt idx="276">
                  <c:v>12.146574684859601</c:v>
                </c:pt>
                <c:pt idx="277">
                  <c:v>0.95029830645998459</c:v>
                </c:pt>
                <c:pt idx="278">
                  <c:v>-1.137937493979102</c:v>
                </c:pt>
                <c:pt idx="279">
                  <c:v>4.9985653134122288</c:v>
                </c:pt>
                <c:pt idx="280">
                  <c:v>5.0891694504359819</c:v>
                </c:pt>
                <c:pt idx="281">
                  <c:v>2.1481585929121749</c:v>
                </c:pt>
                <c:pt idx="282">
                  <c:v>12.253582878042835</c:v>
                </c:pt>
                <c:pt idx="283">
                  <c:v>18.295305199266387</c:v>
                </c:pt>
                <c:pt idx="284">
                  <c:v>18.484087586399767</c:v>
                </c:pt>
                <c:pt idx="285">
                  <c:v>24.815815263208307</c:v>
                </c:pt>
                <c:pt idx="286">
                  <c:v>29.020302677444754</c:v>
                </c:pt>
                <c:pt idx="287">
                  <c:v>27.319705705980368</c:v>
                </c:pt>
                <c:pt idx="288">
                  <c:v>17.052159786878462</c:v>
                </c:pt>
                <c:pt idx="289">
                  <c:v>16.199039005049265</c:v>
                </c:pt>
                <c:pt idx="290">
                  <c:v>14.109636837702233</c:v>
                </c:pt>
                <c:pt idx="291">
                  <c:v>9.0283024304126158</c:v>
                </c:pt>
                <c:pt idx="292">
                  <c:v>1.4550182310632209</c:v>
                </c:pt>
                <c:pt idx="293">
                  <c:v>7.8087309270163274</c:v>
                </c:pt>
                <c:pt idx="294">
                  <c:v>12.497829760739876</c:v>
                </c:pt>
                <c:pt idx="295">
                  <c:v>12.887280060602002</c:v>
                </c:pt>
                <c:pt idx="296">
                  <c:v>15.667695652167879</c:v>
                </c:pt>
                <c:pt idx="297">
                  <c:v>19.209511167617244</c:v>
                </c:pt>
                <c:pt idx="298">
                  <c:v>20.621054852394494</c:v>
                </c:pt>
                <c:pt idx="299">
                  <c:v>20.460272462867479</c:v>
                </c:pt>
                <c:pt idx="300">
                  <c:v>21.936491183733509</c:v>
                </c:pt>
                <c:pt idx="301">
                  <c:v>21.625060834477949</c:v>
                </c:pt>
                <c:pt idx="302">
                  <c:v>21.729577281327472</c:v>
                </c:pt>
                <c:pt idx="303">
                  <c:v>17.306840863303208</c:v>
                </c:pt>
                <c:pt idx="304">
                  <c:v>14.307538343853032</c:v>
                </c:pt>
                <c:pt idx="305">
                  <c:v>2.5145636352036149</c:v>
                </c:pt>
                <c:pt idx="306">
                  <c:v>-1.3009988999890254E-2</c:v>
                </c:pt>
                <c:pt idx="307">
                  <c:v>-2.075967179036553</c:v>
                </c:pt>
                <c:pt idx="308">
                  <c:v>-3.8081243250465135</c:v>
                </c:pt>
                <c:pt idx="309">
                  <c:v>-6.3144634729610516</c:v>
                </c:pt>
                <c:pt idx="310">
                  <c:v>-6.0249552108672333</c:v>
                </c:pt>
                <c:pt idx="311">
                  <c:v>-8.033071016530613</c:v>
                </c:pt>
                <c:pt idx="312">
                  <c:v>21.662291193943872</c:v>
                </c:pt>
                <c:pt idx="313">
                  <c:v>20.47567133660273</c:v>
                </c:pt>
                <c:pt idx="314">
                  <c:v>22.007214446627721</c:v>
                </c:pt>
                <c:pt idx="315">
                  <c:v>23.851102996299289</c:v>
                </c:pt>
                <c:pt idx="316">
                  <c:v>20.611326008896746</c:v>
                </c:pt>
                <c:pt idx="317">
                  <c:v>18.316856067773202</c:v>
                </c:pt>
                <c:pt idx="318">
                  <c:v>18.332582153397681</c:v>
                </c:pt>
                <c:pt idx="319">
                  <c:v>20.132371566308116</c:v>
                </c:pt>
                <c:pt idx="320">
                  <c:v>19.735624136101215</c:v>
                </c:pt>
                <c:pt idx="321">
                  <c:v>24.908679090417252</c:v>
                </c:pt>
                <c:pt idx="322">
                  <c:v>29.16063232393693</c:v>
                </c:pt>
                <c:pt idx="323">
                  <c:v>34.91557788230697</c:v>
                </c:pt>
                <c:pt idx="324">
                  <c:v>31.328377304628674</c:v>
                </c:pt>
                <c:pt idx="325">
                  <c:v>32.130699069904622</c:v>
                </c:pt>
                <c:pt idx="326">
                  <c:v>33.46183853572775</c:v>
                </c:pt>
                <c:pt idx="327">
                  <c:v>30.882657279405912</c:v>
                </c:pt>
                <c:pt idx="328">
                  <c:v>24.827306169456875</c:v>
                </c:pt>
                <c:pt idx="329">
                  <c:v>28.584478344922104</c:v>
                </c:pt>
                <c:pt idx="330">
                  <c:v>26.42604190895117</c:v>
                </c:pt>
                <c:pt idx="331">
                  <c:v>5.5556864933990369</c:v>
                </c:pt>
                <c:pt idx="332">
                  <c:v>-0.75356700007311872</c:v>
                </c:pt>
                <c:pt idx="333">
                  <c:v>-3.883795561939074</c:v>
                </c:pt>
                <c:pt idx="334">
                  <c:v>-7.5842654487466632</c:v>
                </c:pt>
                <c:pt idx="335">
                  <c:v>-7.7259019274029228</c:v>
                </c:pt>
                <c:pt idx="336">
                  <c:v>11.040193612918081</c:v>
                </c:pt>
                <c:pt idx="337">
                  <c:v>15.173429208613953</c:v>
                </c:pt>
                <c:pt idx="338">
                  <c:v>15.919358204058121</c:v>
                </c:pt>
                <c:pt idx="339">
                  <c:v>17.708088858966775</c:v>
                </c:pt>
                <c:pt idx="340">
                  <c:v>19.472926323777351</c:v>
                </c:pt>
                <c:pt idx="341">
                  <c:v>20.671677039939951</c:v>
                </c:pt>
                <c:pt idx="342">
                  <c:v>20.345907824022724</c:v>
                </c:pt>
                <c:pt idx="343">
                  <c:v>20.931201286767198</c:v>
                </c:pt>
                <c:pt idx="344">
                  <c:v>22.007741114970791</c:v>
                </c:pt>
                <c:pt idx="345">
                  <c:v>22.074144342395385</c:v>
                </c:pt>
                <c:pt idx="346">
                  <c:v>15.523237181735183</c:v>
                </c:pt>
                <c:pt idx="347">
                  <c:v>14.832565119388796</c:v>
                </c:pt>
                <c:pt idx="348">
                  <c:v>14.093374631003286</c:v>
                </c:pt>
                <c:pt idx="349">
                  <c:v>8.2144467253877806</c:v>
                </c:pt>
                <c:pt idx="350">
                  <c:v>-0.58704189284561892</c:v>
                </c:pt>
                <c:pt idx="351">
                  <c:v>-5.2325807363207133</c:v>
                </c:pt>
                <c:pt idx="352">
                  <c:v>-8.9525314120590949</c:v>
                </c:pt>
                <c:pt idx="353">
                  <c:v>-11.342095307050215</c:v>
                </c:pt>
                <c:pt idx="354">
                  <c:v>15.265915871644253</c:v>
                </c:pt>
                <c:pt idx="355">
                  <c:v>14.063783162515797</c:v>
                </c:pt>
                <c:pt idx="356">
                  <c:v>13.06192869308056</c:v>
                </c:pt>
                <c:pt idx="357">
                  <c:v>9.7034177135324029</c:v>
                </c:pt>
                <c:pt idx="358">
                  <c:v>12.257045885788109</c:v>
                </c:pt>
                <c:pt idx="359">
                  <c:v>6.9481871605312051</c:v>
                </c:pt>
                <c:pt idx="360">
                  <c:v>3.5393953642712361</c:v>
                </c:pt>
                <c:pt idx="361">
                  <c:v>1.486717681771843</c:v>
                </c:pt>
                <c:pt idx="362">
                  <c:v>3.6953751838289861</c:v>
                </c:pt>
                <c:pt idx="363">
                  <c:v>0.5457515351439568</c:v>
                </c:pt>
                <c:pt idx="364">
                  <c:v>6.8020248101277048</c:v>
                </c:pt>
                <c:pt idx="365">
                  <c:v>12.968223378392985</c:v>
                </c:pt>
                <c:pt idx="366">
                  <c:v>15.445569917414481</c:v>
                </c:pt>
                <c:pt idx="367">
                  <c:v>10.925933228329754</c:v>
                </c:pt>
                <c:pt idx="368">
                  <c:v>11.549665872090742</c:v>
                </c:pt>
                <c:pt idx="369">
                  <c:v>10.496749613788481</c:v>
                </c:pt>
                <c:pt idx="370">
                  <c:v>8.4066482052273628</c:v>
                </c:pt>
                <c:pt idx="371">
                  <c:v>5.8976899940622829</c:v>
                </c:pt>
                <c:pt idx="372">
                  <c:v>6.9307082249002505</c:v>
                </c:pt>
                <c:pt idx="373">
                  <c:v>9.2573124293100051</c:v>
                </c:pt>
                <c:pt idx="374">
                  <c:v>8.5733131652975914</c:v>
                </c:pt>
                <c:pt idx="375">
                  <c:v>9.2720801825288746</c:v>
                </c:pt>
                <c:pt idx="376">
                  <c:v>9.9557437719790087</c:v>
                </c:pt>
                <c:pt idx="377">
                  <c:v>8.2945072385934182</c:v>
                </c:pt>
                <c:pt idx="378">
                  <c:v>6.0594665014154003</c:v>
                </c:pt>
                <c:pt idx="379">
                  <c:v>5.3657215144196968</c:v>
                </c:pt>
                <c:pt idx="380">
                  <c:v>2.0101641434319362</c:v>
                </c:pt>
                <c:pt idx="381">
                  <c:v>1.8323524042440198</c:v>
                </c:pt>
                <c:pt idx="382">
                  <c:v>2.6334646870997958</c:v>
                </c:pt>
                <c:pt idx="383">
                  <c:v>1.5299825166582792</c:v>
                </c:pt>
                <c:pt idx="384">
                  <c:v>-5.4519761907341646</c:v>
                </c:pt>
                <c:pt idx="385">
                  <c:v>-4.4127065969634671</c:v>
                </c:pt>
                <c:pt idx="386">
                  <c:v>-6.0422488445784239</c:v>
                </c:pt>
                <c:pt idx="387">
                  <c:v>-9.6951114248955861</c:v>
                </c:pt>
                <c:pt idx="388">
                  <c:v>4.8728745898689141</c:v>
                </c:pt>
                <c:pt idx="389">
                  <c:v>5.62639109270755</c:v>
                </c:pt>
                <c:pt idx="390">
                  <c:v>3.426138671533252</c:v>
                </c:pt>
                <c:pt idx="391">
                  <c:v>2.5177390696168089</c:v>
                </c:pt>
                <c:pt idx="392">
                  <c:v>3.034642602881199</c:v>
                </c:pt>
                <c:pt idx="393">
                  <c:v>0.84960088949035395</c:v>
                </c:pt>
                <c:pt idx="394">
                  <c:v>-0.41476966402420601</c:v>
                </c:pt>
                <c:pt idx="395">
                  <c:v>3.3184758736329201</c:v>
                </c:pt>
                <c:pt idx="396">
                  <c:v>6.0073240774322301</c:v>
                </c:pt>
                <c:pt idx="397">
                  <c:v>5.2334129815879038</c:v>
                </c:pt>
                <c:pt idx="398">
                  <c:v>6.7902902846229907</c:v>
                </c:pt>
                <c:pt idx="399">
                  <c:v>8.8906459461696841</c:v>
                </c:pt>
                <c:pt idx="400">
                  <c:v>6.4386809684105373</c:v>
                </c:pt>
                <c:pt idx="401">
                  <c:v>-1.4320818215983522</c:v>
                </c:pt>
                <c:pt idx="402">
                  <c:v>1.9144491020952614</c:v>
                </c:pt>
                <c:pt idx="403">
                  <c:v>-0.63693882833337767</c:v>
                </c:pt>
                <c:pt idx="404">
                  <c:v>-0.66725019268893959</c:v>
                </c:pt>
                <c:pt idx="405">
                  <c:v>10.713889677781907</c:v>
                </c:pt>
                <c:pt idx="406">
                  <c:v>14.991538498746415</c:v>
                </c:pt>
                <c:pt idx="407">
                  <c:v>18.829278400219707</c:v>
                </c:pt>
                <c:pt idx="408">
                  <c:v>21.677045944867679</c:v>
                </c:pt>
                <c:pt idx="409">
                  <c:v>24.109338393103119</c:v>
                </c:pt>
                <c:pt idx="410">
                  <c:v>27.285185735563733</c:v>
                </c:pt>
                <c:pt idx="411">
                  <c:v>24.616900977659562</c:v>
                </c:pt>
                <c:pt idx="412">
                  <c:v>19.160411046185644</c:v>
                </c:pt>
                <c:pt idx="413">
                  <c:v>13.991112811633943</c:v>
                </c:pt>
                <c:pt idx="414">
                  <c:v>8.9345259671379296</c:v>
                </c:pt>
                <c:pt idx="415">
                  <c:v>25.438958350036067</c:v>
                </c:pt>
                <c:pt idx="416">
                  <c:v>22.745271611540119</c:v>
                </c:pt>
                <c:pt idx="417">
                  <c:v>19.459954206151409</c:v>
                </c:pt>
                <c:pt idx="418">
                  <c:v>15.631092612161801</c:v>
                </c:pt>
                <c:pt idx="419">
                  <c:v>30.306612973044267</c:v>
                </c:pt>
                <c:pt idx="420">
                  <c:v>29.113947728248846</c:v>
                </c:pt>
                <c:pt idx="421">
                  <c:v>16.234252789770309</c:v>
                </c:pt>
                <c:pt idx="422">
                  <c:v>17.292226495230878</c:v>
                </c:pt>
                <c:pt idx="423">
                  <c:v>17.259060413372751</c:v>
                </c:pt>
                <c:pt idx="424">
                  <c:v>14.604827549997523</c:v>
                </c:pt>
                <c:pt idx="425">
                  <c:v>17.344665016465299</c:v>
                </c:pt>
                <c:pt idx="426">
                  <c:v>27.435168033555257</c:v>
                </c:pt>
                <c:pt idx="427">
                  <c:v>23.222756236857478</c:v>
                </c:pt>
                <c:pt idx="428">
                  <c:v>19.587728483069</c:v>
                </c:pt>
                <c:pt idx="429">
                  <c:v>20.994969114800099</c:v>
                </c:pt>
                <c:pt idx="430">
                  <c:v>19.160644722651554</c:v>
                </c:pt>
                <c:pt idx="431">
                  <c:v>18.445567636361915</c:v>
                </c:pt>
                <c:pt idx="432">
                  <c:v>14.14956210484668</c:v>
                </c:pt>
                <c:pt idx="433">
                  <c:v>16.140607339003665</c:v>
                </c:pt>
                <c:pt idx="434">
                  <c:v>14.448429176087885</c:v>
                </c:pt>
                <c:pt idx="435">
                  <c:v>11.507310993411224</c:v>
                </c:pt>
                <c:pt idx="436">
                  <c:v>44.02941958308233</c:v>
                </c:pt>
                <c:pt idx="437">
                  <c:v>37.25025151228909</c:v>
                </c:pt>
                <c:pt idx="438">
                  <c:v>14.225453889017459</c:v>
                </c:pt>
                <c:pt idx="439">
                  <c:v>9.1600155210912249</c:v>
                </c:pt>
                <c:pt idx="440">
                  <c:v>14.932311930862951</c:v>
                </c:pt>
                <c:pt idx="441">
                  <c:v>10.006079567447657</c:v>
                </c:pt>
                <c:pt idx="442">
                  <c:v>5.7952109258229356</c:v>
                </c:pt>
                <c:pt idx="443">
                  <c:v>9.8349276813070929</c:v>
                </c:pt>
                <c:pt idx="444">
                  <c:v>12.107942190530352</c:v>
                </c:pt>
                <c:pt idx="445">
                  <c:v>16.454000745971697</c:v>
                </c:pt>
                <c:pt idx="446">
                  <c:v>23.197011076995189</c:v>
                </c:pt>
                <c:pt idx="447">
                  <c:v>24.350590497690838</c:v>
                </c:pt>
                <c:pt idx="448">
                  <c:v>22.796991531036248</c:v>
                </c:pt>
                <c:pt idx="449">
                  <c:v>18.188121879527408</c:v>
                </c:pt>
                <c:pt idx="450">
                  <c:v>14.310633700091024</c:v>
                </c:pt>
                <c:pt idx="451">
                  <c:v>11.139949780718617</c:v>
                </c:pt>
                <c:pt idx="452">
                  <c:v>13.06671216578863</c:v>
                </c:pt>
                <c:pt idx="453">
                  <c:v>14.941376238320103</c:v>
                </c:pt>
                <c:pt idx="454">
                  <c:v>11.980016845653019</c:v>
                </c:pt>
                <c:pt idx="455">
                  <c:v>3.1086502952081929</c:v>
                </c:pt>
                <c:pt idx="456">
                  <c:v>0.56690672732990777</c:v>
                </c:pt>
                <c:pt idx="457">
                  <c:v>-3.2357316777654077</c:v>
                </c:pt>
                <c:pt idx="458">
                  <c:v>-10.253275221637281</c:v>
                </c:pt>
                <c:pt idx="459">
                  <c:v>32.892565229467685</c:v>
                </c:pt>
                <c:pt idx="460">
                  <c:v>31.523505227950643</c:v>
                </c:pt>
                <c:pt idx="461">
                  <c:v>14.507624426024179</c:v>
                </c:pt>
                <c:pt idx="462">
                  <c:v>11.792600832342082</c:v>
                </c:pt>
                <c:pt idx="463">
                  <c:v>11.174693541371639</c:v>
                </c:pt>
                <c:pt idx="464">
                  <c:v>2.570375122012436</c:v>
                </c:pt>
                <c:pt idx="465">
                  <c:v>1.270507988011893</c:v>
                </c:pt>
                <c:pt idx="466">
                  <c:v>15.095048115829357</c:v>
                </c:pt>
                <c:pt idx="467">
                  <c:v>16.204723134320709</c:v>
                </c:pt>
                <c:pt idx="468">
                  <c:v>13.308764545370089</c:v>
                </c:pt>
                <c:pt idx="469">
                  <c:v>18.506050521823525</c:v>
                </c:pt>
                <c:pt idx="470">
                  <c:v>19.551198966045824</c:v>
                </c:pt>
                <c:pt idx="471">
                  <c:v>18.77157857838494</c:v>
                </c:pt>
                <c:pt idx="472">
                  <c:v>10.79983313257884</c:v>
                </c:pt>
                <c:pt idx="473">
                  <c:v>12.650972724085108</c:v>
                </c:pt>
                <c:pt idx="474">
                  <c:v>12.335479297708751</c:v>
                </c:pt>
                <c:pt idx="475">
                  <c:v>11.861311779876971</c:v>
                </c:pt>
                <c:pt idx="476">
                  <c:v>-1.6196962772719203</c:v>
                </c:pt>
                <c:pt idx="477">
                  <c:v>1.673147957260035</c:v>
                </c:pt>
                <c:pt idx="478">
                  <c:v>4.9082341049485834</c:v>
                </c:pt>
                <c:pt idx="479">
                  <c:v>4.7715763569113889</c:v>
                </c:pt>
                <c:pt idx="480">
                  <c:v>18.033915160425451</c:v>
                </c:pt>
                <c:pt idx="481">
                  <c:v>13.341488549011338</c:v>
                </c:pt>
                <c:pt idx="482">
                  <c:v>8.1053853677433452</c:v>
                </c:pt>
                <c:pt idx="483">
                  <c:v>5.1303187464579736</c:v>
                </c:pt>
                <c:pt idx="484">
                  <c:v>5.6984386076473825</c:v>
                </c:pt>
                <c:pt idx="485">
                  <c:v>2.7435826453496404</c:v>
                </c:pt>
                <c:pt idx="486">
                  <c:v>8.081432409911038</c:v>
                </c:pt>
                <c:pt idx="487">
                  <c:v>10.518930249972769</c:v>
                </c:pt>
                <c:pt idx="488">
                  <c:v>10.342122735699277</c:v>
                </c:pt>
                <c:pt idx="489">
                  <c:v>0.1917188706483941</c:v>
                </c:pt>
                <c:pt idx="490">
                  <c:v>2.160560452423077</c:v>
                </c:pt>
                <c:pt idx="491">
                  <c:v>0.95226470808871255</c:v>
                </c:pt>
                <c:pt idx="492">
                  <c:v>1.6084963940905084</c:v>
                </c:pt>
                <c:pt idx="493">
                  <c:v>9.2664428415314859</c:v>
                </c:pt>
                <c:pt idx="494">
                  <c:v>12.005494534934691</c:v>
                </c:pt>
                <c:pt idx="495">
                  <c:v>14.684523002929772</c:v>
                </c:pt>
                <c:pt idx="496">
                  <c:v>16.281851983856477</c:v>
                </c:pt>
                <c:pt idx="497">
                  <c:v>16.857951616839628</c:v>
                </c:pt>
                <c:pt idx="498">
                  <c:v>15.122270597288079</c:v>
                </c:pt>
                <c:pt idx="499">
                  <c:v>10.885581297908864</c:v>
                </c:pt>
                <c:pt idx="500">
                  <c:v>7.5169977318299885</c:v>
                </c:pt>
                <c:pt idx="501">
                  <c:v>5.4689123177858789</c:v>
                </c:pt>
                <c:pt idx="502">
                  <c:v>4.1104677567780357</c:v>
                </c:pt>
                <c:pt idx="503">
                  <c:v>6.1350042447157804</c:v>
                </c:pt>
                <c:pt idx="504">
                  <c:v>10.325215382263053</c:v>
                </c:pt>
                <c:pt idx="505">
                  <c:v>11.860673954481626</c:v>
                </c:pt>
                <c:pt idx="506">
                  <c:v>5.7454702904585986</c:v>
                </c:pt>
                <c:pt idx="507">
                  <c:v>5.0564782505642114</c:v>
                </c:pt>
                <c:pt idx="508">
                  <c:v>2.400430712350321</c:v>
                </c:pt>
                <c:pt idx="509">
                  <c:v>-2.6351094435028699</c:v>
                </c:pt>
                <c:pt idx="510">
                  <c:v>12.888470492556259</c:v>
                </c:pt>
                <c:pt idx="511">
                  <c:v>14.199754944778853</c:v>
                </c:pt>
                <c:pt idx="512">
                  <c:v>9.5833991257521234</c:v>
                </c:pt>
                <c:pt idx="513">
                  <c:v>10.488557425784606</c:v>
                </c:pt>
                <c:pt idx="514">
                  <c:v>9.505428622068024</c:v>
                </c:pt>
                <c:pt idx="515">
                  <c:v>10.823440788293048</c:v>
                </c:pt>
                <c:pt idx="516">
                  <c:v>12.484184316902081</c:v>
                </c:pt>
                <c:pt idx="517">
                  <c:v>13.913795545960816</c:v>
                </c:pt>
                <c:pt idx="518">
                  <c:v>11.413388285685144</c:v>
                </c:pt>
                <c:pt idx="519">
                  <c:v>11.807504510152178</c:v>
                </c:pt>
                <c:pt idx="520">
                  <c:v>9.3353763098633635</c:v>
                </c:pt>
                <c:pt idx="521">
                  <c:v>8.7655544901117821</c:v>
                </c:pt>
                <c:pt idx="522">
                  <c:v>4.0976572573717007</c:v>
                </c:pt>
                <c:pt idx="523">
                  <c:v>1.9775595852690842</c:v>
                </c:pt>
                <c:pt idx="524">
                  <c:v>-1.020979304585623</c:v>
                </c:pt>
                <c:pt idx="525">
                  <c:v>-1.2597931419820796</c:v>
                </c:pt>
                <c:pt idx="526">
                  <c:v>-1.4237603114386488</c:v>
                </c:pt>
                <c:pt idx="527">
                  <c:v>17.446238661796265</c:v>
                </c:pt>
                <c:pt idx="528">
                  <c:v>19.270930418389298</c:v>
                </c:pt>
                <c:pt idx="529">
                  <c:v>19.169729505851052</c:v>
                </c:pt>
                <c:pt idx="530">
                  <c:v>16.131858095885043</c:v>
                </c:pt>
                <c:pt idx="531">
                  <c:v>15.102627377186195</c:v>
                </c:pt>
                <c:pt idx="532">
                  <c:v>12.099970798515614</c:v>
                </c:pt>
                <c:pt idx="533">
                  <c:v>8.341582025442662</c:v>
                </c:pt>
                <c:pt idx="534">
                  <c:v>6.679110758154394</c:v>
                </c:pt>
                <c:pt idx="535">
                  <c:v>8.6520511809794698</c:v>
                </c:pt>
                <c:pt idx="536">
                  <c:v>7.9742388925666319</c:v>
                </c:pt>
                <c:pt idx="537">
                  <c:v>7.9771492296456969</c:v>
                </c:pt>
                <c:pt idx="538">
                  <c:v>8.6092216367784857</c:v>
                </c:pt>
                <c:pt idx="539">
                  <c:v>7.0408692212296842</c:v>
                </c:pt>
                <c:pt idx="540">
                  <c:v>0.83768219398887567</c:v>
                </c:pt>
                <c:pt idx="541">
                  <c:v>-1.8059283185746011</c:v>
                </c:pt>
                <c:pt idx="542">
                  <c:v>-3.3600086100497251</c:v>
                </c:pt>
                <c:pt idx="543">
                  <c:v>-3.2185773028142961</c:v>
                </c:pt>
                <c:pt idx="544">
                  <c:v>31.22407952278774</c:v>
                </c:pt>
                <c:pt idx="545">
                  <c:v>27.366143834026424</c:v>
                </c:pt>
                <c:pt idx="546">
                  <c:v>29.191133147192616</c:v>
                </c:pt>
                <c:pt idx="547">
                  <c:v>28.27914535798115</c:v>
                </c:pt>
                <c:pt idx="548">
                  <c:v>25.645664699663229</c:v>
                </c:pt>
                <c:pt idx="549">
                  <c:v>5.5183539822884597</c:v>
                </c:pt>
                <c:pt idx="550">
                  <c:v>10.385595071913123</c:v>
                </c:pt>
                <c:pt idx="551">
                  <c:v>7.8345207475733147</c:v>
                </c:pt>
                <c:pt idx="552">
                  <c:v>6.6947517085230501</c:v>
                </c:pt>
                <c:pt idx="553">
                  <c:v>6.5727812783563877</c:v>
                </c:pt>
                <c:pt idx="554">
                  <c:v>3.8888223228314089</c:v>
                </c:pt>
                <c:pt idx="555">
                  <c:v>2.5653158006521792</c:v>
                </c:pt>
                <c:pt idx="556">
                  <c:v>8.1665276968415412</c:v>
                </c:pt>
                <c:pt idx="557">
                  <c:v>11.824603100286524</c:v>
                </c:pt>
                <c:pt idx="558">
                  <c:v>12.431539628869004</c:v>
                </c:pt>
                <c:pt idx="559">
                  <c:v>15.001561180885759</c:v>
                </c:pt>
                <c:pt idx="560">
                  <c:v>18.18178705420177</c:v>
                </c:pt>
                <c:pt idx="561">
                  <c:v>17.749846564468719</c:v>
                </c:pt>
                <c:pt idx="562">
                  <c:v>12.696166115269314</c:v>
                </c:pt>
                <c:pt idx="563">
                  <c:v>15.572805596441874</c:v>
                </c:pt>
                <c:pt idx="564">
                  <c:v>14.114026837889426</c:v>
                </c:pt>
                <c:pt idx="565">
                  <c:v>14.287462118954508</c:v>
                </c:pt>
                <c:pt idx="566">
                  <c:v>23.100441869301491</c:v>
                </c:pt>
                <c:pt idx="567">
                  <c:v>27.704262765328203</c:v>
                </c:pt>
                <c:pt idx="568">
                  <c:v>29.114354275099608</c:v>
                </c:pt>
                <c:pt idx="569">
                  <c:v>28.601024368054873</c:v>
                </c:pt>
                <c:pt idx="570">
                  <c:v>26.723063360385879</c:v>
                </c:pt>
                <c:pt idx="571">
                  <c:v>22.481517261113027</c:v>
                </c:pt>
                <c:pt idx="572">
                  <c:v>17.180003133077371</c:v>
                </c:pt>
                <c:pt idx="573">
                  <c:v>16.215984034611708</c:v>
                </c:pt>
                <c:pt idx="574">
                  <c:v>17.048210744393621</c:v>
                </c:pt>
                <c:pt idx="575">
                  <c:v>15.938151206734474</c:v>
                </c:pt>
                <c:pt idx="576">
                  <c:v>20.308382501894151</c:v>
                </c:pt>
                <c:pt idx="577">
                  <c:v>25.448172682604131</c:v>
                </c:pt>
                <c:pt idx="578">
                  <c:v>26.572251085922716</c:v>
                </c:pt>
                <c:pt idx="579">
                  <c:v>22.826450875451876</c:v>
                </c:pt>
                <c:pt idx="580">
                  <c:v>23.135526457107858</c:v>
                </c:pt>
                <c:pt idx="581">
                  <c:v>20.473693084715272</c:v>
                </c:pt>
                <c:pt idx="582">
                  <c:v>15.634060192226329</c:v>
                </c:pt>
                <c:pt idx="583">
                  <c:v>6.8963871536542598</c:v>
                </c:pt>
                <c:pt idx="584">
                  <c:v>9.8160241939288184</c:v>
                </c:pt>
                <c:pt idx="585">
                  <c:v>16.640343946876968</c:v>
                </c:pt>
                <c:pt idx="586">
                  <c:v>19.467298985659021</c:v>
                </c:pt>
                <c:pt idx="587">
                  <c:v>18.848697005849857</c:v>
                </c:pt>
                <c:pt idx="588">
                  <c:v>16.801092906739612</c:v>
                </c:pt>
                <c:pt idx="589">
                  <c:v>12.850307592271726</c:v>
                </c:pt>
                <c:pt idx="590">
                  <c:v>6.6033631941147419</c:v>
                </c:pt>
                <c:pt idx="591">
                  <c:v>3.9979905037942132</c:v>
                </c:pt>
                <c:pt idx="592">
                  <c:v>1.0067308390276253</c:v>
                </c:pt>
                <c:pt idx="593">
                  <c:v>0.81331424486936754</c:v>
                </c:pt>
                <c:pt idx="594">
                  <c:v>2.8930974873100368</c:v>
                </c:pt>
                <c:pt idx="595">
                  <c:v>4.3657217564692985</c:v>
                </c:pt>
                <c:pt idx="596">
                  <c:v>0.35273568318974213</c:v>
                </c:pt>
                <c:pt idx="597">
                  <c:v>1.903652378183196</c:v>
                </c:pt>
                <c:pt idx="598">
                  <c:v>-1.2668976610186178E-2</c:v>
                </c:pt>
                <c:pt idx="599">
                  <c:v>-5.1394895393650941</c:v>
                </c:pt>
                <c:pt idx="600">
                  <c:v>-8.9622619998293018</c:v>
                </c:pt>
                <c:pt idx="601">
                  <c:v>1.0614674446175698</c:v>
                </c:pt>
                <c:pt idx="602">
                  <c:v>3.7889675275936341</c:v>
                </c:pt>
                <c:pt idx="603">
                  <c:v>3.7255174337945007</c:v>
                </c:pt>
                <c:pt idx="604">
                  <c:v>19.917504081874959</c:v>
                </c:pt>
                <c:pt idx="605">
                  <c:v>29.296646989995878</c:v>
                </c:pt>
                <c:pt idx="606">
                  <c:v>31.409796534854451</c:v>
                </c:pt>
                <c:pt idx="607">
                  <c:v>32.290478900367248</c:v>
                </c:pt>
                <c:pt idx="608">
                  <c:v>31.835335559821409</c:v>
                </c:pt>
                <c:pt idx="609">
                  <c:v>34.267995120366734</c:v>
                </c:pt>
                <c:pt idx="610">
                  <c:v>19.291484921400759</c:v>
                </c:pt>
                <c:pt idx="611">
                  <c:v>14.224125432220802</c:v>
                </c:pt>
                <c:pt idx="612">
                  <c:v>8.935529337307635</c:v>
                </c:pt>
                <c:pt idx="613">
                  <c:v>3.5437962562058445</c:v>
                </c:pt>
                <c:pt idx="614">
                  <c:v>-28.072468725465427</c:v>
                </c:pt>
                <c:pt idx="615">
                  <c:v>-24.289003409488075</c:v>
                </c:pt>
                <c:pt idx="616">
                  <c:v>-4.3740927626803483</c:v>
                </c:pt>
                <c:pt idx="617">
                  <c:v>9.2613015032931401</c:v>
                </c:pt>
                <c:pt idx="618">
                  <c:v>17.864409260037917</c:v>
                </c:pt>
                <c:pt idx="619">
                  <c:v>21.260118577809095</c:v>
                </c:pt>
                <c:pt idx="620">
                  <c:v>33.955495092427768</c:v>
                </c:pt>
                <c:pt idx="621">
                  <c:v>34.799614430604997</c:v>
                </c:pt>
                <c:pt idx="622">
                  <c:v>31.933161277883038</c:v>
                </c:pt>
                <c:pt idx="623">
                  <c:v>35.017893127503541</c:v>
                </c:pt>
                <c:pt idx="624">
                  <c:v>38.408442730397674</c:v>
                </c:pt>
                <c:pt idx="625">
                  <c:v>36.103863988829943</c:v>
                </c:pt>
                <c:pt idx="626">
                  <c:v>20.538283260471069</c:v>
                </c:pt>
                <c:pt idx="627">
                  <c:v>17.937890174410853</c:v>
                </c:pt>
                <c:pt idx="628">
                  <c:v>13.44600276573189</c:v>
                </c:pt>
                <c:pt idx="629">
                  <c:v>7.9590264213926787</c:v>
                </c:pt>
                <c:pt idx="630">
                  <c:v>26.317704846151813</c:v>
                </c:pt>
                <c:pt idx="631">
                  <c:v>27.334943173152837</c:v>
                </c:pt>
                <c:pt idx="632">
                  <c:v>13.406356449635304</c:v>
                </c:pt>
                <c:pt idx="633">
                  <c:v>11.701678598081777</c:v>
                </c:pt>
                <c:pt idx="634">
                  <c:v>14.639236425230528</c:v>
                </c:pt>
                <c:pt idx="635">
                  <c:v>7.4960329635851863</c:v>
                </c:pt>
                <c:pt idx="636">
                  <c:v>5.8896398468652578</c:v>
                </c:pt>
                <c:pt idx="637">
                  <c:v>17.436556016791904</c:v>
                </c:pt>
                <c:pt idx="638">
                  <c:v>19.733311330280578</c:v>
                </c:pt>
                <c:pt idx="639">
                  <c:v>17.57001388283701</c:v>
                </c:pt>
                <c:pt idx="640">
                  <c:v>26.569789494699947</c:v>
                </c:pt>
                <c:pt idx="641">
                  <c:v>27.838317534591184</c:v>
                </c:pt>
                <c:pt idx="642">
                  <c:v>18.294470605306756</c:v>
                </c:pt>
                <c:pt idx="643">
                  <c:v>6.9779429961858597</c:v>
                </c:pt>
                <c:pt idx="644">
                  <c:v>14.2317782552281</c:v>
                </c:pt>
                <c:pt idx="645">
                  <c:v>12.035724519047797</c:v>
                </c:pt>
                <c:pt idx="646">
                  <c:v>6.4231313847704641</c:v>
                </c:pt>
                <c:pt idx="647">
                  <c:v>13.331465228653805</c:v>
                </c:pt>
                <c:pt idx="648">
                  <c:v>13.647810409683636</c:v>
                </c:pt>
                <c:pt idx="649">
                  <c:v>14.167675505333577</c:v>
                </c:pt>
                <c:pt idx="650">
                  <c:v>19.113434962600628</c:v>
                </c:pt>
                <c:pt idx="651">
                  <c:v>23.977322395402112</c:v>
                </c:pt>
                <c:pt idx="652">
                  <c:v>28.305192482559427</c:v>
                </c:pt>
                <c:pt idx="653">
                  <c:v>33.697231112248893</c:v>
                </c:pt>
                <c:pt idx="654">
                  <c:v>34.461854739829434</c:v>
                </c:pt>
                <c:pt idx="655">
                  <c:v>24.30203438927574</c:v>
                </c:pt>
                <c:pt idx="656">
                  <c:v>22.021592128337986</c:v>
                </c:pt>
                <c:pt idx="657">
                  <c:v>17.832620219824591</c:v>
                </c:pt>
                <c:pt idx="658">
                  <c:v>9.7603630048805456</c:v>
                </c:pt>
                <c:pt idx="659">
                  <c:v>20.964244811738553</c:v>
                </c:pt>
                <c:pt idx="660">
                  <c:v>21.289013070544627</c:v>
                </c:pt>
                <c:pt idx="661">
                  <c:v>20.383463520928302</c:v>
                </c:pt>
                <c:pt idx="662">
                  <c:v>19.042162709073729</c:v>
                </c:pt>
                <c:pt idx="663">
                  <c:v>18.197135676431486</c:v>
                </c:pt>
                <c:pt idx="664">
                  <c:v>17.323533422070803</c:v>
                </c:pt>
                <c:pt idx="665">
                  <c:v>17.198383315066756</c:v>
                </c:pt>
                <c:pt idx="666">
                  <c:v>19.824418363459806</c:v>
                </c:pt>
                <c:pt idx="667">
                  <c:v>22.278155798777277</c:v>
                </c:pt>
                <c:pt idx="668">
                  <c:v>22.818741517185082</c:v>
                </c:pt>
                <c:pt idx="669">
                  <c:v>9.3245491486179333</c:v>
                </c:pt>
                <c:pt idx="670">
                  <c:v>6.3831173766166316</c:v>
                </c:pt>
                <c:pt idx="671">
                  <c:v>1.5158503452004979</c:v>
                </c:pt>
                <c:pt idx="672">
                  <c:v>-7.403596655684197</c:v>
                </c:pt>
                <c:pt idx="673">
                  <c:v>-1.1892104261782777</c:v>
                </c:pt>
                <c:pt idx="674">
                  <c:v>3.3817212920807194</c:v>
                </c:pt>
                <c:pt idx="675">
                  <c:v>2.4323432910721365</c:v>
                </c:pt>
                <c:pt idx="676">
                  <c:v>1.3030922622736085</c:v>
                </c:pt>
                <c:pt idx="677">
                  <c:v>1.9907091513690744</c:v>
                </c:pt>
                <c:pt idx="678">
                  <c:v>0.65152697789390146</c:v>
                </c:pt>
                <c:pt idx="679">
                  <c:v>2.5505939773978525</c:v>
                </c:pt>
                <c:pt idx="680">
                  <c:v>6.0193942542854373</c:v>
                </c:pt>
                <c:pt idx="681">
                  <c:v>9.3747102629134105</c:v>
                </c:pt>
                <c:pt idx="682">
                  <c:v>11.786555083036099</c:v>
                </c:pt>
                <c:pt idx="683">
                  <c:v>15.464867500640267</c:v>
                </c:pt>
                <c:pt idx="684">
                  <c:v>17.544258842272065</c:v>
                </c:pt>
                <c:pt idx="685">
                  <c:v>18.364515258016922</c:v>
                </c:pt>
                <c:pt idx="686">
                  <c:v>12.479873109972317</c:v>
                </c:pt>
                <c:pt idx="687">
                  <c:v>10.16280789908155</c:v>
                </c:pt>
                <c:pt idx="688">
                  <c:v>8.0470469588014737</c:v>
                </c:pt>
                <c:pt idx="689">
                  <c:v>5.0768411020413851</c:v>
                </c:pt>
                <c:pt idx="690">
                  <c:v>5.9766727058141456</c:v>
                </c:pt>
                <c:pt idx="691">
                  <c:v>8.9137812802015048</c:v>
                </c:pt>
                <c:pt idx="692">
                  <c:v>14.282973551129707</c:v>
                </c:pt>
                <c:pt idx="693">
                  <c:v>16.318334218204988</c:v>
                </c:pt>
                <c:pt idx="694">
                  <c:v>17.91821812428136</c:v>
                </c:pt>
                <c:pt idx="695">
                  <c:v>18.235569248515127</c:v>
                </c:pt>
                <c:pt idx="696">
                  <c:v>15.930653148937957</c:v>
                </c:pt>
                <c:pt idx="697">
                  <c:v>13.294248889125093</c:v>
                </c:pt>
                <c:pt idx="698">
                  <c:v>10.757275945124789</c:v>
                </c:pt>
                <c:pt idx="699">
                  <c:v>8.5509008509760065</c:v>
                </c:pt>
                <c:pt idx="700">
                  <c:v>8.4302340903182227</c:v>
                </c:pt>
                <c:pt idx="701">
                  <c:v>8.9094844310633192</c:v>
                </c:pt>
                <c:pt idx="702">
                  <c:v>6.9154654318021258</c:v>
                </c:pt>
                <c:pt idx="703">
                  <c:v>0.74255612329814369</c:v>
                </c:pt>
                <c:pt idx="704">
                  <c:v>-1.8105464844905939</c:v>
                </c:pt>
                <c:pt idx="705">
                  <c:v>-3.9719740616993349</c:v>
                </c:pt>
                <c:pt idx="706">
                  <c:v>-7.2013087047805513</c:v>
                </c:pt>
                <c:pt idx="707">
                  <c:v>3.5445444974696372</c:v>
                </c:pt>
                <c:pt idx="708">
                  <c:v>7.9569967965673172</c:v>
                </c:pt>
                <c:pt idx="709">
                  <c:v>14.680525711790615</c:v>
                </c:pt>
                <c:pt idx="710">
                  <c:v>15.933623016079146</c:v>
                </c:pt>
                <c:pt idx="711">
                  <c:v>16.790727221174606</c:v>
                </c:pt>
                <c:pt idx="712">
                  <c:v>16.336454802889122</c:v>
                </c:pt>
                <c:pt idx="713">
                  <c:v>15.848971013078383</c:v>
                </c:pt>
                <c:pt idx="714">
                  <c:v>13.722284643117</c:v>
                </c:pt>
                <c:pt idx="715">
                  <c:v>13.000031526155986</c:v>
                </c:pt>
                <c:pt idx="716">
                  <c:v>11.516595358273207</c:v>
                </c:pt>
                <c:pt idx="717">
                  <c:v>14.175585100838717</c:v>
                </c:pt>
                <c:pt idx="718">
                  <c:v>14.566897503947551</c:v>
                </c:pt>
                <c:pt idx="719">
                  <c:v>11.235810161313253</c:v>
                </c:pt>
                <c:pt idx="720">
                  <c:v>1.4710209266846519</c:v>
                </c:pt>
                <c:pt idx="721">
                  <c:v>4.2574199671962631</c:v>
                </c:pt>
                <c:pt idx="722">
                  <c:v>3.4969623041423148</c:v>
                </c:pt>
                <c:pt idx="723">
                  <c:v>1.005555092748267</c:v>
                </c:pt>
                <c:pt idx="724">
                  <c:v>-1.8650998722074874</c:v>
                </c:pt>
                <c:pt idx="725">
                  <c:v>1.0619157110857813</c:v>
                </c:pt>
                <c:pt idx="726">
                  <c:v>4.4990392706960591</c:v>
                </c:pt>
                <c:pt idx="727">
                  <c:v>4.943955377788356</c:v>
                </c:pt>
                <c:pt idx="728">
                  <c:v>8.1759341668476537</c:v>
                </c:pt>
                <c:pt idx="729">
                  <c:v>8.7367856558021373</c:v>
                </c:pt>
                <c:pt idx="730">
                  <c:v>6.3847628292506897</c:v>
                </c:pt>
                <c:pt idx="731">
                  <c:v>3.2635817343276585</c:v>
                </c:pt>
                <c:pt idx="732">
                  <c:v>4.0589254190113166</c:v>
                </c:pt>
                <c:pt idx="733">
                  <c:v>3.0341512466963039</c:v>
                </c:pt>
                <c:pt idx="734">
                  <c:v>5.486773873949069</c:v>
                </c:pt>
                <c:pt idx="735">
                  <c:v>8.9379669288392805</c:v>
                </c:pt>
                <c:pt idx="736">
                  <c:v>10.529353416889542</c:v>
                </c:pt>
                <c:pt idx="737">
                  <c:v>5.6191704873704396</c:v>
                </c:pt>
                <c:pt idx="738">
                  <c:v>5.5475311184334686</c:v>
                </c:pt>
                <c:pt idx="739">
                  <c:v>3.2890370595778151</c:v>
                </c:pt>
                <c:pt idx="740">
                  <c:v>0.30610034774909423</c:v>
                </c:pt>
                <c:pt idx="741">
                  <c:v>34.802736045582705</c:v>
                </c:pt>
                <c:pt idx="742">
                  <c:v>25.401953685569012</c:v>
                </c:pt>
                <c:pt idx="743">
                  <c:v>5.9259670747561444</c:v>
                </c:pt>
                <c:pt idx="744">
                  <c:v>1.2193728367828172</c:v>
                </c:pt>
                <c:pt idx="745">
                  <c:v>-3.2983185180123442</c:v>
                </c:pt>
                <c:pt idx="746">
                  <c:v>-7.0698190611111045</c:v>
                </c:pt>
                <c:pt idx="747">
                  <c:v>-0.58007423940029668</c:v>
                </c:pt>
                <c:pt idx="748">
                  <c:v>17.493865439230127</c:v>
                </c:pt>
                <c:pt idx="749">
                  <c:v>19.54404033228947</c:v>
                </c:pt>
                <c:pt idx="750">
                  <c:v>19.844467760781903</c:v>
                </c:pt>
                <c:pt idx="751">
                  <c:v>23.331397065187787</c:v>
                </c:pt>
                <c:pt idx="752">
                  <c:v>23.928027156378029</c:v>
                </c:pt>
                <c:pt idx="753">
                  <c:v>20.397941868875691</c:v>
                </c:pt>
                <c:pt idx="754">
                  <c:v>12.67531902797927</c:v>
                </c:pt>
                <c:pt idx="755">
                  <c:v>16.228288296279914</c:v>
                </c:pt>
                <c:pt idx="756">
                  <c:v>11.56988276828681</c:v>
                </c:pt>
                <c:pt idx="757">
                  <c:v>12.916615381367791</c:v>
                </c:pt>
                <c:pt idx="758">
                  <c:v>14.279240661642234</c:v>
                </c:pt>
                <c:pt idx="759">
                  <c:v>16.751085299580737</c:v>
                </c:pt>
                <c:pt idx="760">
                  <c:v>11.718140314084113</c:v>
                </c:pt>
                <c:pt idx="761">
                  <c:v>13.136105470284942</c:v>
                </c:pt>
                <c:pt idx="762">
                  <c:v>12.188678968435784</c:v>
                </c:pt>
                <c:pt idx="763">
                  <c:v>-0.69233390360654568</c:v>
                </c:pt>
                <c:pt idx="764">
                  <c:v>-1.8911340225062467</c:v>
                </c:pt>
                <c:pt idx="765">
                  <c:v>1.0974952278006711</c:v>
                </c:pt>
                <c:pt idx="766">
                  <c:v>13.618624915025102</c:v>
                </c:pt>
                <c:pt idx="767">
                  <c:v>15.281652527959189</c:v>
                </c:pt>
                <c:pt idx="768">
                  <c:v>27.973554387792365</c:v>
                </c:pt>
                <c:pt idx="769">
                  <c:v>26.723206742279437</c:v>
                </c:pt>
                <c:pt idx="770">
                  <c:v>22.407595768163802</c:v>
                </c:pt>
                <c:pt idx="771">
                  <c:v>8.6385418878085929</c:v>
                </c:pt>
                <c:pt idx="772">
                  <c:v>9.4160055972908552</c:v>
                </c:pt>
                <c:pt idx="773">
                  <c:v>11.185470637479256</c:v>
                </c:pt>
                <c:pt idx="774">
                  <c:v>8.8206978888011989</c:v>
                </c:pt>
                <c:pt idx="775">
                  <c:v>41.295445535905806</c:v>
                </c:pt>
                <c:pt idx="776">
                  <c:v>34.315349681329543</c:v>
                </c:pt>
                <c:pt idx="777">
                  <c:v>6.5616645624540837</c:v>
                </c:pt>
                <c:pt idx="778">
                  <c:v>7.6856042490275556</c:v>
                </c:pt>
                <c:pt idx="779">
                  <c:v>5.3058614479846611</c:v>
                </c:pt>
                <c:pt idx="780">
                  <c:v>-2.3401556036896309</c:v>
                </c:pt>
                <c:pt idx="781">
                  <c:v>-53.70731276242271</c:v>
                </c:pt>
                <c:pt idx="782">
                  <c:v>-38.377519593244713</c:v>
                </c:pt>
                <c:pt idx="783">
                  <c:v>13.285113814152893</c:v>
                </c:pt>
                <c:pt idx="784">
                  <c:v>16.231584495790941</c:v>
                </c:pt>
                <c:pt idx="785">
                  <c:v>16.590033639344526</c:v>
                </c:pt>
                <c:pt idx="786">
                  <c:v>15.153958912005727</c:v>
                </c:pt>
                <c:pt idx="787">
                  <c:v>16.079514490810531</c:v>
                </c:pt>
                <c:pt idx="788">
                  <c:v>15.747422793156574</c:v>
                </c:pt>
                <c:pt idx="789">
                  <c:v>14.253320982738416</c:v>
                </c:pt>
                <c:pt idx="790">
                  <c:v>14.429861977206926</c:v>
                </c:pt>
                <c:pt idx="791">
                  <c:v>14.007225818910207</c:v>
                </c:pt>
                <c:pt idx="792">
                  <c:v>12.35917950196157</c:v>
                </c:pt>
                <c:pt idx="793">
                  <c:v>11.832323886620166</c:v>
                </c:pt>
                <c:pt idx="794">
                  <c:v>12.721443410385547</c:v>
                </c:pt>
                <c:pt idx="795">
                  <c:v>7.7444742118657928</c:v>
                </c:pt>
                <c:pt idx="796">
                  <c:v>0.64958692155290265</c:v>
                </c:pt>
                <c:pt idx="797">
                  <c:v>-0.45165378278682056</c:v>
                </c:pt>
                <c:pt idx="798">
                  <c:v>-2.186687964060674</c:v>
                </c:pt>
                <c:pt idx="799">
                  <c:v>-5.5935863140110342</c:v>
                </c:pt>
                <c:pt idx="800">
                  <c:v>10.159429721579549</c:v>
                </c:pt>
                <c:pt idx="801">
                  <c:v>11.401442446446275</c:v>
                </c:pt>
                <c:pt idx="802">
                  <c:v>13.029648681947492</c:v>
                </c:pt>
                <c:pt idx="803">
                  <c:v>13.829548542034154</c:v>
                </c:pt>
                <c:pt idx="804">
                  <c:v>15.479048914913918</c:v>
                </c:pt>
                <c:pt idx="805">
                  <c:v>13.024000682716164</c:v>
                </c:pt>
                <c:pt idx="806">
                  <c:v>10.704476757680048</c:v>
                </c:pt>
                <c:pt idx="807">
                  <c:v>9.2239689185850793</c:v>
                </c:pt>
                <c:pt idx="808">
                  <c:v>8.1133399208638934</c:v>
                </c:pt>
                <c:pt idx="809">
                  <c:v>7.245159040569682</c:v>
                </c:pt>
                <c:pt idx="810">
                  <c:v>8.8075858870629631</c:v>
                </c:pt>
                <c:pt idx="811">
                  <c:v>8.8620911465431718</c:v>
                </c:pt>
                <c:pt idx="812">
                  <c:v>5.8954018569483679</c:v>
                </c:pt>
                <c:pt idx="813">
                  <c:v>-0.63478290143770266</c:v>
                </c:pt>
                <c:pt idx="814">
                  <c:v>-1.2197132188779491</c:v>
                </c:pt>
                <c:pt idx="815">
                  <c:v>-1.8239909099790452</c:v>
                </c:pt>
                <c:pt idx="816">
                  <c:v>-1.3200540707906327</c:v>
                </c:pt>
                <c:pt idx="817">
                  <c:v>-3.4835404399783165</c:v>
                </c:pt>
                <c:pt idx="818">
                  <c:v>-2.9129343201073965</c:v>
                </c:pt>
                <c:pt idx="819">
                  <c:v>-2.6440599295290745</c:v>
                </c:pt>
                <c:pt idx="820">
                  <c:v>-6.1922552317684065</c:v>
                </c:pt>
                <c:pt idx="821">
                  <c:v>-6.2307663242834543</c:v>
                </c:pt>
                <c:pt idx="822">
                  <c:v>-2.4919468270869771</c:v>
                </c:pt>
                <c:pt idx="823">
                  <c:v>-17.752658268640964</c:v>
                </c:pt>
                <c:pt idx="824">
                  <c:v>-25.942984276695125</c:v>
                </c:pt>
                <c:pt idx="825">
                  <c:v>-2.8263330667271269</c:v>
                </c:pt>
                <c:pt idx="826">
                  <c:v>3.5324143439049216</c:v>
                </c:pt>
                <c:pt idx="827">
                  <c:v>9.7631015743585792</c:v>
                </c:pt>
                <c:pt idx="828">
                  <c:v>27.576477954920264</c:v>
                </c:pt>
                <c:pt idx="829">
                  <c:v>40.940554777282578</c:v>
                </c:pt>
                <c:pt idx="830">
                  <c:v>21.042707504787206</c:v>
                </c:pt>
                <c:pt idx="831">
                  <c:v>9.8793290897642549</c:v>
                </c:pt>
                <c:pt idx="832">
                  <c:v>4.7186914934298052</c:v>
                </c:pt>
                <c:pt idx="833">
                  <c:v>1.9687100371223565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4136192"/>
        <c:axId val="89461824"/>
      </c:scatterChart>
      <c:valAx>
        <c:axId val="184136192"/>
        <c:scaling>
          <c:orientation val="minMax"/>
          <c:max val="100"/>
        </c:scaling>
        <c:delete val="0"/>
        <c:axPos val="b"/>
        <c:majorGridlines>
          <c:spPr>
            <a:ln w="25400">
              <a:solidFill>
                <a:srgbClr val="C1E4F5"/>
              </a:solidFill>
            </a:ln>
          </c:spPr>
        </c:majorGridlines>
        <c:numFmt formatCode="General" sourceLinked="1"/>
        <c:majorTickMark val="none"/>
        <c:minorTickMark val="none"/>
        <c:tickLblPos val="low"/>
        <c:spPr>
          <a:ln w="25400">
            <a:solidFill>
              <a:srgbClr val="D9D9D9"/>
            </a:solidFill>
          </a:ln>
        </c:spPr>
        <c:txPr>
          <a:bodyPr/>
          <a:lstStyle/>
          <a:p>
            <a:pPr>
              <a:defRPr sz="1600">
                <a:latin typeface="Calibri" panose="020F0502020204030204" pitchFamily="34" charset="0"/>
              </a:defRPr>
            </a:pPr>
            <a:endParaRPr lang="fi-FI"/>
          </a:p>
        </c:txPr>
        <c:crossAx val="89461824"/>
        <c:crosses val="autoZero"/>
        <c:crossBetween val="midCat"/>
      </c:valAx>
      <c:valAx>
        <c:axId val="89461824"/>
        <c:scaling>
          <c:orientation val="minMax"/>
        </c:scaling>
        <c:delete val="0"/>
        <c:axPos val="l"/>
        <c:majorGridlines>
          <c:spPr>
            <a:ln w="25400">
              <a:solidFill>
                <a:srgbClr val="C1E4F5"/>
              </a:solidFill>
            </a:ln>
          </c:spPr>
        </c:majorGridlines>
        <c:numFmt formatCode="General" sourceLinked="1"/>
        <c:majorTickMark val="none"/>
        <c:minorTickMark val="none"/>
        <c:tickLblPos val="low"/>
        <c:spPr>
          <a:ln w="25400">
            <a:solidFill>
              <a:srgbClr val="D9D9D9"/>
            </a:solidFill>
          </a:ln>
        </c:spPr>
        <c:txPr>
          <a:bodyPr/>
          <a:lstStyle/>
          <a:p>
            <a:pPr>
              <a:defRPr sz="1600">
                <a:latin typeface="Calibri" panose="020F0502020204030204" pitchFamily="34" charset="0"/>
              </a:defRPr>
            </a:pPr>
            <a:endParaRPr lang="fi-FI"/>
          </a:p>
        </c:txPr>
        <c:crossAx val="184136192"/>
        <c:crosses val="autoZero"/>
        <c:crossBetween val="midCat"/>
      </c:valAx>
      <c:spPr>
        <a:ln w="25400">
          <a:solidFill>
            <a:srgbClr val="C1E4F5"/>
          </a:solidFill>
        </a:ln>
      </c:spPr>
    </c:plotArea>
    <c:plotVisOnly val="1"/>
    <c:dispBlanksAs val="gap"/>
    <c:showDLblsOverMax val="0"/>
  </c:chart>
  <c:spPr>
    <a:solidFill>
      <a:srgbClr val="DBEFF9"/>
    </a:solidFill>
  </c:spPr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GDP per capita, PPP (current international $), level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6"/>
            <c:spPr>
              <a:solidFill>
                <a:srgbClr val="1E82B4"/>
              </a:solidFill>
              <a:ln>
                <a:noFill/>
              </a:ln>
            </c:spPr>
          </c:marker>
          <c:trendline>
            <c:spPr>
              <a:ln w="25400">
                <a:solidFill>
                  <a:srgbClr val="C43922"/>
                </a:solidFill>
              </a:ln>
            </c:spPr>
            <c:trendlineType val="linear"/>
            <c:dispRSqr val="0"/>
            <c:dispEq val="0"/>
          </c:trendline>
          <c:xVal>
            <c:numRef>
              <c:f>Sheet1!$A$2:$A$844</c:f>
              <c:numCache>
                <c:formatCode>General</c:formatCode>
                <c:ptCount val="843"/>
                <c:pt idx="0">
                  <c:v>56.678967000870088</c:v>
                </c:pt>
                <c:pt idx="1">
                  <c:v>59.218180616101932</c:v>
                </c:pt>
                <c:pt idx="2">
                  <c:v>48.430351053331862</c:v>
                </c:pt>
                <c:pt idx="3">
                  <c:v>48.634090334941213</c:v>
                </c:pt>
                <c:pt idx="4">
                  <c:v>43.879376410565456</c:v>
                </c:pt>
                <c:pt idx="5">
                  <c:v>40.158527814430109</c:v>
                </c:pt>
                <c:pt idx="6">
                  <c:v>30.768873332969271</c:v>
                </c:pt>
                <c:pt idx="7">
                  <c:v>31.033293261130218</c:v>
                </c:pt>
                <c:pt idx="8">
                  <c:v>43.202548764217561</c:v>
                </c:pt>
                <c:pt idx="9">
                  <c:v>39.304633764229528</c:v>
                </c:pt>
                <c:pt idx="10">
                  <c:v>43.084911875256687</c:v>
                </c:pt>
                <c:pt idx="11">
                  <c:v>73.115896375349294</c:v>
                </c:pt>
                <c:pt idx="12">
                  <c:v>70.462339614016457</c:v>
                </c:pt>
                <c:pt idx="13">
                  <c:v>68.158940101971226</c:v>
                </c:pt>
                <c:pt idx="14">
                  <c:v>73.02100746744344</c:v>
                </c:pt>
                <c:pt idx="15">
                  <c:v>72.727570200356013</c:v>
                </c:pt>
                <c:pt idx="16">
                  <c:v>76.316437722432056</c:v>
                </c:pt>
                <c:pt idx="17">
                  <c:v>75.318795558657939</c:v>
                </c:pt>
                <c:pt idx="18">
                  <c:v>83.125348080855161</c:v>
                </c:pt>
                <c:pt idx="19">
                  <c:v>87.888096401536927</c:v>
                </c:pt>
                <c:pt idx="20">
                  <c:v>82.588971222117564</c:v>
                </c:pt>
                <c:pt idx="21">
                  <c:v>82.497883037951894</c:v>
                </c:pt>
                <c:pt idx="22">
                  <c:v>82.823956043280262</c:v>
                </c:pt>
                <c:pt idx="23">
                  <c:v>83.889349306592251</c:v>
                </c:pt>
                <c:pt idx="24">
                  <c:v>87.655999083744973</c:v>
                </c:pt>
                <c:pt idx="25">
                  <c:v>92.504036014080683</c:v>
                </c:pt>
                <c:pt idx="26">
                  <c:v>88.591343633824408</c:v>
                </c:pt>
                <c:pt idx="27">
                  <c:v>83.29772343041931</c:v>
                </c:pt>
                <c:pt idx="28">
                  <c:v>76.740357232956782</c:v>
                </c:pt>
                <c:pt idx="29">
                  <c:v>71.660234156192274</c:v>
                </c:pt>
                <c:pt idx="30">
                  <c:v>62.364427924054411</c:v>
                </c:pt>
                <c:pt idx="31">
                  <c:v>68.504677918817947</c:v>
                </c:pt>
                <c:pt idx="32">
                  <c:v>69.123043849668946</c:v>
                </c:pt>
                <c:pt idx="33">
                  <c:v>73.899217679853123</c:v>
                </c:pt>
                <c:pt idx="34">
                  <c:v>76.839276382682542</c:v>
                </c:pt>
                <c:pt idx="35">
                  <c:v>79.136621503360871</c:v>
                </c:pt>
                <c:pt idx="36">
                  <c:v>81.617258224276839</c:v>
                </c:pt>
                <c:pt idx="37">
                  <c:v>75.218206565134082</c:v>
                </c:pt>
                <c:pt idx="38">
                  <c:v>79.388016078333905</c:v>
                </c:pt>
                <c:pt idx="39">
                  <c:v>83.741094166300812</c:v>
                </c:pt>
                <c:pt idx="40">
                  <c:v>75.52820829039328</c:v>
                </c:pt>
                <c:pt idx="41">
                  <c:v>77.012969650000144</c:v>
                </c:pt>
                <c:pt idx="42">
                  <c:v>84.913333367291671</c:v>
                </c:pt>
                <c:pt idx="43">
                  <c:v>80.610222444827983</c:v>
                </c:pt>
                <c:pt idx="44">
                  <c:v>77.820430041963434</c:v>
                </c:pt>
                <c:pt idx="45">
                  <c:v>75.276036803461068</c:v>
                </c:pt>
                <c:pt idx="46">
                  <c:v>68.717105150195749</c:v>
                </c:pt>
                <c:pt idx="47">
                  <c:v>61.872371418176968</c:v>
                </c:pt>
                <c:pt idx="48">
                  <c:v>67.401795662245235</c:v>
                </c:pt>
                <c:pt idx="49">
                  <c:v>66.580810566015074</c:v>
                </c:pt>
                <c:pt idx="50">
                  <c:v>67.715330335697857</c:v>
                </c:pt>
                <c:pt idx="51">
                  <c:v>69.459625603898544</c:v>
                </c:pt>
                <c:pt idx="52">
                  <c:v>74.91414968582437</c:v>
                </c:pt>
                <c:pt idx="53">
                  <c:v>73.658177808598026</c:v>
                </c:pt>
                <c:pt idx="54">
                  <c:v>68.407337794546947</c:v>
                </c:pt>
                <c:pt idx="55">
                  <c:v>67.923567021698815</c:v>
                </c:pt>
                <c:pt idx="56">
                  <c:v>72.131150606834254</c:v>
                </c:pt>
                <c:pt idx="57">
                  <c:v>69.253142193294593</c:v>
                </c:pt>
                <c:pt idx="58">
                  <c:v>73.113990750200401</c:v>
                </c:pt>
                <c:pt idx="59">
                  <c:v>74.955320580540828</c:v>
                </c:pt>
                <c:pt idx="60">
                  <c:v>76.373982817634257</c:v>
                </c:pt>
                <c:pt idx="61">
                  <c:v>73.650104531464976</c:v>
                </c:pt>
                <c:pt idx="62">
                  <c:v>53.634811147496556</c:v>
                </c:pt>
                <c:pt idx="63">
                  <c:v>54.834119126452158</c:v>
                </c:pt>
                <c:pt idx="64">
                  <c:v>46.488807491450395</c:v>
                </c:pt>
                <c:pt idx="65">
                  <c:v>48.142186250151823</c:v>
                </c:pt>
                <c:pt idx="66">
                  <c:v>48.864248496608724</c:v>
                </c:pt>
                <c:pt idx="67">
                  <c:v>52.445485155465612</c:v>
                </c:pt>
                <c:pt idx="68">
                  <c:v>52.00456438260035</c:v>
                </c:pt>
                <c:pt idx="69">
                  <c:v>51.915686267277884</c:v>
                </c:pt>
                <c:pt idx="70">
                  <c:v>53.422134698206868</c:v>
                </c:pt>
                <c:pt idx="71">
                  <c:v>51.250853348211983</c:v>
                </c:pt>
                <c:pt idx="72">
                  <c:v>46.008105108740217</c:v>
                </c:pt>
                <c:pt idx="73">
                  <c:v>45.661756932355921</c:v>
                </c:pt>
                <c:pt idx="74">
                  <c:v>49.38523105935446</c:v>
                </c:pt>
                <c:pt idx="75">
                  <c:v>51.915922906304573</c:v>
                </c:pt>
                <c:pt idx="76">
                  <c:v>58.853652539822413</c:v>
                </c:pt>
                <c:pt idx="77">
                  <c:v>58.978685511368106</c:v>
                </c:pt>
                <c:pt idx="78">
                  <c:v>56.804640804069393</c:v>
                </c:pt>
                <c:pt idx="79">
                  <c:v>50.241280122626186</c:v>
                </c:pt>
                <c:pt idx="80">
                  <c:v>49.362902943909361</c:v>
                </c:pt>
                <c:pt idx="81">
                  <c:v>51.880735367537369</c:v>
                </c:pt>
                <c:pt idx="82">
                  <c:v>54.014885363035475</c:v>
                </c:pt>
                <c:pt idx="83">
                  <c:v>50.540667073733253</c:v>
                </c:pt>
                <c:pt idx="84">
                  <c:v>51.096370059246489</c:v>
                </c:pt>
                <c:pt idx="85">
                  <c:v>48.772323178411625</c:v>
                </c:pt>
                <c:pt idx="86">
                  <c:v>78.930955941676089</c:v>
                </c:pt>
                <c:pt idx="87">
                  <c:v>76.817764890612722</c:v>
                </c:pt>
                <c:pt idx="88">
                  <c:v>73.09561854304701</c:v>
                </c:pt>
                <c:pt idx="89">
                  <c:v>73.789591600130279</c:v>
                </c:pt>
                <c:pt idx="90">
                  <c:v>73.439777177207304</c:v>
                </c:pt>
                <c:pt idx="91">
                  <c:v>77.660370941627576</c:v>
                </c:pt>
                <c:pt idx="92">
                  <c:v>80.411584687408009</c:v>
                </c:pt>
                <c:pt idx="93">
                  <c:v>83.207274099131709</c:v>
                </c:pt>
                <c:pt idx="94">
                  <c:v>88.52220179676921</c:v>
                </c:pt>
                <c:pt idx="95">
                  <c:v>83.363668941265928</c:v>
                </c:pt>
                <c:pt idx="96">
                  <c:v>81.78451182852902</c:v>
                </c:pt>
                <c:pt idx="97">
                  <c:v>84.352685506407141</c:v>
                </c:pt>
                <c:pt idx="98">
                  <c:v>83.334341941868331</c:v>
                </c:pt>
                <c:pt idx="99">
                  <c:v>87.470998079557631</c:v>
                </c:pt>
                <c:pt idx="100">
                  <c:v>90.984486681291628</c:v>
                </c:pt>
                <c:pt idx="101">
                  <c:v>90.30723826231899</c:v>
                </c:pt>
                <c:pt idx="102">
                  <c:v>90.35293022611053</c:v>
                </c:pt>
                <c:pt idx="103">
                  <c:v>76.583376039636121</c:v>
                </c:pt>
                <c:pt idx="104">
                  <c:v>66.098741752617087</c:v>
                </c:pt>
                <c:pt idx="105">
                  <c:v>58.570129814393646</c:v>
                </c:pt>
                <c:pt idx="106">
                  <c:v>62.455314779589294</c:v>
                </c:pt>
                <c:pt idx="107">
                  <c:v>56.823527626202967</c:v>
                </c:pt>
                <c:pt idx="108">
                  <c:v>61.043300968673854</c:v>
                </c:pt>
                <c:pt idx="109">
                  <c:v>67.962548168132628</c:v>
                </c:pt>
                <c:pt idx="110">
                  <c:v>66.532977360648033</c:v>
                </c:pt>
                <c:pt idx="111">
                  <c:v>72.957362809402696</c:v>
                </c:pt>
                <c:pt idx="112">
                  <c:v>73.029725965101591</c:v>
                </c:pt>
                <c:pt idx="113">
                  <c:v>69.837683167968663</c:v>
                </c:pt>
                <c:pt idx="114">
                  <c:v>69.176981600699264</c:v>
                </c:pt>
                <c:pt idx="115">
                  <c:v>64.690849006176833</c:v>
                </c:pt>
                <c:pt idx="116">
                  <c:v>67.503373181820095</c:v>
                </c:pt>
                <c:pt idx="117">
                  <c:v>71.218525361928002</c:v>
                </c:pt>
                <c:pt idx="118">
                  <c:v>75.541266694857555</c:v>
                </c:pt>
                <c:pt idx="119">
                  <c:v>71.473153736389563</c:v>
                </c:pt>
                <c:pt idx="120">
                  <c:v>61.026879607261449</c:v>
                </c:pt>
                <c:pt idx="121">
                  <c:v>57.627143554281133</c:v>
                </c:pt>
                <c:pt idx="122">
                  <c:v>57.649256170002559</c:v>
                </c:pt>
                <c:pt idx="123">
                  <c:v>55.295827676155824</c:v>
                </c:pt>
                <c:pt idx="124">
                  <c:v>50.977253016616316</c:v>
                </c:pt>
                <c:pt idx="125">
                  <c:v>50.373484238705757</c:v>
                </c:pt>
                <c:pt idx="126">
                  <c:v>54.55741372791762</c:v>
                </c:pt>
                <c:pt idx="127">
                  <c:v>65.750947126555076</c:v>
                </c:pt>
                <c:pt idx="128">
                  <c:v>74.200685571181907</c:v>
                </c:pt>
                <c:pt idx="129">
                  <c:v>64.158372201805335</c:v>
                </c:pt>
                <c:pt idx="130">
                  <c:v>71.362930898504231</c:v>
                </c:pt>
                <c:pt idx="131">
                  <c:v>79.907508168561804</c:v>
                </c:pt>
                <c:pt idx="132">
                  <c:v>74.117309452529696</c:v>
                </c:pt>
                <c:pt idx="133">
                  <c:v>73.924780753153755</c:v>
                </c:pt>
                <c:pt idx="134">
                  <c:v>81.167366477962773</c:v>
                </c:pt>
                <c:pt idx="135">
                  <c:v>80.022298112218948</c:v>
                </c:pt>
                <c:pt idx="136">
                  <c:v>75.915716665248596</c:v>
                </c:pt>
                <c:pt idx="137">
                  <c:v>53.595169007044234</c:v>
                </c:pt>
                <c:pt idx="138">
                  <c:v>42.693825373380463</c:v>
                </c:pt>
                <c:pt idx="139">
                  <c:v>36.481796779820151</c:v>
                </c:pt>
                <c:pt idx="140">
                  <c:v>40.352115076460294</c:v>
                </c:pt>
                <c:pt idx="141">
                  <c:v>37.861435148740796</c:v>
                </c:pt>
                <c:pt idx="142">
                  <c:v>34.03102116110572</c:v>
                </c:pt>
                <c:pt idx="143">
                  <c:v>41.261401253340956</c:v>
                </c:pt>
                <c:pt idx="144">
                  <c:v>54.818258961705261</c:v>
                </c:pt>
                <c:pt idx="145">
                  <c:v>61.91428401825371</c:v>
                </c:pt>
                <c:pt idx="146">
                  <c:v>52.45497834346228</c:v>
                </c:pt>
                <c:pt idx="147">
                  <c:v>56.815737931027236</c:v>
                </c:pt>
                <c:pt idx="148">
                  <c:v>57.438347098559532</c:v>
                </c:pt>
                <c:pt idx="149">
                  <c:v>50.80795233213307</c:v>
                </c:pt>
                <c:pt idx="150">
                  <c:v>45.950532846276978</c:v>
                </c:pt>
                <c:pt idx="151">
                  <c:v>56.261962432389886</c:v>
                </c:pt>
                <c:pt idx="152">
                  <c:v>57.554753699587508</c:v>
                </c:pt>
                <c:pt idx="153">
                  <c:v>52.184539453977663</c:v>
                </c:pt>
                <c:pt idx="154">
                  <c:v>37.997798848510172</c:v>
                </c:pt>
                <c:pt idx="155">
                  <c:v>39.098646724462711</c:v>
                </c:pt>
                <c:pt idx="156">
                  <c:v>45.619471923867685</c:v>
                </c:pt>
                <c:pt idx="157">
                  <c:v>42.513217420087479</c:v>
                </c:pt>
                <c:pt idx="158">
                  <c:v>43.276008767091923</c:v>
                </c:pt>
                <c:pt idx="159">
                  <c:v>46.748927279595783</c:v>
                </c:pt>
                <c:pt idx="160">
                  <c:v>45.644054330207375</c:v>
                </c:pt>
                <c:pt idx="161">
                  <c:v>54.37773757041483</c:v>
                </c:pt>
                <c:pt idx="162">
                  <c:v>52.815078841753689</c:v>
                </c:pt>
                <c:pt idx="163">
                  <c:v>44.430569960813095</c:v>
                </c:pt>
                <c:pt idx="164">
                  <c:v>42.771751650501379</c:v>
                </c:pt>
                <c:pt idx="165">
                  <c:v>44.864584088921454</c:v>
                </c:pt>
                <c:pt idx="166">
                  <c:v>48.488394495761284</c:v>
                </c:pt>
                <c:pt idx="167">
                  <c:v>58.646597756933261</c:v>
                </c:pt>
                <c:pt idx="168">
                  <c:v>61.152474477617019</c:v>
                </c:pt>
                <c:pt idx="169">
                  <c:v>60.547004502398714</c:v>
                </c:pt>
                <c:pt idx="170">
                  <c:v>61.05378982681242</c:v>
                </c:pt>
                <c:pt idx="171">
                  <c:v>62.591804442711137</c:v>
                </c:pt>
                <c:pt idx="172">
                  <c:v>60.181415873294554</c:v>
                </c:pt>
                <c:pt idx="173">
                  <c:v>62.697078844415785</c:v>
                </c:pt>
                <c:pt idx="174">
                  <c:v>62.874957234472518</c:v>
                </c:pt>
                <c:pt idx="175">
                  <c:v>67.248754448803524</c:v>
                </c:pt>
                <c:pt idx="176">
                  <c:v>69.419442528156381</c:v>
                </c:pt>
                <c:pt idx="177">
                  <c:v>66.401647408087541</c:v>
                </c:pt>
                <c:pt idx="178">
                  <c:v>81.514882497330433</c:v>
                </c:pt>
                <c:pt idx="179">
                  <c:v>77.744174298916334</c:v>
                </c:pt>
                <c:pt idx="180">
                  <c:v>73.089281275097775</c:v>
                </c:pt>
                <c:pt idx="181">
                  <c:v>74.688692403559315</c:v>
                </c:pt>
                <c:pt idx="182">
                  <c:v>73.231552270049207</c:v>
                </c:pt>
                <c:pt idx="183">
                  <c:v>72.585601051386149</c:v>
                </c:pt>
                <c:pt idx="184">
                  <c:v>81.964959110746094</c:v>
                </c:pt>
                <c:pt idx="185">
                  <c:v>83.489633247861732</c:v>
                </c:pt>
                <c:pt idx="186">
                  <c:v>86.323200212406149</c:v>
                </c:pt>
                <c:pt idx="187">
                  <c:v>83.223427280036006</c:v>
                </c:pt>
                <c:pt idx="188">
                  <c:v>86.163998623325114</c:v>
                </c:pt>
                <c:pt idx="189">
                  <c:v>92.336470295645967</c:v>
                </c:pt>
                <c:pt idx="190">
                  <c:v>84.228873966724194</c:v>
                </c:pt>
                <c:pt idx="191">
                  <c:v>90.652739634556383</c:v>
                </c:pt>
                <c:pt idx="192">
                  <c:v>86.360540962436204</c:v>
                </c:pt>
                <c:pt idx="193">
                  <c:v>85.699420039203588</c:v>
                </c:pt>
                <c:pt idx="194">
                  <c:v>84.974590624896038</c:v>
                </c:pt>
                <c:pt idx="195">
                  <c:v>61.207868825327147</c:v>
                </c:pt>
                <c:pt idx="196">
                  <c:v>65.633300682478634</c:v>
                </c:pt>
                <c:pt idx="197">
                  <c:v>70.761226499154986</c:v>
                </c:pt>
                <c:pt idx="198">
                  <c:v>71.312246346723555</c:v>
                </c:pt>
                <c:pt idx="199">
                  <c:v>67.114412077563571</c:v>
                </c:pt>
                <c:pt idx="200">
                  <c:v>70.754708550167123</c:v>
                </c:pt>
                <c:pt idx="201">
                  <c:v>74.313823464193618</c:v>
                </c:pt>
                <c:pt idx="202">
                  <c:v>69.582576681501834</c:v>
                </c:pt>
                <c:pt idx="203">
                  <c:v>58.331238801840399</c:v>
                </c:pt>
                <c:pt idx="204">
                  <c:v>64.680823252621536</c:v>
                </c:pt>
                <c:pt idx="205">
                  <c:v>66.632650886965322</c:v>
                </c:pt>
                <c:pt idx="206">
                  <c:v>67.160592274788513</c:v>
                </c:pt>
                <c:pt idx="207">
                  <c:v>78.018793794219079</c:v>
                </c:pt>
                <c:pt idx="208">
                  <c:v>80.659637098650819</c:v>
                </c:pt>
                <c:pt idx="209">
                  <c:v>77.396822354150913</c:v>
                </c:pt>
                <c:pt idx="210">
                  <c:v>81.83057682651274</c:v>
                </c:pt>
                <c:pt idx="211">
                  <c:v>82.10186999545553</c:v>
                </c:pt>
                <c:pt idx="212">
                  <c:v>84.779136938223218</c:v>
                </c:pt>
                <c:pt idx="213">
                  <c:v>86.247612961635241</c:v>
                </c:pt>
                <c:pt idx="214">
                  <c:v>89.407473703875326</c:v>
                </c:pt>
                <c:pt idx="215">
                  <c:v>85.765260077771615</c:v>
                </c:pt>
                <c:pt idx="216">
                  <c:v>83.465358089764607</c:v>
                </c:pt>
                <c:pt idx="217">
                  <c:v>81.097714805401793</c:v>
                </c:pt>
                <c:pt idx="218">
                  <c:v>78.063021540873407</c:v>
                </c:pt>
                <c:pt idx="219">
                  <c:v>75.686371554158583</c:v>
                </c:pt>
                <c:pt idx="220">
                  <c:v>86.842746214120211</c:v>
                </c:pt>
                <c:pt idx="221">
                  <c:v>81.070075378010216</c:v>
                </c:pt>
                <c:pt idx="222">
                  <c:v>83.559658273029157</c:v>
                </c:pt>
                <c:pt idx="223">
                  <c:v>82.589246268745796</c:v>
                </c:pt>
                <c:pt idx="224">
                  <c:v>74.337635362743583</c:v>
                </c:pt>
                <c:pt idx="225">
                  <c:v>71.684079130852254</c:v>
                </c:pt>
                <c:pt idx="226">
                  <c:v>63.586443054057028</c:v>
                </c:pt>
                <c:pt idx="227">
                  <c:v>67.792709639129441</c:v>
                </c:pt>
                <c:pt idx="228">
                  <c:v>67.307334392841526</c:v>
                </c:pt>
                <c:pt idx="229">
                  <c:v>61.217279902956491</c:v>
                </c:pt>
                <c:pt idx="230">
                  <c:v>64.517080805097635</c:v>
                </c:pt>
                <c:pt idx="231">
                  <c:v>70.708246546095566</c:v>
                </c:pt>
                <c:pt idx="232">
                  <c:v>71.289948969449611</c:v>
                </c:pt>
                <c:pt idx="233">
                  <c:v>65.210951534952869</c:v>
                </c:pt>
                <c:pt idx="234">
                  <c:v>60.516810377500143</c:v>
                </c:pt>
                <c:pt idx="235">
                  <c:v>63.225562682818122</c:v>
                </c:pt>
                <c:pt idx="236">
                  <c:v>66.578560257622868</c:v>
                </c:pt>
                <c:pt idx="237">
                  <c:v>64.609494453169674</c:v>
                </c:pt>
                <c:pt idx="238">
                  <c:v>75.788595578152297</c:v>
                </c:pt>
                <c:pt idx="239">
                  <c:v>69.907782066204376</c:v>
                </c:pt>
                <c:pt idx="240">
                  <c:v>70.184793485780546</c:v>
                </c:pt>
                <c:pt idx="241">
                  <c:v>81.393958173734617</c:v>
                </c:pt>
                <c:pt idx="242">
                  <c:v>76.568772901144442</c:v>
                </c:pt>
                <c:pt idx="243">
                  <c:v>70.462929979634438</c:v>
                </c:pt>
                <c:pt idx="244">
                  <c:v>75.069385272236772</c:v>
                </c:pt>
                <c:pt idx="245">
                  <c:v>75.114617026581541</c:v>
                </c:pt>
                <c:pt idx="246">
                  <c:v>76.066429128519061</c:v>
                </c:pt>
                <c:pt idx="247">
                  <c:v>73.812440409034934</c:v>
                </c:pt>
                <c:pt idx="248">
                  <c:v>74.356987137269542</c:v>
                </c:pt>
                <c:pt idx="249">
                  <c:v>76.859102662876211</c:v>
                </c:pt>
                <c:pt idx="250">
                  <c:v>69.01316381838447</c:v>
                </c:pt>
                <c:pt idx="251">
                  <c:v>68.70803823729895</c:v>
                </c:pt>
                <c:pt idx="252">
                  <c:v>78.759255191509979</c:v>
                </c:pt>
                <c:pt idx="253">
                  <c:v>75.408057127821436</c:v>
                </c:pt>
                <c:pt idx="254">
                  <c:v>81.657099902514503</c:v>
                </c:pt>
                <c:pt idx="255">
                  <c:v>83.708645536797803</c:v>
                </c:pt>
                <c:pt idx="256">
                  <c:v>87.246078780721973</c:v>
                </c:pt>
                <c:pt idx="257">
                  <c:v>89.333100522096288</c:v>
                </c:pt>
                <c:pt idx="258">
                  <c:v>51.346884950709317</c:v>
                </c:pt>
                <c:pt idx="259">
                  <c:v>53.148388755596443</c:v>
                </c:pt>
                <c:pt idx="260">
                  <c:v>46.818649770160803</c:v>
                </c:pt>
                <c:pt idx="261">
                  <c:v>52.438798001525676</c:v>
                </c:pt>
                <c:pt idx="262">
                  <c:v>50.282713542715847</c:v>
                </c:pt>
                <c:pt idx="263">
                  <c:v>52.022410218702383</c:v>
                </c:pt>
                <c:pt idx="264">
                  <c:v>50.631887161978895</c:v>
                </c:pt>
                <c:pt idx="265">
                  <c:v>58.094128069350944</c:v>
                </c:pt>
                <c:pt idx="266">
                  <c:v>61.053938378459627</c:v>
                </c:pt>
                <c:pt idx="267">
                  <c:v>51.463918101058972</c:v>
                </c:pt>
                <c:pt idx="268">
                  <c:v>53.62191589938778</c:v>
                </c:pt>
                <c:pt idx="269">
                  <c:v>58.012429874330188</c:v>
                </c:pt>
                <c:pt idx="270">
                  <c:v>49.214081531070342</c:v>
                </c:pt>
                <c:pt idx="271">
                  <c:v>45.090408665704473</c:v>
                </c:pt>
                <c:pt idx="272">
                  <c:v>54.764334487079957</c:v>
                </c:pt>
                <c:pt idx="273">
                  <c:v>49.228430998093458</c:v>
                </c:pt>
                <c:pt idx="274">
                  <c:v>43.386268190821937</c:v>
                </c:pt>
                <c:pt idx="275">
                  <c:v>84.226019519633809</c:v>
                </c:pt>
                <c:pt idx="276">
                  <c:v>80.631478649057058</c:v>
                </c:pt>
                <c:pt idx="277">
                  <c:v>76.322309025107032</c:v>
                </c:pt>
                <c:pt idx="278">
                  <c:v>76.133946669870184</c:v>
                </c:pt>
                <c:pt idx="279">
                  <c:v>70.775462677242515</c:v>
                </c:pt>
                <c:pt idx="280">
                  <c:v>79.478168826109737</c:v>
                </c:pt>
                <c:pt idx="281">
                  <c:v>78.347571106440981</c:v>
                </c:pt>
                <c:pt idx="282">
                  <c:v>81.041957880693303</c:v>
                </c:pt>
                <c:pt idx="283">
                  <c:v>86.879825212078785</c:v>
                </c:pt>
                <c:pt idx="284">
                  <c:v>93.389557327163587</c:v>
                </c:pt>
                <c:pt idx="285">
                  <c:v>97.009334537374841</c:v>
                </c:pt>
                <c:pt idx="286">
                  <c:v>93.803309844160026</c:v>
                </c:pt>
                <c:pt idx="287">
                  <c:v>95.210466507193729</c:v>
                </c:pt>
                <c:pt idx="288">
                  <c:v>97.982765824819708</c:v>
                </c:pt>
                <c:pt idx="289">
                  <c:v>99.411803322312451</c:v>
                </c:pt>
                <c:pt idx="290">
                  <c:v>100.02248555038055</c:v>
                </c:pt>
                <c:pt idx="291">
                  <c:v>100.02248555038055</c:v>
                </c:pt>
                <c:pt idx="292">
                  <c:v>52.032812897938356</c:v>
                </c:pt>
                <c:pt idx="293">
                  <c:v>53.824153027738774</c:v>
                </c:pt>
                <c:pt idx="294">
                  <c:v>53.656787367939557</c:v>
                </c:pt>
                <c:pt idx="295">
                  <c:v>59.7509778185768</c:v>
                </c:pt>
                <c:pt idx="296">
                  <c:v>57.611109558247563</c:v>
                </c:pt>
                <c:pt idx="297">
                  <c:v>57.689917306954406</c:v>
                </c:pt>
                <c:pt idx="298">
                  <c:v>60.10495677325062</c:v>
                </c:pt>
                <c:pt idx="299">
                  <c:v>61.677338671745609</c:v>
                </c:pt>
                <c:pt idx="300">
                  <c:v>61.365643666705793</c:v>
                </c:pt>
                <c:pt idx="301">
                  <c:v>60.857016944213271</c:v>
                </c:pt>
                <c:pt idx="302">
                  <c:v>56.867098758743701</c:v>
                </c:pt>
                <c:pt idx="303">
                  <c:v>58.243117277252843</c:v>
                </c:pt>
                <c:pt idx="304">
                  <c:v>53.426177868971841</c:v>
                </c:pt>
                <c:pt idx="305">
                  <c:v>48.711861138884359</c:v>
                </c:pt>
                <c:pt idx="306">
                  <c:v>56.643256016933918</c:v>
                </c:pt>
                <c:pt idx="307">
                  <c:v>56.810548200878323</c:v>
                </c:pt>
                <c:pt idx="308">
                  <c:v>57.616821536833221</c:v>
                </c:pt>
                <c:pt idx="309">
                  <c:v>67.014544465118831</c:v>
                </c:pt>
                <c:pt idx="310">
                  <c:v>69.362928103330987</c:v>
                </c:pt>
                <c:pt idx="311">
                  <c:v>71.725849494410198</c:v>
                </c:pt>
                <c:pt idx="312">
                  <c:v>49.459829095368427</c:v>
                </c:pt>
                <c:pt idx="313">
                  <c:v>43.736856323211981</c:v>
                </c:pt>
                <c:pt idx="314">
                  <c:v>40.614244385402415</c:v>
                </c:pt>
                <c:pt idx="315">
                  <c:v>43.014450353144696</c:v>
                </c:pt>
                <c:pt idx="316">
                  <c:v>40.939247749719001</c:v>
                </c:pt>
                <c:pt idx="317">
                  <c:v>41.146195098876952</c:v>
                </c:pt>
                <c:pt idx="318">
                  <c:v>43.300785308954268</c:v>
                </c:pt>
                <c:pt idx="319">
                  <c:v>51.320289490683194</c:v>
                </c:pt>
                <c:pt idx="320">
                  <c:v>66.957980753753972</c:v>
                </c:pt>
                <c:pt idx="321">
                  <c:v>60.05367070151096</c:v>
                </c:pt>
                <c:pt idx="322">
                  <c:v>64.088520955065022</c:v>
                </c:pt>
                <c:pt idx="323">
                  <c:v>63.957086198754482</c:v>
                </c:pt>
                <c:pt idx="324">
                  <c:v>61.097149827555711</c:v>
                </c:pt>
                <c:pt idx="325">
                  <c:v>62.483594903486583</c:v>
                </c:pt>
                <c:pt idx="326">
                  <c:v>66.376621916602289</c:v>
                </c:pt>
                <c:pt idx="327">
                  <c:v>69.01904203529395</c:v>
                </c:pt>
                <c:pt idx="328">
                  <c:v>63.833832581381039</c:v>
                </c:pt>
                <c:pt idx="329">
                  <c:v>49.365396523617846</c:v>
                </c:pt>
                <c:pt idx="330">
                  <c:v>48.297367698594023</c:v>
                </c:pt>
                <c:pt idx="331">
                  <c:v>42.89886744914714</c:v>
                </c:pt>
                <c:pt idx="332">
                  <c:v>36.051526931151017</c:v>
                </c:pt>
                <c:pt idx="333">
                  <c:v>36.02380403439156</c:v>
                </c:pt>
                <c:pt idx="334">
                  <c:v>31.534910075599978</c:v>
                </c:pt>
                <c:pt idx="335">
                  <c:v>32.36315042837419</c:v>
                </c:pt>
                <c:pt idx="336">
                  <c:v>35.848112950569856</c:v>
                </c:pt>
                <c:pt idx="337">
                  <c:v>45.078757832056226</c:v>
                </c:pt>
                <c:pt idx="338">
                  <c:v>35.891700576954456</c:v>
                </c:pt>
                <c:pt idx="339">
                  <c:v>35.871690581146041</c:v>
                </c:pt>
                <c:pt idx="340">
                  <c:v>38.816275600498024</c:v>
                </c:pt>
                <c:pt idx="341">
                  <c:v>42.759906844922014</c:v>
                </c:pt>
                <c:pt idx="342">
                  <c:v>50.465124526756441</c:v>
                </c:pt>
                <c:pt idx="343">
                  <c:v>62.804202460608522</c:v>
                </c:pt>
                <c:pt idx="344">
                  <c:v>62.696139563855709</c:v>
                </c:pt>
                <c:pt idx="345">
                  <c:v>59.743175384689451</c:v>
                </c:pt>
                <c:pt idx="346">
                  <c:v>72.832506545089046</c:v>
                </c:pt>
                <c:pt idx="347">
                  <c:v>73.85733771112713</c:v>
                </c:pt>
                <c:pt idx="348">
                  <c:v>73.073757140712758</c:v>
                </c:pt>
                <c:pt idx="349">
                  <c:v>73.77372761444785</c:v>
                </c:pt>
                <c:pt idx="350">
                  <c:v>74.855403486168541</c:v>
                </c:pt>
                <c:pt idx="351">
                  <c:v>80.24875052981227</c:v>
                </c:pt>
                <c:pt idx="352">
                  <c:v>77.954039570397839</c:v>
                </c:pt>
                <c:pt idx="353">
                  <c:v>81.0666348489641</c:v>
                </c:pt>
                <c:pt idx="354">
                  <c:v>81.771714090018421</c:v>
                </c:pt>
                <c:pt idx="355">
                  <c:v>78.409142874863349</c:v>
                </c:pt>
                <c:pt idx="356">
                  <c:v>80.489998144024653</c:v>
                </c:pt>
                <c:pt idx="357">
                  <c:v>82.16954876145607</c:v>
                </c:pt>
                <c:pt idx="358">
                  <c:v>77.895568935452232</c:v>
                </c:pt>
                <c:pt idx="359">
                  <c:v>74.430813660343645</c:v>
                </c:pt>
                <c:pt idx="360">
                  <c:v>79.398803162593566</c:v>
                </c:pt>
                <c:pt idx="361">
                  <c:v>75.964422036900245</c:v>
                </c:pt>
                <c:pt idx="362">
                  <c:v>78.59541344611749</c:v>
                </c:pt>
                <c:pt idx="363">
                  <c:v>71.408175015936592</c:v>
                </c:pt>
                <c:pt idx="364">
                  <c:v>63.864217389222716</c:v>
                </c:pt>
                <c:pt idx="365">
                  <c:v>60.170923724115383</c:v>
                </c:pt>
                <c:pt idx="366">
                  <c:v>64.688110892631684</c:v>
                </c:pt>
                <c:pt idx="367">
                  <c:v>64.440649185030907</c:v>
                </c:pt>
                <c:pt idx="368">
                  <c:v>69.572519662802222</c:v>
                </c:pt>
                <c:pt idx="369">
                  <c:v>63.234927135014352</c:v>
                </c:pt>
                <c:pt idx="370">
                  <c:v>61.023148101479748</c:v>
                </c:pt>
                <c:pt idx="371">
                  <c:v>66.976947781699081</c:v>
                </c:pt>
                <c:pt idx="372">
                  <c:v>68.181687044282711</c:v>
                </c:pt>
                <c:pt idx="373">
                  <c:v>68.699556605253704</c:v>
                </c:pt>
                <c:pt idx="374">
                  <c:v>74.802773084959497</c:v>
                </c:pt>
                <c:pt idx="375">
                  <c:v>72.817205199120551</c:v>
                </c:pt>
                <c:pt idx="376">
                  <c:v>70.521619948217477</c:v>
                </c:pt>
                <c:pt idx="377">
                  <c:v>81.355848798826202</c:v>
                </c:pt>
                <c:pt idx="378">
                  <c:v>80.63183557579849</c:v>
                </c:pt>
                <c:pt idx="379">
                  <c:v>78.699616286269233</c:v>
                </c:pt>
                <c:pt idx="380">
                  <c:v>60.592341491392325</c:v>
                </c:pt>
                <c:pt idx="381">
                  <c:v>54.807540265030546</c:v>
                </c:pt>
                <c:pt idx="382">
                  <c:v>52.249188799713714</c:v>
                </c:pt>
                <c:pt idx="383">
                  <c:v>56.54097611775682</c:v>
                </c:pt>
                <c:pt idx="384">
                  <c:v>53.969238073919897</c:v>
                </c:pt>
                <c:pt idx="385">
                  <c:v>52.778958378973805</c:v>
                </c:pt>
                <c:pt idx="386">
                  <c:v>56.573293876456518</c:v>
                </c:pt>
                <c:pt idx="387">
                  <c:v>59.056086635863778</c:v>
                </c:pt>
                <c:pt idx="388">
                  <c:v>55.813433153887715</c:v>
                </c:pt>
                <c:pt idx="389">
                  <c:v>47.348254658929648</c:v>
                </c:pt>
                <c:pt idx="390">
                  <c:v>43.136858025514805</c:v>
                </c:pt>
                <c:pt idx="391">
                  <c:v>49.229688412430129</c:v>
                </c:pt>
                <c:pt idx="392">
                  <c:v>47.739086907314871</c:v>
                </c:pt>
                <c:pt idx="393">
                  <c:v>46.71196041694251</c:v>
                </c:pt>
                <c:pt idx="394">
                  <c:v>58.697600883055678</c:v>
                </c:pt>
                <c:pt idx="395">
                  <c:v>60.82523178530694</c:v>
                </c:pt>
                <c:pt idx="396">
                  <c:v>60.898457550160735</c:v>
                </c:pt>
                <c:pt idx="397">
                  <c:v>84.649770895080508</c:v>
                </c:pt>
                <c:pt idx="398">
                  <c:v>78.363564338334982</c:v>
                </c:pt>
                <c:pt idx="399">
                  <c:v>66.369558226337105</c:v>
                </c:pt>
                <c:pt idx="400">
                  <c:v>70.191616134030625</c:v>
                </c:pt>
                <c:pt idx="401">
                  <c:v>68.468986637981743</c:v>
                </c:pt>
                <c:pt idx="402">
                  <c:v>58.24066593468055</c:v>
                </c:pt>
                <c:pt idx="403">
                  <c:v>56.424988207574373</c:v>
                </c:pt>
                <c:pt idx="404">
                  <c:v>67.611218022923026</c:v>
                </c:pt>
                <c:pt idx="405">
                  <c:v>75.05338779807434</c:v>
                </c:pt>
                <c:pt idx="406">
                  <c:v>69.513994045257078</c:v>
                </c:pt>
                <c:pt idx="407">
                  <c:v>74.101626857536701</c:v>
                </c:pt>
                <c:pt idx="408">
                  <c:v>72.944132889749014</c:v>
                </c:pt>
                <c:pt idx="409">
                  <c:v>70.488150701776362</c:v>
                </c:pt>
                <c:pt idx="410">
                  <c:v>75.565780352368108</c:v>
                </c:pt>
                <c:pt idx="411">
                  <c:v>73.545085083076955</c:v>
                </c:pt>
                <c:pt idx="412">
                  <c:v>73.863190711963867</c:v>
                </c:pt>
                <c:pt idx="413">
                  <c:v>71.521793477712222</c:v>
                </c:pt>
                <c:pt idx="414">
                  <c:v>53.151379504150526</c:v>
                </c:pt>
                <c:pt idx="415">
                  <c:v>58.560768111221385</c:v>
                </c:pt>
                <c:pt idx="416">
                  <c:v>53.548881257987127</c:v>
                </c:pt>
                <c:pt idx="417">
                  <c:v>50.48906426788799</c:v>
                </c:pt>
                <c:pt idx="418">
                  <c:v>57.476806899312727</c:v>
                </c:pt>
                <c:pt idx="419">
                  <c:v>56.951683989825518</c:v>
                </c:pt>
                <c:pt idx="420">
                  <c:v>50.922901576557223</c:v>
                </c:pt>
                <c:pt idx="421">
                  <c:v>52.402505559891054</c:v>
                </c:pt>
                <c:pt idx="422">
                  <c:v>52.880866589379565</c:v>
                </c:pt>
                <c:pt idx="423">
                  <c:v>53.53917005174111</c:v>
                </c:pt>
                <c:pt idx="424">
                  <c:v>56.741207630887033</c:v>
                </c:pt>
                <c:pt idx="425">
                  <c:v>65.47264650639103</c:v>
                </c:pt>
                <c:pt idx="426">
                  <c:v>64.455421607090429</c:v>
                </c:pt>
                <c:pt idx="427">
                  <c:v>67.104277426264773</c:v>
                </c:pt>
                <c:pt idx="428">
                  <c:v>63.143890242171807</c:v>
                </c:pt>
                <c:pt idx="429">
                  <c:v>58.847213939421557</c:v>
                </c:pt>
                <c:pt idx="430">
                  <c:v>46.517951867942479</c:v>
                </c:pt>
                <c:pt idx="431">
                  <c:v>46.981972641977634</c:v>
                </c:pt>
                <c:pt idx="432">
                  <c:v>55.331265552614795</c:v>
                </c:pt>
                <c:pt idx="433">
                  <c:v>53.057625074029453</c:v>
                </c:pt>
                <c:pt idx="434">
                  <c:v>60.224070417673111</c:v>
                </c:pt>
                <c:pt idx="435">
                  <c:v>60.070755877761194</c:v>
                </c:pt>
                <c:pt idx="436">
                  <c:v>66.462506925851386</c:v>
                </c:pt>
                <c:pt idx="437">
                  <c:v>65.691714712590425</c:v>
                </c:pt>
                <c:pt idx="438">
                  <c:v>57.773538360976914</c:v>
                </c:pt>
                <c:pt idx="439">
                  <c:v>62.669867126686967</c:v>
                </c:pt>
                <c:pt idx="440">
                  <c:v>59.880694036408215</c:v>
                </c:pt>
                <c:pt idx="441">
                  <c:v>64.989201351604919</c:v>
                </c:pt>
                <c:pt idx="442">
                  <c:v>77.53350797785825</c:v>
                </c:pt>
                <c:pt idx="443">
                  <c:v>77.374348136034811</c:v>
                </c:pt>
                <c:pt idx="444">
                  <c:v>76.896499436569698</c:v>
                </c:pt>
                <c:pt idx="445">
                  <c:v>61.847282894856185</c:v>
                </c:pt>
                <c:pt idx="446">
                  <c:v>56.896580066313497</c:v>
                </c:pt>
                <c:pt idx="447">
                  <c:v>60.748056606806131</c:v>
                </c:pt>
                <c:pt idx="448">
                  <c:v>56.693102865616517</c:v>
                </c:pt>
                <c:pt idx="449">
                  <c:v>58.249979344923972</c:v>
                </c:pt>
                <c:pt idx="450">
                  <c:v>63.639254986506351</c:v>
                </c:pt>
                <c:pt idx="451">
                  <c:v>80.618998516771612</c:v>
                </c:pt>
                <c:pt idx="452">
                  <c:v>77.036317879750726</c:v>
                </c:pt>
                <c:pt idx="453">
                  <c:v>74.41059493801535</c:v>
                </c:pt>
                <c:pt idx="454">
                  <c:v>79.301257750592754</c:v>
                </c:pt>
                <c:pt idx="455">
                  <c:v>77.307121362483215</c:v>
                </c:pt>
                <c:pt idx="456">
                  <c:v>84.124046082576811</c:v>
                </c:pt>
                <c:pt idx="457">
                  <c:v>86.109273331156004</c:v>
                </c:pt>
                <c:pt idx="458">
                  <c:v>90.307900109102164</c:v>
                </c:pt>
                <c:pt idx="459">
                  <c:v>85.115303401311877</c:v>
                </c:pt>
                <c:pt idx="460">
                  <c:v>80.939871397745677</c:v>
                </c:pt>
                <c:pt idx="461">
                  <c:v>81.478819448510762</c:v>
                </c:pt>
                <c:pt idx="462">
                  <c:v>92.504324932159633</c:v>
                </c:pt>
                <c:pt idx="463">
                  <c:v>84.669388232147881</c:v>
                </c:pt>
                <c:pt idx="464">
                  <c:v>84.751063111990334</c:v>
                </c:pt>
                <c:pt idx="465">
                  <c:v>87.603997301367571</c:v>
                </c:pt>
                <c:pt idx="466">
                  <c:v>85.78761970830945</c:v>
                </c:pt>
                <c:pt idx="467">
                  <c:v>86.147190702562156</c:v>
                </c:pt>
                <c:pt idx="468">
                  <c:v>70.5869127922887</c:v>
                </c:pt>
                <c:pt idx="469">
                  <c:v>69.85682323130851</c:v>
                </c:pt>
                <c:pt idx="470">
                  <c:v>61.495442454806209</c:v>
                </c:pt>
                <c:pt idx="471">
                  <c:v>57.376346855931686</c:v>
                </c:pt>
                <c:pt idx="472">
                  <c:v>57.411304565877892</c:v>
                </c:pt>
                <c:pt idx="473">
                  <c:v>51.116875050748583</c:v>
                </c:pt>
                <c:pt idx="474">
                  <c:v>62.17331304325743</c:v>
                </c:pt>
                <c:pt idx="475">
                  <c:v>72.86575350881283</c:v>
                </c:pt>
                <c:pt idx="476">
                  <c:v>79.344272832499314</c:v>
                </c:pt>
                <c:pt idx="477">
                  <c:v>67.028290610639573</c:v>
                </c:pt>
                <c:pt idx="478">
                  <c:v>70.152629471032995</c:v>
                </c:pt>
                <c:pt idx="479">
                  <c:v>74.863050742254131</c:v>
                </c:pt>
                <c:pt idx="480">
                  <c:v>73.898814434319931</c:v>
                </c:pt>
                <c:pt idx="481">
                  <c:v>74.83781776351114</c:v>
                </c:pt>
                <c:pt idx="482">
                  <c:v>87.965409851126225</c:v>
                </c:pt>
                <c:pt idx="483">
                  <c:v>83.318746992639987</c:v>
                </c:pt>
                <c:pt idx="484">
                  <c:v>84.318501186325676</c:v>
                </c:pt>
                <c:pt idx="485">
                  <c:v>49.820299748118629</c:v>
                </c:pt>
                <c:pt idx="486">
                  <c:v>49.482358726513127</c:v>
                </c:pt>
                <c:pt idx="487">
                  <c:v>47.315923986402396</c:v>
                </c:pt>
                <c:pt idx="488">
                  <c:v>48.206987702975894</c:v>
                </c:pt>
                <c:pt idx="489">
                  <c:v>47.969719435356033</c:v>
                </c:pt>
                <c:pt idx="490">
                  <c:v>46.929441546275498</c:v>
                </c:pt>
                <c:pt idx="491">
                  <c:v>46.421870815294803</c:v>
                </c:pt>
                <c:pt idx="492">
                  <c:v>47.809300578798769</c:v>
                </c:pt>
                <c:pt idx="493">
                  <c:v>49.313543613453007</c:v>
                </c:pt>
                <c:pt idx="494">
                  <c:v>43.147588885637717</c:v>
                </c:pt>
                <c:pt idx="495">
                  <c:v>44.562106247595551</c:v>
                </c:pt>
                <c:pt idx="496">
                  <c:v>46.372925368306419</c:v>
                </c:pt>
                <c:pt idx="497">
                  <c:v>44.740089229541915</c:v>
                </c:pt>
                <c:pt idx="498">
                  <c:v>48.594090652565583</c:v>
                </c:pt>
                <c:pt idx="499">
                  <c:v>54.102457668085421</c:v>
                </c:pt>
                <c:pt idx="500">
                  <c:v>62.173193529268914</c:v>
                </c:pt>
                <c:pt idx="501">
                  <c:v>63.401526316372099</c:v>
                </c:pt>
                <c:pt idx="502">
                  <c:v>81.786795109731997</c:v>
                </c:pt>
                <c:pt idx="503">
                  <c:v>80.43248805788177</c:v>
                </c:pt>
                <c:pt idx="504">
                  <c:v>77.870591599491803</c:v>
                </c:pt>
                <c:pt idx="505">
                  <c:v>80.012718856808874</c:v>
                </c:pt>
                <c:pt idx="506">
                  <c:v>80.976884183394432</c:v>
                </c:pt>
                <c:pt idx="507">
                  <c:v>83.254288209431408</c:v>
                </c:pt>
                <c:pt idx="508">
                  <c:v>85.150354410065106</c:v>
                </c:pt>
                <c:pt idx="509">
                  <c:v>80.105533025879154</c:v>
                </c:pt>
                <c:pt idx="510">
                  <c:v>81.218965566272416</c:v>
                </c:pt>
                <c:pt idx="511">
                  <c:v>78.322477425675928</c:v>
                </c:pt>
                <c:pt idx="512">
                  <c:v>76.039267082580238</c:v>
                </c:pt>
                <c:pt idx="513">
                  <c:v>86.455495113289643</c:v>
                </c:pt>
                <c:pt idx="514">
                  <c:v>81.021242383520928</c:v>
                </c:pt>
                <c:pt idx="515">
                  <c:v>86.38589764106564</c:v>
                </c:pt>
                <c:pt idx="516">
                  <c:v>86.496199231736909</c:v>
                </c:pt>
                <c:pt idx="517">
                  <c:v>85.025378532502387</c:v>
                </c:pt>
                <c:pt idx="518">
                  <c:v>87.250648195438117</c:v>
                </c:pt>
                <c:pt idx="519">
                  <c:v>78.901569201188238</c:v>
                </c:pt>
                <c:pt idx="520">
                  <c:v>75.348531543390209</c:v>
                </c:pt>
                <c:pt idx="521">
                  <c:v>68.450329004382468</c:v>
                </c:pt>
                <c:pt idx="522">
                  <c:v>67.911662946929823</c:v>
                </c:pt>
                <c:pt idx="523">
                  <c:v>65.517708073222082</c:v>
                </c:pt>
                <c:pt idx="524">
                  <c:v>62.62794587627527</c:v>
                </c:pt>
                <c:pt idx="525">
                  <c:v>68.548404027993755</c:v>
                </c:pt>
                <c:pt idx="526">
                  <c:v>76.403858162738416</c:v>
                </c:pt>
                <c:pt idx="527">
                  <c:v>77.078657653366363</c:v>
                </c:pt>
                <c:pt idx="528">
                  <c:v>76.22796269158566</c:v>
                </c:pt>
                <c:pt idx="529">
                  <c:v>71.031799660301942</c:v>
                </c:pt>
                <c:pt idx="530">
                  <c:v>76.015434416359341</c:v>
                </c:pt>
                <c:pt idx="531">
                  <c:v>73.813056932805267</c:v>
                </c:pt>
                <c:pt idx="532">
                  <c:v>77.205263472086315</c:v>
                </c:pt>
                <c:pt idx="533">
                  <c:v>79.623021759188546</c:v>
                </c:pt>
                <c:pt idx="534">
                  <c:v>78.670507502321513</c:v>
                </c:pt>
                <c:pt idx="535">
                  <c:v>75.040074437649935</c:v>
                </c:pt>
                <c:pt idx="536">
                  <c:v>80.963315192107714</c:v>
                </c:pt>
                <c:pt idx="537">
                  <c:v>78.602808028616337</c:v>
                </c:pt>
                <c:pt idx="538">
                  <c:v>73.525615873027903</c:v>
                </c:pt>
                <c:pt idx="539">
                  <c:v>71.186467206770558</c:v>
                </c:pt>
                <c:pt idx="540">
                  <c:v>69.221810913837899</c:v>
                </c:pt>
                <c:pt idx="541">
                  <c:v>64.282110939068374</c:v>
                </c:pt>
                <c:pt idx="542">
                  <c:v>69.935714128293242</c:v>
                </c:pt>
                <c:pt idx="543">
                  <c:v>78.773496339883593</c:v>
                </c:pt>
                <c:pt idx="544">
                  <c:v>78.365351466556845</c:v>
                </c:pt>
                <c:pt idx="545">
                  <c:v>77.205823399626027</c:v>
                </c:pt>
                <c:pt idx="546">
                  <c:v>80.005574569461388</c:v>
                </c:pt>
                <c:pt idx="547">
                  <c:v>82.755080614799056</c:v>
                </c:pt>
                <c:pt idx="548">
                  <c:v>80.226316601195663</c:v>
                </c:pt>
                <c:pt idx="549">
                  <c:v>85.266615463474011</c:v>
                </c:pt>
                <c:pt idx="550">
                  <c:v>90.639504406627111</c:v>
                </c:pt>
                <c:pt idx="551">
                  <c:v>85.690160457791549</c:v>
                </c:pt>
                <c:pt idx="552">
                  <c:v>89.737230427546578</c:v>
                </c:pt>
                <c:pt idx="553">
                  <c:v>56.649769764070065</c:v>
                </c:pt>
                <c:pt idx="554">
                  <c:v>54.48042627458576</c:v>
                </c:pt>
                <c:pt idx="555">
                  <c:v>56.618220584997651</c:v>
                </c:pt>
                <c:pt idx="556">
                  <c:v>60.676784190997168</c:v>
                </c:pt>
                <c:pt idx="557">
                  <c:v>58.973927779913943</c:v>
                </c:pt>
                <c:pt idx="558">
                  <c:v>57.600750695332785</c:v>
                </c:pt>
                <c:pt idx="559">
                  <c:v>55.977956677404705</c:v>
                </c:pt>
                <c:pt idx="560">
                  <c:v>47.641199384720842</c:v>
                </c:pt>
                <c:pt idx="561">
                  <c:v>49.719075858550966</c:v>
                </c:pt>
                <c:pt idx="562">
                  <c:v>43.720034342123128</c:v>
                </c:pt>
                <c:pt idx="563">
                  <c:v>42.634620663218328</c:v>
                </c:pt>
                <c:pt idx="564">
                  <c:v>45.359633783359584</c:v>
                </c:pt>
                <c:pt idx="565">
                  <c:v>53.019329837497821</c:v>
                </c:pt>
                <c:pt idx="566">
                  <c:v>54.646295074182284</c:v>
                </c:pt>
                <c:pt idx="567">
                  <c:v>52.292011707319062</c:v>
                </c:pt>
                <c:pt idx="568">
                  <c:v>48.494313332143463</c:v>
                </c:pt>
                <c:pt idx="569">
                  <c:v>47.916666143537469</c:v>
                </c:pt>
                <c:pt idx="570">
                  <c:v>51.090847455833114</c:v>
                </c:pt>
                <c:pt idx="571">
                  <c:v>49.300065591609304</c:v>
                </c:pt>
                <c:pt idx="572">
                  <c:v>58.823536650578319</c:v>
                </c:pt>
                <c:pt idx="573">
                  <c:v>61.328962906899932</c:v>
                </c:pt>
                <c:pt idx="574">
                  <c:v>59.511473805569949</c:v>
                </c:pt>
                <c:pt idx="575">
                  <c:v>48.500000945967244</c:v>
                </c:pt>
                <c:pt idx="576">
                  <c:v>43.369906425016779</c:v>
                </c:pt>
                <c:pt idx="577">
                  <c:v>38.253179456965732</c:v>
                </c:pt>
                <c:pt idx="578">
                  <c:v>42.52282511994126</c:v>
                </c:pt>
                <c:pt idx="579">
                  <c:v>44.13715840960117</c:v>
                </c:pt>
                <c:pt idx="580">
                  <c:v>34.796852942611658</c:v>
                </c:pt>
                <c:pt idx="581">
                  <c:v>35.121593113614026</c:v>
                </c:pt>
                <c:pt idx="582">
                  <c:v>42.715554377952941</c:v>
                </c:pt>
                <c:pt idx="583">
                  <c:v>48.259658834340414</c:v>
                </c:pt>
                <c:pt idx="584">
                  <c:v>40.767400895970802</c:v>
                </c:pt>
                <c:pt idx="585">
                  <c:v>39.604503997598535</c:v>
                </c:pt>
                <c:pt idx="586">
                  <c:v>43.853311546312028</c:v>
                </c:pt>
                <c:pt idx="587">
                  <c:v>48.956114278038278</c:v>
                </c:pt>
                <c:pt idx="588">
                  <c:v>48.916417255163907</c:v>
                </c:pt>
                <c:pt idx="589">
                  <c:v>66.395219475646783</c:v>
                </c:pt>
                <c:pt idx="590">
                  <c:v>65.116496242114579</c:v>
                </c:pt>
                <c:pt idx="591">
                  <c:v>64.397882743287141</c:v>
                </c:pt>
                <c:pt idx="592">
                  <c:v>54.272277752232426</c:v>
                </c:pt>
                <c:pt idx="593">
                  <c:v>53.99192985351084</c:v>
                </c:pt>
                <c:pt idx="594">
                  <c:v>52.37432573953469</c:v>
                </c:pt>
                <c:pt idx="595">
                  <c:v>57.888029720061148</c:v>
                </c:pt>
                <c:pt idx="596">
                  <c:v>55.18453300459327</c:v>
                </c:pt>
                <c:pt idx="597">
                  <c:v>50.443072815446762</c:v>
                </c:pt>
                <c:pt idx="598">
                  <c:v>52.974972612609228</c:v>
                </c:pt>
                <c:pt idx="599">
                  <c:v>59.402056405861011</c:v>
                </c:pt>
                <c:pt idx="600">
                  <c:v>63.15968085125813</c:v>
                </c:pt>
                <c:pt idx="601">
                  <c:v>53.685650897173673</c:v>
                </c:pt>
                <c:pt idx="602">
                  <c:v>52.421480117373285</c:v>
                </c:pt>
                <c:pt idx="603">
                  <c:v>56.741190007209553</c:v>
                </c:pt>
                <c:pt idx="604">
                  <c:v>55.291498490084024</c:v>
                </c:pt>
                <c:pt idx="605">
                  <c:v>58.185842466145239</c:v>
                </c:pt>
                <c:pt idx="606">
                  <c:v>59.400717829861236</c:v>
                </c:pt>
                <c:pt idx="607">
                  <c:v>61.88641527825397</c:v>
                </c:pt>
                <c:pt idx="608">
                  <c:v>60.639277523649859</c:v>
                </c:pt>
                <c:pt idx="609">
                  <c:v>79.953946302440471</c:v>
                </c:pt>
                <c:pt idx="610">
                  <c:v>84.670595537737285</c:v>
                </c:pt>
                <c:pt idx="611">
                  <c:v>89.694046622461954</c:v>
                </c:pt>
                <c:pt idx="612">
                  <c:v>88.555892171919183</c:v>
                </c:pt>
                <c:pt idx="613">
                  <c:v>52.016196916114581</c:v>
                </c:pt>
                <c:pt idx="614">
                  <c:v>53.283609817847264</c:v>
                </c:pt>
                <c:pt idx="615">
                  <c:v>42.848177878422163</c:v>
                </c:pt>
                <c:pt idx="616">
                  <c:v>41.177522178103978</c:v>
                </c:pt>
                <c:pt idx="617">
                  <c:v>47.719324077137038</c:v>
                </c:pt>
                <c:pt idx="618">
                  <c:v>47.838203547036954</c:v>
                </c:pt>
                <c:pt idx="619">
                  <c:v>40.772168368192752</c:v>
                </c:pt>
                <c:pt idx="620">
                  <c:v>50.179238043351226</c:v>
                </c:pt>
                <c:pt idx="621">
                  <c:v>55.153052751314256</c:v>
                </c:pt>
                <c:pt idx="622">
                  <c:v>49.243969484397297</c:v>
                </c:pt>
                <c:pt idx="623">
                  <c:v>30.517721871096974</c:v>
                </c:pt>
                <c:pt idx="624">
                  <c:v>30.517721871096974</c:v>
                </c:pt>
                <c:pt idx="625">
                  <c:v>30.517721871096974</c:v>
                </c:pt>
                <c:pt idx="626">
                  <c:v>30.517721871096974</c:v>
                </c:pt>
                <c:pt idx="627">
                  <c:v>36.738645301181926</c:v>
                </c:pt>
                <c:pt idx="628">
                  <c:v>43.145326863136376</c:v>
                </c:pt>
                <c:pt idx="629">
                  <c:v>44.300500786943182</c:v>
                </c:pt>
                <c:pt idx="630">
                  <c:v>57.573396416468889</c:v>
                </c:pt>
                <c:pt idx="631">
                  <c:v>45.025775502691253</c:v>
                </c:pt>
                <c:pt idx="632">
                  <c:v>44.23270401475655</c:v>
                </c:pt>
                <c:pt idx="633">
                  <c:v>48.163085615260222</c:v>
                </c:pt>
                <c:pt idx="634">
                  <c:v>46.437389929252163</c:v>
                </c:pt>
                <c:pt idx="635">
                  <c:v>47.283726798031992</c:v>
                </c:pt>
                <c:pt idx="636">
                  <c:v>52.031359616936115</c:v>
                </c:pt>
                <c:pt idx="637">
                  <c:v>56.188290408368523</c:v>
                </c:pt>
                <c:pt idx="638">
                  <c:v>55.431949892164333</c:v>
                </c:pt>
                <c:pt idx="639">
                  <c:v>91.133465851216457</c:v>
                </c:pt>
                <c:pt idx="640">
                  <c:v>90.031557538130997</c:v>
                </c:pt>
                <c:pt idx="641">
                  <c:v>87.425436448065909</c:v>
                </c:pt>
                <c:pt idx="642">
                  <c:v>83.833704065430993</c:v>
                </c:pt>
                <c:pt idx="643">
                  <c:v>81.838027408044795</c:v>
                </c:pt>
                <c:pt idx="644">
                  <c:v>87.662507021950319</c:v>
                </c:pt>
                <c:pt idx="645">
                  <c:v>81.639551460992266</c:v>
                </c:pt>
                <c:pt idx="646">
                  <c:v>87.510763144323278</c:v>
                </c:pt>
                <c:pt idx="647">
                  <c:v>89.932016546045517</c:v>
                </c:pt>
                <c:pt idx="648">
                  <c:v>89.788710034268476</c:v>
                </c:pt>
                <c:pt idx="649">
                  <c:v>90.767947349130509</c:v>
                </c:pt>
                <c:pt idx="650">
                  <c:v>99.020919576546419</c:v>
                </c:pt>
                <c:pt idx="651">
                  <c:v>99.227867388308056</c:v>
                </c:pt>
                <c:pt idx="652">
                  <c:v>95.323053012995189</c:v>
                </c:pt>
                <c:pt idx="653">
                  <c:v>99.970189258312473</c:v>
                </c:pt>
                <c:pt idx="654">
                  <c:v>98.446015334760929</c:v>
                </c:pt>
                <c:pt idx="655">
                  <c:v>95.966784713587529</c:v>
                </c:pt>
                <c:pt idx="656">
                  <c:v>44.728264805653211</c:v>
                </c:pt>
                <c:pt idx="657">
                  <c:v>48.558526551482672</c:v>
                </c:pt>
                <c:pt idx="658">
                  <c:v>54.147200425121895</c:v>
                </c:pt>
                <c:pt idx="659">
                  <c:v>61.446454611976456</c:v>
                </c:pt>
                <c:pt idx="660">
                  <c:v>59.399192331579002</c:v>
                </c:pt>
                <c:pt idx="661">
                  <c:v>56.75490810514151</c:v>
                </c:pt>
                <c:pt idx="662">
                  <c:v>58.103865261914329</c:v>
                </c:pt>
                <c:pt idx="663">
                  <c:v>59.633208353305392</c:v>
                </c:pt>
                <c:pt idx="664">
                  <c:v>59.501133629521732</c:v>
                </c:pt>
                <c:pt idx="665">
                  <c:v>53.729241214857382</c:v>
                </c:pt>
                <c:pt idx="666">
                  <c:v>56.431521415276919</c:v>
                </c:pt>
                <c:pt idx="667">
                  <c:v>55.946168025563694</c:v>
                </c:pt>
                <c:pt idx="668">
                  <c:v>44.255134160510046</c:v>
                </c:pt>
                <c:pt idx="669">
                  <c:v>46.93424471999613</c:v>
                </c:pt>
                <c:pt idx="670">
                  <c:v>44.298248383792959</c:v>
                </c:pt>
                <c:pt idx="671">
                  <c:v>49.039061800345046</c:v>
                </c:pt>
                <c:pt idx="672">
                  <c:v>58.274276738550576</c:v>
                </c:pt>
                <c:pt idx="673">
                  <c:v>60.115983278732891</c:v>
                </c:pt>
                <c:pt idx="674">
                  <c:v>50.273657641491013</c:v>
                </c:pt>
                <c:pt idx="675">
                  <c:v>50.889995860365374</c:v>
                </c:pt>
                <c:pt idx="676">
                  <c:v>55.589620137592192</c:v>
                </c:pt>
                <c:pt idx="677">
                  <c:v>58.202205931474758</c:v>
                </c:pt>
                <c:pt idx="678">
                  <c:v>60.21805650288487</c:v>
                </c:pt>
                <c:pt idx="679">
                  <c:v>51.438230620769126</c:v>
                </c:pt>
                <c:pt idx="680">
                  <c:v>54.612387237770861</c:v>
                </c:pt>
                <c:pt idx="681">
                  <c:v>53.255399876565825</c:v>
                </c:pt>
                <c:pt idx="682">
                  <c:v>44.998905038176133</c:v>
                </c:pt>
                <c:pt idx="683">
                  <c:v>42.335185852599047</c:v>
                </c:pt>
                <c:pt idx="684">
                  <c:v>38.595428334130325</c:v>
                </c:pt>
                <c:pt idx="685">
                  <c:v>42.709706539487478</c:v>
                </c:pt>
                <c:pt idx="686">
                  <c:v>43.874446490476288</c:v>
                </c:pt>
                <c:pt idx="687">
                  <c:v>41.047315037366374</c:v>
                </c:pt>
                <c:pt idx="688">
                  <c:v>48.226667064069119</c:v>
                </c:pt>
                <c:pt idx="689">
                  <c:v>54.984939502071313</c:v>
                </c:pt>
                <c:pt idx="690">
                  <c:v>59.149676448020458</c:v>
                </c:pt>
                <c:pt idx="691">
                  <c:v>53.707065369505884</c:v>
                </c:pt>
                <c:pt idx="692">
                  <c:v>52.095456110653203</c:v>
                </c:pt>
                <c:pt idx="693">
                  <c:v>45.863369077600922</c:v>
                </c:pt>
                <c:pt idx="694">
                  <c:v>40.279001071920028</c:v>
                </c:pt>
                <c:pt idx="695">
                  <c:v>47.50825472435686</c:v>
                </c:pt>
                <c:pt idx="696">
                  <c:v>56.574638044333568</c:v>
                </c:pt>
                <c:pt idx="697">
                  <c:v>54.593836142740187</c:v>
                </c:pt>
                <c:pt idx="698">
                  <c:v>53.458823038847981</c:v>
                </c:pt>
                <c:pt idx="699">
                  <c:v>60.872573312653103</c:v>
                </c:pt>
                <c:pt idx="700">
                  <c:v>64.67292457156988</c:v>
                </c:pt>
                <c:pt idx="701">
                  <c:v>58.129070531363112</c:v>
                </c:pt>
                <c:pt idx="702">
                  <c:v>66.283901680490516</c:v>
                </c:pt>
                <c:pt idx="703">
                  <c:v>61.801866266559252</c:v>
                </c:pt>
                <c:pt idx="704">
                  <c:v>61.826758134675309</c:v>
                </c:pt>
                <c:pt idx="705">
                  <c:v>64.418350534481277</c:v>
                </c:pt>
                <c:pt idx="706">
                  <c:v>66.85976058646051</c:v>
                </c:pt>
                <c:pt idx="707">
                  <c:v>71.084773115014855</c:v>
                </c:pt>
                <c:pt idx="708">
                  <c:v>60.292658215460186</c:v>
                </c:pt>
                <c:pt idx="709">
                  <c:v>57.818517679817354</c:v>
                </c:pt>
                <c:pt idx="710">
                  <c:v>61.650126153264758</c:v>
                </c:pt>
                <c:pt idx="711">
                  <c:v>57.845406903434132</c:v>
                </c:pt>
                <c:pt idx="712">
                  <c:v>52.998675219708907</c:v>
                </c:pt>
                <c:pt idx="713">
                  <c:v>60.912687874126505</c:v>
                </c:pt>
                <c:pt idx="714">
                  <c:v>64.879042426823844</c:v>
                </c:pt>
                <c:pt idx="715">
                  <c:v>61.374514291124044</c:v>
                </c:pt>
                <c:pt idx="716">
                  <c:v>77.164575675196474</c:v>
                </c:pt>
                <c:pt idx="717">
                  <c:v>72.044644126370102</c:v>
                </c:pt>
                <c:pt idx="718">
                  <c:v>68.320280256820141</c:v>
                </c:pt>
                <c:pt idx="719">
                  <c:v>71.68990570466471</c:v>
                </c:pt>
                <c:pt idx="720">
                  <c:v>74.287417883654285</c:v>
                </c:pt>
                <c:pt idx="721">
                  <c:v>79.210122010037139</c:v>
                </c:pt>
                <c:pt idx="722">
                  <c:v>78.24871009539298</c:v>
                </c:pt>
                <c:pt idx="723">
                  <c:v>80.773776097031643</c:v>
                </c:pt>
                <c:pt idx="724">
                  <c:v>82.836900065899059</c:v>
                </c:pt>
                <c:pt idx="725">
                  <c:v>77.128496051729883</c:v>
                </c:pt>
                <c:pt idx="726">
                  <c:v>77.047208127635116</c:v>
                </c:pt>
                <c:pt idx="727">
                  <c:v>84.662841434741296</c:v>
                </c:pt>
                <c:pt idx="728">
                  <c:v>82.96205514877893</c:v>
                </c:pt>
                <c:pt idx="729">
                  <c:v>89.394548245500516</c:v>
                </c:pt>
                <c:pt idx="730">
                  <c:v>91.331062981998002</c:v>
                </c:pt>
                <c:pt idx="731">
                  <c:v>93.707372400090534</c:v>
                </c:pt>
                <c:pt idx="732">
                  <c:v>91.449569157166096</c:v>
                </c:pt>
                <c:pt idx="733">
                  <c:v>80.925620220403729</c:v>
                </c:pt>
                <c:pt idx="734">
                  <c:v>79.522188580028043</c:v>
                </c:pt>
                <c:pt idx="735">
                  <c:v>74.575629657407944</c:v>
                </c:pt>
                <c:pt idx="736">
                  <c:v>78.26086874738678</c:v>
                </c:pt>
                <c:pt idx="737">
                  <c:v>77.570808827156867</c:v>
                </c:pt>
                <c:pt idx="738">
                  <c:v>78.052153895959449</c:v>
                </c:pt>
                <c:pt idx="739">
                  <c:v>81.386422130970573</c:v>
                </c:pt>
                <c:pt idx="740">
                  <c:v>82.505934379345518</c:v>
                </c:pt>
                <c:pt idx="741">
                  <c:v>81.059343581583207</c:v>
                </c:pt>
                <c:pt idx="742">
                  <c:v>83.311738760762793</c:v>
                </c:pt>
                <c:pt idx="743">
                  <c:v>81.694362430543549</c:v>
                </c:pt>
                <c:pt idx="744">
                  <c:v>90.938200353096661</c:v>
                </c:pt>
                <c:pt idx="745">
                  <c:v>90.134485127714768</c:v>
                </c:pt>
                <c:pt idx="746">
                  <c:v>93.668094476981366</c:v>
                </c:pt>
                <c:pt idx="747">
                  <c:v>96.460378698413422</c:v>
                </c:pt>
                <c:pt idx="748">
                  <c:v>92.309962940865816</c:v>
                </c:pt>
                <c:pt idx="749">
                  <c:v>96.710168364669471</c:v>
                </c:pt>
                <c:pt idx="750">
                  <c:v>58.561446669492568</c:v>
                </c:pt>
                <c:pt idx="751">
                  <c:v>57.451069027445797</c:v>
                </c:pt>
                <c:pt idx="752">
                  <c:v>43.282786492021273</c:v>
                </c:pt>
                <c:pt idx="753">
                  <c:v>46.614771196706776</c:v>
                </c:pt>
                <c:pt idx="754">
                  <c:v>47.04110267793277</c:v>
                </c:pt>
                <c:pt idx="755">
                  <c:v>43.311588310008766</c:v>
                </c:pt>
                <c:pt idx="756">
                  <c:v>50.273396374139146</c:v>
                </c:pt>
                <c:pt idx="757">
                  <c:v>65.788785381684065</c:v>
                </c:pt>
                <c:pt idx="758">
                  <c:v>71.754764381497779</c:v>
                </c:pt>
                <c:pt idx="759">
                  <c:v>67.015012074132926</c:v>
                </c:pt>
                <c:pt idx="760">
                  <c:v>62.359672586240528</c:v>
                </c:pt>
                <c:pt idx="761">
                  <c:v>58.516216584955401</c:v>
                </c:pt>
                <c:pt idx="762">
                  <c:v>63.746157743547016</c:v>
                </c:pt>
                <c:pt idx="763">
                  <c:v>67.391647803165853</c:v>
                </c:pt>
                <c:pt idx="764">
                  <c:v>74.582998650270227</c:v>
                </c:pt>
                <c:pt idx="765">
                  <c:v>73.472300871923778</c:v>
                </c:pt>
                <c:pt idx="766">
                  <c:v>69.181206347231608</c:v>
                </c:pt>
                <c:pt idx="767">
                  <c:v>53.806079568992466</c:v>
                </c:pt>
                <c:pt idx="768">
                  <c:v>51.000917006042179</c:v>
                </c:pt>
                <c:pt idx="769">
                  <c:v>45.60617149284046</c:v>
                </c:pt>
                <c:pt idx="770">
                  <c:v>46.105361914722629</c:v>
                </c:pt>
                <c:pt idx="771">
                  <c:v>42.935872765445147</c:v>
                </c:pt>
                <c:pt idx="772">
                  <c:v>37.183336279610224</c:v>
                </c:pt>
                <c:pt idx="773">
                  <c:v>31.813438303559877</c:v>
                </c:pt>
                <c:pt idx="774">
                  <c:v>38.675024687979189</c:v>
                </c:pt>
                <c:pt idx="775">
                  <c:v>48.822756666820268</c:v>
                </c:pt>
                <c:pt idx="776">
                  <c:v>52.64504476412138</c:v>
                </c:pt>
                <c:pt idx="777">
                  <c:v>46.653961441383188</c:v>
                </c:pt>
                <c:pt idx="778">
                  <c:v>46.154314930466313</c:v>
                </c:pt>
                <c:pt idx="779">
                  <c:v>46.318981780546729</c:v>
                </c:pt>
                <c:pt idx="780">
                  <c:v>48.014527359494579</c:v>
                </c:pt>
                <c:pt idx="781">
                  <c:v>53.748180086430025</c:v>
                </c:pt>
                <c:pt idx="782">
                  <c:v>61.910649943232016</c:v>
                </c:pt>
                <c:pt idx="783">
                  <c:v>62.474750373663355</c:v>
                </c:pt>
                <c:pt idx="784">
                  <c:v>46.196310541620889</c:v>
                </c:pt>
                <c:pt idx="785">
                  <c:v>38.726861384444035</c:v>
                </c:pt>
                <c:pt idx="786">
                  <c:v>33.55337763124966</c:v>
                </c:pt>
                <c:pt idx="787">
                  <c:v>43.124817872182881</c:v>
                </c:pt>
                <c:pt idx="788">
                  <c:v>48.867812564127043</c:v>
                </c:pt>
                <c:pt idx="789">
                  <c:v>47.184574805233304</c:v>
                </c:pt>
                <c:pt idx="790">
                  <c:v>72.007407524738426</c:v>
                </c:pt>
                <c:pt idx="791">
                  <c:v>82.576346379256165</c:v>
                </c:pt>
                <c:pt idx="792">
                  <c:v>74.502744175233374</c:v>
                </c:pt>
                <c:pt idx="793">
                  <c:v>77.479839140527389</c:v>
                </c:pt>
                <c:pt idx="794">
                  <c:v>70.409883761317928</c:v>
                </c:pt>
                <c:pt idx="795">
                  <c:v>71.49654786304454</c:v>
                </c:pt>
                <c:pt idx="796">
                  <c:v>70.733248801708427</c:v>
                </c:pt>
                <c:pt idx="797">
                  <c:v>66.382448759081285</c:v>
                </c:pt>
                <c:pt idx="798">
                  <c:v>71.553906568896878</c:v>
                </c:pt>
                <c:pt idx="799">
                  <c:v>74.664152647525881</c:v>
                </c:pt>
                <c:pt idx="800">
                  <c:v>75.392829748509627</c:v>
                </c:pt>
                <c:pt idx="801">
                  <c:v>69.45223829088286</c:v>
                </c:pt>
                <c:pt idx="802">
                  <c:v>71.284970803031783</c:v>
                </c:pt>
                <c:pt idx="803">
                  <c:v>76.005538473787183</c:v>
                </c:pt>
                <c:pt idx="804">
                  <c:v>72.390263993532841</c:v>
                </c:pt>
                <c:pt idx="805">
                  <c:v>73.38477237018094</c:v>
                </c:pt>
                <c:pt idx="806">
                  <c:v>78.087533824607505</c:v>
                </c:pt>
                <c:pt idx="807">
                  <c:v>79.276387989723148</c:v>
                </c:pt>
                <c:pt idx="808">
                  <c:v>80.268256082889749</c:v>
                </c:pt>
                <c:pt idx="809">
                  <c:v>99.920749063071924</c:v>
                </c:pt>
                <c:pt idx="810">
                  <c:v>99.920749063071924</c:v>
                </c:pt>
                <c:pt idx="811">
                  <c:v>99.920749063071924</c:v>
                </c:pt>
                <c:pt idx="812">
                  <c:v>99.920749063071924</c:v>
                </c:pt>
                <c:pt idx="813">
                  <c:v>99.920749063071924</c:v>
                </c:pt>
                <c:pt idx="814">
                  <c:v>99.920749063071924</c:v>
                </c:pt>
                <c:pt idx="815">
                  <c:v>99.920749063071924</c:v>
                </c:pt>
                <c:pt idx="816">
                  <c:v>99.920749063071924</c:v>
                </c:pt>
                <c:pt idx="817">
                  <c:v>99.920749063071924</c:v>
                </c:pt>
                <c:pt idx="818">
                  <c:v>99.920749063071924</c:v>
                </c:pt>
                <c:pt idx="819">
                  <c:v>99.920749063071924</c:v>
                </c:pt>
                <c:pt idx="820">
                  <c:v>99.920749063071924</c:v>
                </c:pt>
                <c:pt idx="821">
                  <c:v>99.920749063071924</c:v>
                </c:pt>
                <c:pt idx="822">
                  <c:v>99.920749063071924</c:v>
                </c:pt>
                <c:pt idx="823">
                  <c:v>99.081570516811126</c:v>
                </c:pt>
                <c:pt idx="824">
                  <c:v>99.944803340174303</c:v>
                </c:pt>
                <c:pt idx="825">
                  <c:v>97.761678306540304</c:v>
                </c:pt>
                <c:pt idx="826">
                  <c:v>41.682453006038486</c:v>
                </c:pt>
                <c:pt idx="827">
                  <c:v>41.682453006038486</c:v>
                </c:pt>
                <c:pt idx="828">
                  <c:v>38.528504257835081</c:v>
                </c:pt>
                <c:pt idx="829">
                  <c:v>41.595397372038775</c:v>
                </c:pt>
                <c:pt idx="830">
                  <c:v>32.841919516782866</c:v>
                </c:pt>
                <c:pt idx="831">
                  <c:v>34.358323736178235</c:v>
                </c:pt>
                <c:pt idx="832">
                  <c:v>32.73802461492452</c:v>
                </c:pt>
                <c:pt idx="833">
                  <c:v>31.878673221045833</c:v>
                </c:pt>
                <c:pt idx="834">
                  <c:v>31.878673221045833</c:v>
                </c:pt>
                <c:pt idx="835">
                  <c:v>31.878673221045833</c:v>
                </c:pt>
                <c:pt idx="836">
                  <c:v>31.878673221045833</c:v>
                </c:pt>
                <c:pt idx="837">
                  <c:v>31.878673221045833</c:v>
                </c:pt>
                <c:pt idx="838">
                  <c:v>31.878673221045833</c:v>
                </c:pt>
                <c:pt idx="839">
                  <c:v>31.878673221045833</c:v>
                </c:pt>
                <c:pt idx="840">
                  <c:v>31.878673221045833</c:v>
                </c:pt>
                <c:pt idx="841">
                  <c:v>31.878673221045833</c:v>
                </c:pt>
                <c:pt idx="842">
                  <c:v>31.878673221045833</c:v>
                </c:pt>
              </c:numCache>
            </c:numRef>
          </c:xVal>
          <c:yVal>
            <c:numRef>
              <c:f>Sheet1!$B$2:$B$844</c:f>
              <c:numCache>
                <c:formatCode>General</c:formatCode>
                <c:ptCount val="843"/>
                <c:pt idx="0">
                  <c:v>8.2850064046082075</c:v>
                </c:pt>
                <c:pt idx="1">
                  <c:v>9.0205258734023896</c:v>
                </c:pt>
                <c:pt idx="2">
                  <c:v>9.3893226510094063</c:v>
                </c:pt>
                <c:pt idx="3">
                  <c:v>9.102319871044914</c:v>
                </c:pt>
                <c:pt idx="4">
                  <c:v>9.1287695001888451</c:v>
                </c:pt>
                <c:pt idx="5">
                  <c:v>8.8354729075367633</c:v>
                </c:pt>
                <c:pt idx="6">
                  <c:v>7.9254301834603487</c:v>
                </c:pt>
                <c:pt idx="7">
                  <c:v>8.7279736112145443</c:v>
                </c:pt>
                <c:pt idx="8">
                  <c:v>9.6971954625890273</c:v>
                </c:pt>
                <c:pt idx="9">
                  <c:v>10.842746125790045</c:v>
                </c:pt>
                <c:pt idx="10">
                  <c:v>12.033898137904554</c:v>
                </c:pt>
                <c:pt idx="11">
                  <c:v>21.975060372745016</c:v>
                </c:pt>
                <c:pt idx="12">
                  <c:v>22.923987072549028</c:v>
                </c:pt>
                <c:pt idx="13">
                  <c:v>24.232631079014897</c:v>
                </c:pt>
                <c:pt idx="14">
                  <c:v>25.320707374824888</c:v>
                </c:pt>
                <c:pt idx="15">
                  <c:v>26.272442749639492</c:v>
                </c:pt>
                <c:pt idx="16">
                  <c:v>27.375188814226874</c:v>
                </c:pt>
                <c:pt idx="17">
                  <c:v>28.744706398207118</c:v>
                </c:pt>
                <c:pt idx="18">
                  <c:v>29.793177482227389</c:v>
                </c:pt>
                <c:pt idx="19">
                  <c:v>31.32901473620619</c:v>
                </c:pt>
                <c:pt idx="20">
                  <c:v>32.525560277174662</c:v>
                </c:pt>
                <c:pt idx="21">
                  <c:v>34.145632933416863</c:v>
                </c:pt>
                <c:pt idx="22">
                  <c:v>36.213773682218942</c:v>
                </c:pt>
                <c:pt idx="23">
                  <c:v>37.15950338800063</c:v>
                </c:pt>
                <c:pt idx="24">
                  <c:v>40.082211148614419</c:v>
                </c:pt>
                <c:pt idx="25">
                  <c:v>39.092527734558004</c:v>
                </c:pt>
                <c:pt idx="26">
                  <c:v>42.119148494756757</c:v>
                </c:pt>
                <c:pt idx="27">
                  <c:v>44.59783278009067</c:v>
                </c:pt>
                <c:pt idx="28">
                  <c:v>24.362877478717589</c:v>
                </c:pt>
                <c:pt idx="29">
                  <c:v>25.001019872199059</c:v>
                </c:pt>
                <c:pt idx="30">
                  <c:v>26.210926485825286</c:v>
                </c:pt>
                <c:pt idx="31">
                  <c:v>27.186277246281342</c:v>
                </c:pt>
                <c:pt idx="32">
                  <c:v>28.90477812363876</c:v>
                </c:pt>
                <c:pt idx="33">
                  <c:v>29.035217026012425</c:v>
                </c:pt>
                <c:pt idx="34">
                  <c:v>30.46398526536079</c:v>
                </c:pt>
                <c:pt idx="35">
                  <c:v>31.318340963774549</c:v>
                </c:pt>
                <c:pt idx="36">
                  <c:v>32.845419494969022</c:v>
                </c:pt>
                <c:pt idx="37">
                  <c:v>33.626386832180536</c:v>
                </c:pt>
                <c:pt idx="38">
                  <c:v>36.534886751323235</c:v>
                </c:pt>
                <c:pt idx="39">
                  <c:v>38.053311457030119</c:v>
                </c:pt>
                <c:pt idx="40">
                  <c:v>39.78291984009185</c:v>
                </c:pt>
                <c:pt idx="41">
                  <c:v>38.887517004109156</c:v>
                </c:pt>
                <c:pt idx="42">
                  <c:v>40.401193610014303</c:v>
                </c:pt>
                <c:pt idx="43">
                  <c:v>42.172456247784368</c:v>
                </c:pt>
                <c:pt idx="44">
                  <c:v>44.207740066630961</c:v>
                </c:pt>
                <c:pt idx="45">
                  <c:v>22.814422152506044</c:v>
                </c:pt>
                <c:pt idx="46">
                  <c:v>23.831210597836147</c:v>
                </c:pt>
                <c:pt idx="47">
                  <c:v>24.370876169088799</c:v>
                </c:pt>
                <c:pt idx="48">
                  <c:v>25.35505766305274</c:v>
                </c:pt>
                <c:pt idx="49">
                  <c:v>27.650124361851763</c:v>
                </c:pt>
                <c:pt idx="50">
                  <c:v>28.519184594043328</c:v>
                </c:pt>
                <c:pt idx="51">
                  <c:v>30.04638245490079</c:v>
                </c:pt>
                <c:pt idx="52">
                  <c:v>30.294737422122768</c:v>
                </c:pt>
                <c:pt idx="53">
                  <c:v>31.177139835634115</c:v>
                </c:pt>
                <c:pt idx="54">
                  <c:v>32.189351330962701</c:v>
                </c:pt>
                <c:pt idx="55">
                  <c:v>34.192734005369665</c:v>
                </c:pt>
                <c:pt idx="56">
                  <c:v>35.635774276157512</c:v>
                </c:pt>
                <c:pt idx="57">
                  <c:v>37.024826160236451</c:v>
                </c:pt>
                <c:pt idx="58">
                  <c:v>36.568698045153603</c:v>
                </c:pt>
                <c:pt idx="59">
                  <c:v>37.828082083917209</c:v>
                </c:pt>
                <c:pt idx="60">
                  <c:v>38.64406368119726</c:v>
                </c:pt>
                <c:pt idx="61">
                  <c:v>39.78828399113366</c:v>
                </c:pt>
                <c:pt idx="62">
                  <c:v>6.4253945517563622</c:v>
                </c:pt>
                <c:pt idx="63">
                  <c:v>6.6675580381844872</c:v>
                </c:pt>
                <c:pt idx="64">
                  <c:v>6.6619819589248461</c:v>
                </c:pt>
                <c:pt idx="65">
                  <c:v>6.6771051180986678</c:v>
                </c:pt>
                <c:pt idx="66">
                  <c:v>7.0134235112823227</c:v>
                </c:pt>
                <c:pt idx="67">
                  <c:v>7.165585174220003</c:v>
                </c:pt>
                <c:pt idx="68">
                  <c:v>7.3742791463175923</c:v>
                </c:pt>
                <c:pt idx="69">
                  <c:v>7.517105618315183</c:v>
                </c:pt>
                <c:pt idx="70">
                  <c:v>8.0698157538210413</c:v>
                </c:pt>
                <c:pt idx="71">
                  <c:v>8.5023244297967437</c:v>
                </c:pt>
                <c:pt idx="72">
                  <c:v>9.0271593944996944</c:v>
                </c:pt>
                <c:pt idx="73">
                  <c:v>9.7584500396578679</c:v>
                </c:pt>
                <c:pt idx="74">
                  <c:v>10.393097319374037</c:v>
                </c:pt>
                <c:pt idx="75">
                  <c:v>10.356843718538149</c:v>
                </c:pt>
                <c:pt idx="76">
                  <c:v>11.186673906563696</c:v>
                </c:pt>
                <c:pt idx="77">
                  <c:v>11.634050870440628</c:v>
                </c:pt>
                <c:pt idx="78">
                  <c:v>11.908921039410432</c:v>
                </c:pt>
                <c:pt idx="79">
                  <c:v>11.063457961094109</c:v>
                </c:pt>
                <c:pt idx="80">
                  <c:v>12.343891045622643</c:v>
                </c:pt>
                <c:pt idx="81">
                  <c:v>13.915460327519726</c:v>
                </c:pt>
                <c:pt idx="82">
                  <c:v>13.616980430440758</c:v>
                </c:pt>
                <c:pt idx="83">
                  <c:v>13.892238015606853</c:v>
                </c:pt>
                <c:pt idx="84">
                  <c:v>15.091113034494452</c:v>
                </c:pt>
                <c:pt idx="85">
                  <c:v>15.93262318957415</c:v>
                </c:pt>
                <c:pt idx="86">
                  <c:v>23.253085592008965</c:v>
                </c:pt>
                <c:pt idx="87">
                  <c:v>24.406247594803851</c:v>
                </c:pt>
                <c:pt idx="88">
                  <c:v>25.47204329756185</c:v>
                </c:pt>
                <c:pt idx="89">
                  <c:v>27.050516231345679</c:v>
                </c:pt>
                <c:pt idx="90">
                  <c:v>28.407364818724524</c:v>
                </c:pt>
                <c:pt idx="91">
                  <c:v>29.272595849045889</c:v>
                </c:pt>
                <c:pt idx="92">
                  <c:v>29.90336459637404</c:v>
                </c:pt>
                <c:pt idx="93">
                  <c:v>31.231052202804189</c:v>
                </c:pt>
                <c:pt idx="94">
                  <c:v>32.780763747589049</c:v>
                </c:pt>
                <c:pt idx="95">
                  <c:v>35.03342292942321</c:v>
                </c:pt>
                <c:pt idx="96">
                  <c:v>36.862948210113522</c:v>
                </c:pt>
                <c:pt idx="97">
                  <c:v>38.352390416941255</c:v>
                </c:pt>
                <c:pt idx="98">
                  <c:v>38.987001092659412</c:v>
                </c:pt>
                <c:pt idx="99">
                  <c:v>37.800585850004083</c:v>
                </c:pt>
                <c:pt idx="100">
                  <c:v>39.074777987502266</c:v>
                </c:pt>
                <c:pt idx="101">
                  <c:v>41.39190461097548</c:v>
                </c:pt>
                <c:pt idx="102">
                  <c:v>42.533402395427537</c:v>
                </c:pt>
                <c:pt idx="103">
                  <c:v>7.9879663594156618</c:v>
                </c:pt>
                <c:pt idx="104">
                  <c:v>8.5399625366396776</c:v>
                </c:pt>
                <c:pt idx="105">
                  <c:v>8.7927493899713678</c:v>
                </c:pt>
                <c:pt idx="106">
                  <c:v>8.7372684676619468</c:v>
                </c:pt>
                <c:pt idx="107">
                  <c:v>9.7129662572551041</c:v>
                </c:pt>
                <c:pt idx="108">
                  <c:v>10.144387587112323</c:v>
                </c:pt>
                <c:pt idx="109">
                  <c:v>10.412512425860204</c:v>
                </c:pt>
                <c:pt idx="110">
                  <c:v>10.930819827800841</c:v>
                </c:pt>
                <c:pt idx="111">
                  <c:v>11.790451547096028</c:v>
                </c:pt>
                <c:pt idx="112">
                  <c:v>12.773418370606342</c:v>
                </c:pt>
                <c:pt idx="113">
                  <c:v>15.517035851816614</c:v>
                </c:pt>
                <c:pt idx="114">
                  <c:v>16.769102358205977</c:v>
                </c:pt>
                <c:pt idx="115">
                  <c:v>16.434754523221599</c:v>
                </c:pt>
                <c:pt idx="116">
                  <c:v>16.168082059951427</c:v>
                </c:pt>
                <c:pt idx="117">
                  <c:v>18.586051201401691</c:v>
                </c:pt>
                <c:pt idx="118">
                  <c:v>20.984198985314979</c:v>
                </c:pt>
                <c:pt idx="119">
                  <c:v>22.352054404706216</c:v>
                </c:pt>
                <c:pt idx="120">
                  <c:v>1.6666175959318579</c:v>
                </c:pt>
                <c:pt idx="121">
                  <c:v>1.8378237242476814</c:v>
                </c:pt>
                <c:pt idx="122">
                  <c:v>1.9898212169598233</c:v>
                </c:pt>
                <c:pt idx="123">
                  <c:v>2.153712772148892</c:v>
                </c:pt>
                <c:pt idx="124">
                  <c:v>2.3664195453090158</c:v>
                </c:pt>
                <c:pt idx="125">
                  <c:v>2.6019652260596855</c:v>
                </c:pt>
                <c:pt idx="126">
                  <c:v>2.8655781388620469</c:v>
                </c:pt>
                <c:pt idx="127">
                  <c:v>3.1985501101167464</c:v>
                </c:pt>
                <c:pt idx="128">
                  <c:v>3.5991710353607353</c:v>
                </c:pt>
                <c:pt idx="129">
                  <c:v>4.1145728335605023</c:v>
                </c:pt>
                <c:pt idx="130">
                  <c:v>4.7600630179952974</c:v>
                </c:pt>
                <c:pt idx="131">
                  <c:v>5.5644498560179363</c:v>
                </c:pt>
                <c:pt idx="132">
                  <c:v>6.2016411247689573</c:v>
                </c:pt>
                <c:pt idx="133">
                  <c:v>6.7978170381144194</c:v>
                </c:pt>
                <c:pt idx="134">
                  <c:v>7.5685414793271919</c:v>
                </c:pt>
                <c:pt idx="135">
                  <c:v>8.4080312323072839</c:v>
                </c:pt>
                <c:pt idx="136">
                  <c:v>9.2330111720637635</c:v>
                </c:pt>
                <c:pt idx="137">
                  <c:v>5.624525659280688</c:v>
                </c:pt>
                <c:pt idx="138">
                  <c:v>5.8255357651285564</c:v>
                </c:pt>
                <c:pt idx="139">
                  <c:v>5.8383366009936459</c:v>
                </c:pt>
                <c:pt idx="140">
                  <c:v>5.5785602029377293</c:v>
                </c:pt>
                <c:pt idx="141">
                  <c:v>5.852149644351357</c:v>
                </c:pt>
                <c:pt idx="142">
                  <c:v>5.9861195320460538</c:v>
                </c:pt>
                <c:pt idx="143">
                  <c:v>6.1361550905402353</c:v>
                </c:pt>
                <c:pt idx="144">
                  <c:v>6.4089417356219398</c:v>
                </c:pt>
                <c:pt idx="145">
                  <c:v>6.8335349111139037</c:v>
                </c:pt>
                <c:pt idx="146">
                  <c:v>7.2802882056749842</c:v>
                </c:pt>
                <c:pt idx="147">
                  <c:v>7.8982506278743063</c:v>
                </c:pt>
                <c:pt idx="148">
                  <c:v>8.5597801334970036</c:v>
                </c:pt>
                <c:pt idx="149">
                  <c:v>8.9280323578556615</c:v>
                </c:pt>
                <c:pt idx="150">
                  <c:v>9.0254167418211111</c:v>
                </c:pt>
                <c:pt idx="151">
                  <c:v>9.3779223232039985</c:v>
                </c:pt>
                <c:pt idx="152">
                  <c:v>10.076347108883658</c:v>
                </c:pt>
                <c:pt idx="153">
                  <c:v>10.582546488737252</c:v>
                </c:pt>
                <c:pt idx="154">
                  <c:v>16.794762194374211</c:v>
                </c:pt>
                <c:pt idx="155">
                  <c:v>18.68676713523292</c:v>
                </c:pt>
                <c:pt idx="156">
                  <c:v>20.215292100286142</c:v>
                </c:pt>
                <c:pt idx="157">
                  <c:v>19.157883536876234</c:v>
                </c:pt>
                <c:pt idx="158">
                  <c:v>18.54637634711144</c:v>
                </c:pt>
                <c:pt idx="159">
                  <c:v>19.816712080179876</c:v>
                </c:pt>
                <c:pt idx="160">
                  <c:v>20.53201602022078</c:v>
                </c:pt>
                <c:pt idx="161">
                  <c:v>14.272638240223699</c:v>
                </c:pt>
                <c:pt idx="162">
                  <c:v>14.376816095750392</c:v>
                </c:pt>
                <c:pt idx="163">
                  <c:v>14.412646543615503</c:v>
                </c:pt>
                <c:pt idx="164">
                  <c:v>14.780237119573917</c:v>
                </c:pt>
                <c:pt idx="165">
                  <c:v>15.546373835706794</c:v>
                </c:pt>
                <c:pt idx="166">
                  <c:v>16.818927519041466</c:v>
                </c:pt>
                <c:pt idx="167">
                  <c:v>17.571131342558058</c:v>
                </c:pt>
                <c:pt idx="168">
                  <c:v>18.764892365827446</c:v>
                </c:pt>
                <c:pt idx="169">
                  <c:v>20.063215845804635</c:v>
                </c:pt>
                <c:pt idx="170">
                  <c:v>21.264413927322124</c:v>
                </c:pt>
                <c:pt idx="171">
                  <c:v>23.231317506902339</c:v>
                </c:pt>
                <c:pt idx="172">
                  <c:v>25.415140444079263</c:v>
                </c:pt>
                <c:pt idx="173">
                  <c:v>25.885363940499591</c:v>
                </c:pt>
                <c:pt idx="174">
                  <c:v>25.645142160357718</c:v>
                </c:pt>
                <c:pt idx="175">
                  <c:v>25.299921146919875</c:v>
                </c:pt>
                <c:pt idx="176">
                  <c:v>26.209136559630153</c:v>
                </c:pt>
                <c:pt idx="177">
                  <c:v>26.590226531358553</c:v>
                </c:pt>
                <c:pt idx="178">
                  <c:v>24.037244025801403</c:v>
                </c:pt>
                <c:pt idx="179">
                  <c:v>25.233180435215939</c:v>
                </c:pt>
                <c:pt idx="180">
                  <c:v>26.123750499812449</c:v>
                </c:pt>
                <c:pt idx="181">
                  <c:v>26.921740717836741</c:v>
                </c:pt>
                <c:pt idx="182">
                  <c:v>28.81778866411069</c:v>
                </c:pt>
                <c:pt idx="183">
                  <c:v>29.433101542390677</c:v>
                </c:pt>
                <c:pt idx="184">
                  <c:v>30.75672714064692</c:v>
                </c:pt>
                <c:pt idx="185">
                  <c:v>30.438128350401815</c:v>
                </c:pt>
                <c:pt idx="186">
                  <c:v>32.280234346400057</c:v>
                </c:pt>
                <c:pt idx="187">
                  <c:v>33.193237289851311</c:v>
                </c:pt>
                <c:pt idx="188">
                  <c:v>35.9992651286517</c:v>
                </c:pt>
                <c:pt idx="189">
                  <c:v>37.692612174555236</c:v>
                </c:pt>
                <c:pt idx="190">
                  <c:v>39.829583671752872</c:v>
                </c:pt>
                <c:pt idx="191">
                  <c:v>38.26795688922121</c:v>
                </c:pt>
                <c:pt idx="192">
                  <c:v>40.587874669428864</c:v>
                </c:pt>
                <c:pt idx="193">
                  <c:v>40.932968832335398</c:v>
                </c:pt>
                <c:pt idx="194">
                  <c:v>42.086101364664543</c:v>
                </c:pt>
                <c:pt idx="195">
                  <c:v>10.717718603077842</c:v>
                </c:pt>
                <c:pt idx="196">
                  <c:v>11.989187123329982</c:v>
                </c:pt>
                <c:pt idx="197">
                  <c:v>13.400358053596685</c:v>
                </c:pt>
                <c:pt idx="198">
                  <c:v>14.77272296538046</c:v>
                </c:pt>
                <c:pt idx="199">
                  <c:v>16.547960636300527</c:v>
                </c:pt>
                <c:pt idx="200">
                  <c:v>19.13765213865948</c:v>
                </c:pt>
                <c:pt idx="201">
                  <c:v>21.58270189106457</c:v>
                </c:pt>
                <c:pt idx="202">
                  <c:v>22.065172677045059</c:v>
                </c:pt>
                <c:pt idx="203">
                  <c:v>19.470233284316784</c:v>
                </c:pt>
                <c:pt idx="204">
                  <c:v>20.092475493370568</c:v>
                </c:pt>
                <c:pt idx="205">
                  <c:v>21.996473617264257</c:v>
                </c:pt>
                <c:pt idx="206">
                  <c:v>23.064821584521681</c:v>
                </c:pt>
                <c:pt idx="207">
                  <c:v>19.250655996814935</c:v>
                </c:pt>
                <c:pt idx="208">
                  <c:v>20.926527111101692</c:v>
                </c:pt>
                <c:pt idx="209">
                  <c:v>22.557105970099489</c:v>
                </c:pt>
                <c:pt idx="210">
                  <c:v>23.61337826726356</c:v>
                </c:pt>
                <c:pt idx="211">
                  <c:v>25.670208893253754</c:v>
                </c:pt>
                <c:pt idx="212">
                  <c:v>26.540242778556138</c:v>
                </c:pt>
                <c:pt idx="213">
                  <c:v>27.531353234627471</c:v>
                </c:pt>
                <c:pt idx="214">
                  <c:v>27.626523605053642</c:v>
                </c:pt>
                <c:pt idx="215">
                  <c:v>29.862454915424408</c:v>
                </c:pt>
                <c:pt idx="216">
                  <c:v>30.707945880471868</c:v>
                </c:pt>
                <c:pt idx="217">
                  <c:v>33.096810987958996</c:v>
                </c:pt>
                <c:pt idx="218">
                  <c:v>36.147906743176996</c:v>
                </c:pt>
                <c:pt idx="219">
                  <c:v>38.080470098339376</c:v>
                </c:pt>
                <c:pt idx="220">
                  <c:v>35.540692097224394</c:v>
                </c:pt>
                <c:pt idx="221">
                  <c:v>36.029724851539726</c:v>
                </c:pt>
                <c:pt idx="222">
                  <c:v>37.479362796788081</c:v>
                </c:pt>
                <c:pt idx="223">
                  <c:v>38.654645326177445</c:v>
                </c:pt>
                <c:pt idx="224">
                  <c:v>20.7433923307232</c:v>
                </c:pt>
                <c:pt idx="225">
                  <c:v>21.632217955373999</c:v>
                </c:pt>
                <c:pt idx="226">
                  <c:v>22.689629247826268</c:v>
                </c:pt>
                <c:pt idx="227">
                  <c:v>23.541508767744286</c:v>
                </c:pt>
                <c:pt idx="228">
                  <c:v>25.167977646997929</c:v>
                </c:pt>
                <c:pt idx="229">
                  <c:v>26.537044525591085</c:v>
                </c:pt>
                <c:pt idx="230">
                  <c:v>27.586713342601307</c:v>
                </c:pt>
                <c:pt idx="231">
                  <c:v>27.203552163686847</c:v>
                </c:pt>
                <c:pt idx="232">
                  <c:v>28.08962212351652</c:v>
                </c:pt>
                <c:pt idx="233">
                  <c:v>29.45252232464334</c:v>
                </c:pt>
                <c:pt idx="234">
                  <c:v>31.27400357959521</c:v>
                </c:pt>
                <c:pt idx="235">
                  <c:v>33.00671780608355</c:v>
                </c:pt>
                <c:pt idx="236">
                  <c:v>34.04070274792867</c:v>
                </c:pt>
                <c:pt idx="237">
                  <c:v>33.66612732406827</c:v>
                </c:pt>
                <c:pt idx="238">
                  <c:v>34.275760910627262</c:v>
                </c:pt>
                <c:pt idx="239">
                  <c:v>35.365702127835533</c:v>
                </c:pt>
                <c:pt idx="240">
                  <c:v>36.104092394915298</c:v>
                </c:pt>
                <c:pt idx="241">
                  <c:v>23.027380463041617</c:v>
                </c:pt>
                <c:pt idx="242">
                  <c:v>23.523037675579367</c:v>
                </c:pt>
                <c:pt idx="243">
                  <c:v>24.165591875265779</c:v>
                </c:pt>
                <c:pt idx="244">
                  <c:v>24.990182443901553</c:v>
                </c:pt>
                <c:pt idx="245">
                  <c:v>25.756725759868004</c:v>
                </c:pt>
                <c:pt idx="246">
                  <c:v>26.71368886531716</c:v>
                </c:pt>
                <c:pt idx="247">
                  <c:v>27.44366099979678</c:v>
                </c:pt>
                <c:pt idx="248">
                  <c:v>28.359735217119635</c:v>
                </c:pt>
                <c:pt idx="249">
                  <c:v>29.678556134088595</c:v>
                </c:pt>
                <c:pt idx="250">
                  <c:v>31.114530586824053</c:v>
                </c:pt>
                <c:pt idx="251">
                  <c:v>33.503252776570129</c:v>
                </c:pt>
                <c:pt idx="252">
                  <c:v>35.538260986093789</c:v>
                </c:pt>
                <c:pt idx="253">
                  <c:v>37.119221198576199</c:v>
                </c:pt>
                <c:pt idx="254">
                  <c:v>35.630748102581414</c:v>
                </c:pt>
                <c:pt idx="255">
                  <c:v>37.651592894048164</c:v>
                </c:pt>
                <c:pt idx="256">
                  <c:v>39.456423081644594</c:v>
                </c:pt>
                <c:pt idx="257">
                  <c:v>40.901355603417528</c:v>
                </c:pt>
                <c:pt idx="258">
                  <c:v>15.033368892374202</c:v>
                </c:pt>
                <c:pt idx="259">
                  <c:v>15.880430336260732</c:v>
                </c:pt>
                <c:pt idx="260">
                  <c:v>16.350244716468385</c:v>
                </c:pt>
                <c:pt idx="261">
                  <c:v>16.877262952900615</c:v>
                </c:pt>
                <c:pt idx="262">
                  <c:v>18.2456556185235</c:v>
                </c:pt>
                <c:pt idx="263">
                  <c:v>19.751282402508465</c:v>
                </c:pt>
                <c:pt idx="264">
                  <c:v>21.401587504627962</c:v>
                </c:pt>
                <c:pt idx="265">
                  <c:v>22.505901427744927</c:v>
                </c:pt>
                <c:pt idx="266">
                  <c:v>23.860683795672088</c:v>
                </c:pt>
                <c:pt idx="267">
                  <c:v>24.348402243361573</c:v>
                </c:pt>
                <c:pt idx="268">
                  <c:v>26.733169097490734</c:v>
                </c:pt>
                <c:pt idx="269">
                  <c:v>27.743009830436556</c:v>
                </c:pt>
                <c:pt idx="270">
                  <c:v>29.60369868876078</c:v>
                </c:pt>
                <c:pt idx="271">
                  <c:v>29.20083222879823</c:v>
                </c:pt>
                <c:pt idx="272">
                  <c:v>27.539139060681354</c:v>
                </c:pt>
                <c:pt idx="273">
                  <c:v>25.858750642437219</c:v>
                </c:pt>
                <c:pt idx="274">
                  <c:v>25.331361281711779</c:v>
                </c:pt>
                <c:pt idx="275">
                  <c:v>23.79320257067619</c:v>
                </c:pt>
                <c:pt idx="276">
                  <c:v>25.277312051166255</c:v>
                </c:pt>
                <c:pt idx="277">
                  <c:v>23.924021498030729</c:v>
                </c:pt>
                <c:pt idx="278">
                  <c:v>24.646767725359965</c:v>
                </c:pt>
                <c:pt idx="279">
                  <c:v>26.871763430706633</c:v>
                </c:pt>
                <c:pt idx="280">
                  <c:v>27.43219542178436</c:v>
                </c:pt>
                <c:pt idx="281">
                  <c:v>28.21429337370143</c:v>
                </c:pt>
                <c:pt idx="282">
                  <c:v>29.747763746117222</c:v>
                </c:pt>
                <c:pt idx="283">
                  <c:v>32.986679702487123</c:v>
                </c:pt>
                <c:pt idx="284">
                  <c:v>36.440073101359992</c:v>
                </c:pt>
                <c:pt idx="285">
                  <c:v>40.003232293368193</c:v>
                </c:pt>
                <c:pt idx="286">
                  <c:v>43.448960425211773</c:v>
                </c:pt>
                <c:pt idx="287">
                  <c:v>45.084242756609697</c:v>
                </c:pt>
                <c:pt idx="288">
                  <c:v>44.266639268502942</c:v>
                </c:pt>
                <c:pt idx="289">
                  <c:v>47.555631119707641</c:v>
                </c:pt>
                <c:pt idx="290">
                  <c:v>50.582174761008716</c:v>
                </c:pt>
                <c:pt idx="291">
                  <c:v>51.945571128358601</c:v>
                </c:pt>
                <c:pt idx="292">
                  <c:v>9.2871141813199181</c:v>
                </c:pt>
                <c:pt idx="293">
                  <c:v>9.9240379410787742</c:v>
                </c:pt>
                <c:pt idx="294">
                  <c:v>10.630562028162565</c:v>
                </c:pt>
                <c:pt idx="295">
                  <c:v>11.059376949938505</c:v>
                </c:pt>
                <c:pt idx="296">
                  <c:v>11.88173957398547</c:v>
                </c:pt>
                <c:pt idx="297">
                  <c:v>13.398586423650261</c:v>
                </c:pt>
                <c:pt idx="298">
                  <c:v>14.669370350427148</c:v>
                </c:pt>
                <c:pt idx="299">
                  <c:v>15.349467940403791</c:v>
                </c:pt>
                <c:pt idx="300">
                  <c:v>16.187543975366591</c:v>
                </c:pt>
                <c:pt idx="301">
                  <c:v>16.974559812255134</c:v>
                </c:pt>
                <c:pt idx="302">
                  <c:v>18.274717151589179</c:v>
                </c:pt>
                <c:pt idx="303">
                  <c:v>18.923352215824373</c:v>
                </c:pt>
                <c:pt idx="304">
                  <c:v>20.431742319420103</c:v>
                </c:pt>
                <c:pt idx="305">
                  <c:v>20.248510244804805</c:v>
                </c:pt>
                <c:pt idx="306">
                  <c:v>20.625070264587883</c:v>
                </c:pt>
                <c:pt idx="307">
                  <c:v>21.454947066051371</c:v>
                </c:pt>
                <c:pt idx="308">
                  <c:v>22.118622255986175</c:v>
                </c:pt>
                <c:pt idx="309">
                  <c:v>35.491395047481738</c:v>
                </c:pt>
                <c:pt idx="310">
                  <c:v>36.609358181844627</c:v>
                </c:pt>
                <c:pt idx="311">
                  <c:v>37.851550469444824</c:v>
                </c:pt>
                <c:pt idx="312">
                  <c:v>1.2393299885950753</c:v>
                </c:pt>
                <c:pt idx="313">
                  <c:v>1.2914051631313812</c:v>
                </c:pt>
                <c:pt idx="314">
                  <c:v>1.3666826904355125</c:v>
                </c:pt>
                <c:pt idx="315">
                  <c:v>1.4787427010992678</c:v>
                </c:pt>
                <c:pt idx="316">
                  <c:v>1.5447983191460175</c:v>
                </c:pt>
                <c:pt idx="317">
                  <c:v>1.6309540875537316</c:v>
                </c:pt>
                <c:pt idx="318">
                  <c:v>1.6946845293263693</c:v>
                </c:pt>
                <c:pt idx="319">
                  <c:v>1.8386750298461643</c:v>
                </c:pt>
                <c:pt idx="320">
                  <c:v>2.0078278363378499</c:v>
                </c:pt>
                <c:pt idx="321">
                  <c:v>2.2338628549436912</c:v>
                </c:pt>
                <c:pt idx="322">
                  <c:v>2.4839654703788434</c:v>
                </c:pt>
                <c:pt idx="323">
                  <c:v>2.7682284754610111</c:v>
                </c:pt>
                <c:pt idx="324">
                  <c:v>2.9005801702151639</c:v>
                </c:pt>
                <c:pt idx="325">
                  <c:v>3.1329227254371008</c:v>
                </c:pt>
                <c:pt idx="326">
                  <c:v>3.4645800683644881</c:v>
                </c:pt>
                <c:pt idx="327">
                  <c:v>3.7144307867452602</c:v>
                </c:pt>
                <c:pt idx="328">
                  <c:v>3.8760133919882902</c:v>
                </c:pt>
                <c:pt idx="329">
                  <c:v>2.4446515738030379</c:v>
                </c:pt>
                <c:pt idx="330">
                  <c:v>2.570384461955892</c:v>
                </c:pt>
                <c:pt idx="331">
                  <c:v>2.231546328631103</c:v>
                </c:pt>
                <c:pt idx="332">
                  <c:v>2.2494250298738869</c:v>
                </c:pt>
                <c:pt idx="333">
                  <c:v>2.3766379747647943</c:v>
                </c:pt>
                <c:pt idx="334">
                  <c:v>2.483045084337876</c:v>
                </c:pt>
                <c:pt idx="335">
                  <c:v>2.59928484826046</c:v>
                </c:pt>
                <c:pt idx="336">
                  <c:v>2.7412987285266457</c:v>
                </c:pt>
                <c:pt idx="337">
                  <c:v>2.9180452315228207</c:v>
                </c:pt>
                <c:pt idx="338">
                  <c:v>3.1412870651197133</c:v>
                </c:pt>
                <c:pt idx="339">
                  <c:v>3.3724899149221952</c:v>
                </c:pt>
                <c:pt idx="340">
                  <c:v>3.6383155159296963</c:v>
                </c:pt>
                <c:pt idx="341">
                  <c:v>3.8873603339150398</c:v>
                </c:pt>
                <c:pt idx="342">
                  <c:v>4.0470123844936534</c:v>
                </c:pt>
                <c:pt idx="343">
                  <c:v>4.2981528509001574</c:v>
                </c:pt>
                <c:pt idx="344">
                  <c:v>4.6148129676339495</c:v>
                </c:pt>
                <c:pt idx="345">
                  <c:v>4.9559494253532996</c:v>
                </c:pt>
                <c:pt idx="346">
                  <c:v>19.544245021216774</c:v>
                </c:pt>
                <c:pt idx="347">
                  <c:v>21.713675509014543</c:v>
                </c:pt>
                <c:pt idx="348">
                  <c:v>24.020351530880575</c:v>
                </c:pt>
                <c:pt idx="349">
                  <c:v>25.973107618481638</c:v>
                </c:pt>
                <c:pt idx="350">
                  <c:v>28.899135392419179</c:v>
                </c:pt>
                <c:pt idx="351">
                  <c:v>30.64281760851215</c:v>
                </c:pt>
                <c:pt idx="352">
                  <c:v>33.156388700359074</c:v>
                </c:pt>
                <c:pt idx="353">
                  <c:v>34.747289613495617</c:v>
                </c:pt>
                <c:pt idx="354">
                  <c:v>36.67925495821067</c:v>
                </c:pt>
                <c:pt idx="355">
                  <c:v>38.795406340933653</c:v>
                </c:pt>
                <c:pt idx="356">
                  <c:v>42.33840231137615</c:v>
                </c:pt>
                <c:pt idx="357">
                  <c:v>45.193527239122908</c:v>
                </c:pt>
                <c:pt idx="358">
                  <c:v>42.47782718103835</c:v>
                </c:pt>
                <c:pt idx="359">
                  <c:v>40.321165326193359</c:v>
                </c:pt>
                <c:pt idx="360">
                  <c:v>41.013021227972885</c:v>
                </c:pt>
                <c:pt idx="361">
                  <c:v>41.531638559946082</c:v>
                </c:pt>
                <c:pt idx="362">
                  <c:v>43.591511262562626</c:v>
                </c:pt>
                <c:pt idx="363">
                  <c:v>19.783361731781561</c:v>
                </c:pt>
                <c:pt idx="364">
                  <c:v>20.290304990193235</c:v>
                </c:pt>
                <c:pt idx="365">
                  <c:v>20.89096736784558</c:v>
                </c:pt>
                <c:pt idx="366">
                  <c:v>21.366794661320561</c:v>
                </c:pt>
                <c:pt idx="367">
                  <c:v>23.51969663496093</c:v>
                </c:pt>
                <c:pt idx="368">
                  <c:v>23.435517111873555</c:v>
                </c:pt>
                <c:pt idx="369">
                  <c:v>23.527695693302483</c:v>
                </c:pt>
                <c:pt idx="370">
                  <c:v>22.26059646565232</c:v>
                </c:pt>
                <c:pt idx="371">
                  <c:v>23.570624664386447</c:v>
                </c:pt>
                <c:pt idx="372">
                  <c:v>23.33995407300295</c:v>
                </c:pt>
                <c:pt idx="373">
                  <c:v>23.957447114481955</c:v>
                </c:pt>
                <c:pt idx="374">
                  <c:v>25.705450033127271</c:v>
                </c:pt>
                <c:pt idx="375">
                  <c:v>25.599560810272493</c:v>
                </c:pt>
                <c:pt idx="376">
                  <c:v>25.932758277937808</c:v>
                </c:pt>
                <c:pt idx="377">
                  <c:v>28.818399244467983</c:v>
                </c:pt>
                <c:pt idx="378">
                  <c:v>30.622386659046786</c:v>
                </c:pt>
                <c:pt idx="379">
                  <c:v>31.868528039402104</c:v>
                </c:pt>
                <c:pt idx="380">
                  <c:v>21.910274508447909</c:v>
                </c:pt>
                <c:pt idx="381">
                  <c:v>22.679024755975274</c:v>
                </c:pt>
                <c:pt idx="382">
                  <c:v>23.862942443466483</c:v>
                </c:pt>
                <c:pt idx="383">
                  <c:v>24.344712464143498</c:v>
                </c:pt>
                <c:pt idx="384">
                  <c:v>25.753556543524329</c:v>
                </c:pt>
                <c:pt idx="385">
                  <c:v>27.286428612574266</c:v>
                </c:pt>
                <c:pt idx="386">
                  <c:v>26.94152991066116</c:v>
                </c:pt>
                <c:pt idx="387">
                  <c:v>27.281995745752216</c:v>
                </c:pt>
                <c:pt idx="388">
                  <c:v>27.527971908804563</c:v>
                </c:pt>
                <c:pt idx="389">
                  <c:v>28.279870528074799</c:v>
                </c:pt>
                <c:pt idx="390">
                  <c:v>30.359078487233329</c:v>
                </c:pt>
                <c:pt idx="391">
                  <c:v>32.03927161044161</c:v>
                </c:pt>
                <c:pt idx="392">
                  <c:v>33.372092796093774</c:v>
                </c:pt>
                <c:pt idx="393">
                  <c:v>32.216398882445908</c:v>
                </c:pt>
                <c:pt idx="394">
                  <c:v>32.084854094526712</c:v>
                </c:pt>
                <c:pt idx="395">
                  <c:v>32.648393066107921</c:v>
                </c:pt>
                <c:pt idx="396">
                  <c:v>33.110516704595376</c:v>
                </c:pt>
                <c:pt idx="397">
                  <c:v>23.877652477517621</c:v>
                </c:pt>
                <c:pt idx="398">
                  <c:v>24.624294754169814</c:v>
                </c:pt>
                <c:pt idx="399">
                  <c:v>24.342246182077819</c:v>
                </c:pt>
                <c:pt idx="400">
                  <c:v>24.603229186909537</c:v>
                </c:pt>
                <c:pt idx="401">
                  <c:v>25.908674907934373</c:v>
                </c:pt>
                <c:pt idx="402">
                  <c:v>26.531886139328151</c:v>
                </c:pt>
                <c:pt idx="403">
                  <c:v>27.241103123366383</c:v>
                </c:pt>
                <c:pt idx="404">
                  <c:v>27.934430594635458</c:v>
                </c:pt>
                <c:pt idx="405">
                  <c:v>29.38789162037887</c:v>
                </c:pt>
                <c:pt idx="406">
                  <c:v>30.441348130789386</c:v>
                </c:pt>
                <c:pt idx="407">
                  <c:v>31.763074381633878</c:v>
                </c:pt>
                <c:pt idx="408">
                  <c:v>33.396557971249102</c:v>
                </c:pt>
                <c:pt idx="409">
                  <c:v>33.589328863799047</c:v>
                </c:pt>
                <c:pt idx="410">
                  <c:v>31.745500219705661</c:v>
                </c:pt>
                <c:pt idx="411">
                  <c:v>33.667944769481871</c:v>
                </c:pt>
                <c:pt idx="412">
                  <c:v>33.838089982267398</c:v>
                </c:pt>
                <c:pt idx="413">
                  <c:v>35.177554237650781</c:v>
                </c:pt>
                <c:pt idx="414">
                  <c:v>3.6430784612892722</c:v>
                </c:pt>
                <c:pt idx="415">
                  <c:v>3.9692289445085471</c:v>
                </c:pt>
                <c:pt idx="416">
                  <c:v>4.3348779695466186</c:v>
                </c:pt>
                <c:pt idx="417">
                  <c:v>4.7282978303387431</c:v>
                </c:pt>
                <c:pt idx="418">
                  <c:v>5.1469406877905763</c:v>
                </c:pt>
                <c:pt idx="419">
                  <c:v>5.519364327387045</c:v>
                </c:pt>
                <c:pt idx="420">
                  <c:v>5.7450968084040319</c:v>
                </c:pt>
                <c:pt idx="421">
                  <c:v>5.8272098968976378</c:v>
                </c:pt>
                <c:pt idx="422">
                  <c:v>5.9716245501198149</c:v>
                </c:pt>
                <c:pt idx="423">
                  <c:v>6.1476768838995088</c:v>
                </c:pt>
                <c:pt idx="424">
                  <c:v>11.300771331519137</c:v>
                </c:pt>
                <c:pt idx="425">
                  <c:v>12.120676624889635</c:v>
                </c:pt>
                <c:pt idx="426">
                  <c:v>13.120669859633473</c:v>
                </c:pt>
                <c:pt idx="427">
                  <c:v>13.916626516606883</c:v>
                </c:pt>
                <c:pt idx="428">
                  <c:v>13.481458940312194</c:v>
                </c:pt>
                <c:pt idx="429">
                  <c:v>14.329449320788159</c:v>
                </c:pt>
                <c:pt idx="430">
                  <c:v>13.511972066405288</c:v>
                </c:pt>
                <c:pt idx="431">
                  <c:v>15.046515400114867</c:v>
                </c:pt>
                <c:pt idx="432">
                  <c:v>17.197153682436298</c:v>
                </c:pt>
                <c:pt idx="433">
                  <c:v>18.151082500660319</c:v>
                </c:pt>
                <c:pt idx="434">
                  <c:v>19.655668101943487</c:v>
                </c:pt>
                <c:pt idx="435">
                  <c:v>20.180005630824823</c:v>
                </c:pt>
                <c:pt idx="436">
                  <c:v>21.624350547437452</c:v>
                </c:pt>
                <c:pt idx="437">
                  <c:v>22.783270052644099</c:v>
                </c:pt>
                <c:pt idx="438">
                  <c:v>24.246503459105622</c:v>
                </c:pt>
                <c:pt idx="439">
                  <c:v>26.10136500294885</c:v>
                </c:pt>
                <c:pt idx="440">
                  <c:v>26.688741609939477</c:v>
                </c:pt>
                <c:pt idx="441">
                  <c:v>26.679788474081143</c:v>
                </c:pt>
                <c:pt idx="442">
                  <c:v>28.61283148372549</c:v>
                </c:pt>
                <c:pt idx="443">
                  <c:v>29.786169054754136</c:v>
                </c:pt>
                <c:pt idx="444">
                  <c:v>30.800549964346022</c:v>
                </c:pt>
                <c:pt idx="445">
                  <c:v>18.158171866670667</c:v>
                </c:pt>
                <c:pt idx="446">
                  <c:v>19.559070000130617</c:v>
                </c:pt>
                <c:pt idx="447">
                  <c:v>16.947629055700432</c:v>
                </c:pt>
                <c:pt idx="448">
                  <c:v>18.288869765741122</c:v>
                </c:pt>
                <c:pt idx="449">
                  <c:v>21.563091810650498</c:v>
                </c:pt>
                <c:pt idx="450">
                  <c:v>23.398968602173355</c:v>
                </c:pt>
                <c:pt idx="451">
                  <c:v>40.207499559057148</c:v>
                </c:pt>
                <c:pt idx="452">
                  <c:v>40.815121997452998</c:v>
                </c:pt>
                <c:pt idx="453">
                  <c:v>43.233667680577554</c:v>
                </c:pt>
                <c:pt idx="454">
                  <c:v>49.069719996312585</c:v>
                </c:pt>
                <c:pt idx="455">
                  <c:v>53.648176402869865</c:v>
                </c:pt>
                <c:pt idx="456">
                  <c:v>53.9093239111047</c:v>
                </c:pt>
                <c:pt idx="457">
                  <c:v>57.523869245878281</c:v>
                </c:pt>
                <c:pt idx="458">
                  <c:v>60.705468023429603</c:v>
                </c:pt>
                <c:pt idx="459">
                  <c:v>64.928699603317511</c:v>
                </c:pt>
                <c:pt idx="460">
                  <c:v>68.290308217377842</c:v>
                </c:pt>
                <c:pt idx="461">
                  <c:v>78.382599857006213</c:v>
                </c:pt>
                <c:pt idx="462">
                  <c:v>84.49354924510061</c:v>
                </c:pt>
                <c:pt idx="463">
                  <c:v>84.392599618947855</c:v>
                </c:pt>
                <c:pt idx="464">
                  <c:v>79.351877070582944</c:v>
                </c:pt>
                <c:pt idx="465">
                  <c:v>84.76372951764634</c:v>
                </c:pt>
                <c:pt idx="466">
                  <c:v>88.780617987172988</c:v>
                </c:pt>
                <c:pt idx="467">
                  <c:v>91.387894220916792</c:v>
                </c:pt>
                <c:pt idx="468">
                  <c:v>8.4317933030547021</c:v>
                </c:pt>
                <c:pt idx="469">
                  <c:v>8.9927251005703503</c:v>
                </c:pt>
                <c:pt idx="470">
                  <c:v>8.2403994060711003</c:v>
                </c:pt>
                <c:pt idx="471">
                  <c:v>8.6647217348995973</c:v>
                </c:pt>
                <c:pt idx="472">
                  <c:v>9.4205199641510156</c:v>
                </c:pt>
                <c:pt idx="473">
                  <c:v>9.4795698447085819</c:v>
                </c:pt>
                <c:pt idx="474">
                  <c:v>9.9498839967362045</c:v>
                </c:pt>
                <c:pt idx="475">
                  <c:v>10.541653295049791</c:v>
                </c:pt>
                <c:pt idx="476">
                  <c:v>11.356747467143329</c:v>
                </c:pt>
                <c:pt idx="477">
                  <c:v>12.13058663730957</c:v>
                </c:pt>
                <c:pt idx="478">
                  <c:v>12.978371121338753</c:v>
                </c:pt>
                <c:pt idx="479">
                  <c:v>13.938127550667742</c:v>
                </c:pt>
                <c:pt idx="480">
                  <c:v>14.667467684131017</c:v>
                </c:pt>
                <c:pt idx="481">
                  <c:v>14.31655107893406</c:v>
                </c:pt>
                <c:pt idx="482">
                  <c:v>15.279018543633487</c:v>
                </c:pt>
                <c:pt idx="483">
                  <c:v>16.121948672678791</c:v>
                </c:pt>
                <c:pt idx="484">
                  <c:v>17.142619025203892</c:v>
                </c:pt>
                <c:pt idx="485">
                  <c:v>6.9168982914522319</c:v>
                </c:pt>
                <c:pt idx="486">
                  <c:v>7.380701436201166</c:v>
                </c:pt>
                <c:pt idx="487">
                  <c:v>7.6984282666715398</c:v>
                </c:pt>
                <c:pt idx="488">
                  <c:v>7.9811524623332266</c:v>
                </c:pt>
                <c:pt idx="489">
                  <c:v>8.677650391877874</c:v>
                </c:pt>
                <c:pt idx="490">
                  <c:v>8.7415325107045714</c:v>
                </c:pt>
                <c:pt idx="491">
                  <c:v>8.9607727090421339</c:v>
                </c:pt>
                <c:pt idx="492">
                  <c:v>10.260186297973805</c:v>
                </c:pt>
                <c:pt idx="493">
                  <c:v>10.862048831538404</c:v>
                </c:pt>
                <c:pt idx="494">
                  <c:v>11.7233709964365</c:v>
                </c:pt>
                <c:pt idx="495">
                  <c:v>12.890673427950377</c:v>
                </c:pt>
                <c:pt idx="496">
                  <c:v>13.53013503585043</c:v>
                </c:pt>
                <c:pt idx="497">
                  <c:v>14.184745998013923</c:v>
                </c:pt>
                <c:pt idx="498">
                  <c:v>13.839318665287774</c:v>
                </c:pt>
                <c:pt idx="499">
                  <c:v>14.581827856015858</c:v>
                </c:pt>
                <c:pt idx="500">
                  <c:v>16.012751425406762</c:v>
                </c:pt>
                <c:pt idx="501">
                  <c:v>16.731080781218672</c:v>
                </c:pt>
                <c:pt idx="502">
                  <c:v>22.626026498110107</c:v>
                </c:pt>
                <c:pt idx="503">
                  <c:v>24.06495417388485</c:v>
                </c:pt>
                <c:pt idx="504">
                  <c:v>25.462765240161037</c:v>
                </c:pt>
                <c:pt idx="505">
                  <c:v>26.927629331553771</c:v>
                </c:pt>
                <c:pt idx="506">
                  <c:v>29.403347283339013</c:v>
                </c:pt>
                <c:pt idx="507">
                  <c:v>30.787769496249879</c:v>
                </c:pt>
                <c:pt idx="508">
                  <c:v>31.939681734251995</c:v>
                </c:pt>
                <c:pt idx="509">
                  <c:v>31.712515369806972</c:v>
                </c:pt>
                <c:pt idx="510">
                  <c:v>33.18473337814968</c:v>
                </c:pt>
                <c:pt idx="511">
                  <c:v>35.104487530309569</c:v>
                </c:pt>
                <c:pt idx="512">
                  <c:v>38.025618281930846</c:v>
                </c:pt>
                <c:pt idx="513">
                  <c:v>40.704746272210407</c:v>
                </c:pt>
                <c:pt idx="514">
                  <c:v>42.914808935845329</c:v>
                </c:pt>
                <c:pt idx="515">
                  <c:v>40.985591188386969</c:v>
                </c:pt>
                <c:pt idx="516">
                  <c:v>41.673178278684453</c:v>
                </c:pt>
                <c:pt idx="517">
                  <c:v>42.77926826971315</c:v>
                </c:pt>
                <c:pt idx="518">
                  <c:v>43.198321906563329</c:v>
                </c:pt>
                <c:pt idx="519">
                  <c:v>18.108473205013414</c:v>
                </c:pt>
                <c:pt idx="520">
                  <c:v>18.745974427645127</c:v>
                </c:pt>
                <c:pt idx="521">
                  <c:v>18.960403590543923</c:v>
                </c:pt>
                <c:pt idx="522">
                  <c:v>20.211049500795699</c:v>
                </c:pt>
                <c:pt idx="523">
                  <c:v>21.135848330816149</c:v>
                </c:pt>
                <c:pt idx="524">
                  <c:v>22.111507515514027</c:v>
                </c:pt>
                <c:pt idx="525">
                  <c:v>22.904032711131489</c:v>
                </c:pt>
                <c:pt idx="526">
                  <c:v>23.555526544143426</c:v>
                </c:pt>
                <c:pt idx="527">
                  <c:v>24.634315207784962</c:v>
                </c:pt>
                <c:pt idx="528">
                  <c:v>25.308240937781001</c:v>
                </c:pt>
                <c:pt idx="529">
                  <c:v>27.068199935814253</c:v>
                </c:pt>
                <c:pt idx="530">
                  <c:v>28.798989051583685</c:v>
                </c:pt>
                <c:pt idx="531">
                  <c:v>29.008343323787187</c:v>
                </c:pt>
                <c:pt idx="532">
                  <c:v>29.700677522553999</c:v>
                </c:pt>
                <c:pt idx="533">
                  <c:v>29.813840198958147</c:v>
                </c:pt>
                <c:pt idx="534">
                  <c:v>30.933318051370932</c:v>
                </c:pt>
                <c:pt idx="535">
                  <c:v>32.219463565496611</c:v>
                </c:pt>
                <c:pt idx="536">
                  <c:v>26.029664523486236</c:v>
                </c:pt>
                <c:pt idx="537">
                  <c:v>27.932221349045541</c:v>
                </c:pt>
                <c:pt idx="538">
                  <c:v>27.407285751715587</c:v>
                </c:pt>
                <c:pt idx="539">
                  <c:v>29.800743354231859</c:v>
                </c:pt>
                <c:pt idx="540">
                  <c:v>36.131258696245737</c:v>
                </c:pt>
                <c:pt idx="541">
                  <c:v>37.09231472318735</c:v>
                </c:pt>
                <c:pt idx="542">
                  <c:v>37.058813742554122</c:v>
                </c:pt>
                <c:pt idx="543">
                  <c:v>38.278452283308894</c:v>
                </c:pt>
                <c:pt idx="544">
                  <c:v>42.470265854392146</c:v>
                </c:pt>
                <c:pt idx="545">
                  <c:v>47.626279823180568</c:v>
                </c:pt>
                <c:pt idx="546">
                  <c:v>53.778468785712704</c:v>
                </c:pt>
                <c:pt idx="547">
                  <c:v>55.807195411554453</c:v>
                </c:pt>
                <c:pt idx="548">
                  <c:v>61.342097814089172</c:v>
                </c:pt>
                <c:pt idx="549">
                  <c:v>54.783097953253694</c:v>
                </c:pt>
                <c:pt idx="550">
                  <c:v>57.451516114854869</c:v>
                </c:pt>
                <c:pt idx="551">
                  <c:v>61.046189919487091</c:v>
                </c:pt>
                <c:pt idx="552">
                  <c:v>65.639827089596807</c:v>
                </c:pt>
                <c:pt idx="553">
                  <c:v>8.600889081596943</c:v>
                </c:pt>
                <c:pt idx="554">
                  <c:v>8.6578913551132093</c:v>
                </c:pt>
                <c:pt idx="555">
                  <c:v>9.4353001349566661</c:v>
                </c:pt>
                <c:pt idx="556">
                  <c:v>10.174842705947219</c:v>
                </c:pt>
                <c:pt idx="557">
                  <c:v>10.931946037923375</c:v>
                </c:pt>
                <c:pt idx="558">
                  <c:v>2.1550124429164859</c:v>
                </c:pt>
                <c:pt idx="559">
                  <c:v>2.2597832490121714</c:v>
                </c:pt>
                <c:pt idx="560">
                  <c:v>2.2289392788778715</c:v>
                </c:pt>
                <c:pt idx="561">
                  <c:v>2.2814923767763928</c:v>
                </c:pt>
                <c:pt idx="562">
                  <c:v>2.3824707034274168</c:v>
                </c:pt>
                <c:pt idx="563">
                  <c:v>2.4549599111075531</c:v>
                </c:pt>
                <c:pt idx="564">
                  <c:v>2.5328925332933796</c:v>
                </c:pt>
                <c:pt idx="565">
                  <c:v>2.6605322160236109</c:v>
                </c:pt>
                <c:pt idx="566">
                  <c:v>2.8621721470495221</c:v>
                </c:pt>
                <c:pt idx="567">
                  <c:v>3.0410583919772156</c:v>
                </c:pt>
                <c:pt idx="568">
                  <c:v>3.2453097819411703</c:v>
                </c:pt>
                <c:pt idx="569">
                  <c:v>3.499902133092033</c:v>
                </c:pt>
                <c:pt idx="570">
                  <c:v>3.6641868163738871</c:v>
                </c:pt>
                <c:pt idx="571">
                  <c:v>3.6771882096452977</c:v>
                </c:pt>
                <c:pt idx="572">
                  <c:v>3.9439170506686416</c:v>
                </c:pt>
                <c:pt idx="573">
                  <c:v>4.1037192168681136</c:v>
                </c:pt>
                <c:pt idx="574">
                  <c:v>4.4102709994437506</c:v>
                </c:pt>
                <c:pt idx="575">
                  <c:v>8.0467414611455546</c:v>
                </c:pt>
                <c:pt idx="576">
                  <c:v>8.7797635569399137</c:v>
                </c:pt>
                <c:pt idx="577">
                  <c:v>9.371062621793822</c:v>
                </c:pt>
                <c:pt idx="578">
                  <c:v>9.895406124375425</c:v>
                </c:pt>
                <c:pt idx="579">
                  <c:v>10.514190688955168</c:v>
                </c:pt>
                <c:pt idx="580">
                  <c:v>10.953310578917288</c:v>
                </c:pt>
                <c:pt idx="581">
                  <c:v>11.56311930364633</c:v>
                </c:pt>
                <c:pt idx="582">
                  <c:v>11.987458022866944</c:v>
                </c:pt>
                <c:pt idx="583">
                  <c:v>13.009005165347407</c:v>
                </c:pt>
                <c:pt idx="584">
                  <c:v>13.784160063643673</c:v>
                </c:pt>
                <c:pt idx="585">
                  <c:v>15.053410962380264</c:v>
                </c:pt>
                <c:pt idx="586">
                  <c:v>16.747673946862626</c:v>
                </c:pt>
                <c:pt idx="587">
                  <c:v>18.020527204745292</c:v>
                </c:pt>
                <c:pt idx="588">
                  <c:v>18.79647750398421</c:v>
                </c:pt>
                <c:pt idx="589">
                  <c:v>20.035533699481455</c:v>
                </c:pt>
                <c:pt idx="590">
                  <c:v>21.1330141586417</c:v>
                </c:pt>
                <c:pt idx="591">
                  <c:v>22.162186135764326</c:v>
                </c:pt>
                <c:pt idx="592">
                  <c:v>14.021229178676922</c:v>
                </c:pt>
                <c:pt idx="593">
                  <c:v>14.901492804566001</c:v>
                </c:pt>
                <c:pt idx="594">
                  <c:v>15.719301990192392</c:v>
                </c:pt>
                <c:pt idx="595">
                  <c:v>16.743920402133615</c:v>
                </c:pt>
                <c:pt idx="596">
                  <c:v>17.794460718638174</c:v>
                </c:pt>
                <c:pt idx="597">
                  <c:v>18.514133276193363</c:v>
                </c:pt>
                <c:pt idx="598">
                  <c:v>19.146017568797795</c:v>
                </c:pt>
                <c:pt idx="599">
                  <c:v>19.463158684633793</c:v>
                </c:pt>
                <c:pt idx="600">
                  <c:v>19.853429186904645</c:v>
                </c:pt>
                <c:pt idx="601">
                  <c:v>21.368958786563848</c:v>
                </c:pt>
                <c:pt idx="602">
                  <c:v>22.937066439440574</c:v>
                </c:pt>
                <c:pt idx="603">
                  <c:v>24.18806550755825</c:v>
                </c:pt>
                <c:pt idx="604">
                  <c:v>24.938959300597226</c:v>
                </c:pt>
                <c:pt idx="605">
                  <c:v>24.891737707200029</c:v>
                </c:pt>
                <c:pt idx="606">
                  <c:v>25.547246612202756</c:v>
                </c:pt>
                <c:pt idx="607">
                  <c:v>25.585799372656798</c:v>
                </c:pt>
                <c:pt idx="608">
                  <c:v>25.410785474182514</c:v>
                </c:pt>
                <c:pt idx="609">
                  <c:v>73.722377013608536</c:v>
                </c:pt>
                <c:pt idx="610">
                  <c:v>77.956336404093562</c:v>
                </c:pt>
                <c:pt idx="611">
                  <c:v>82.34834495300079</c:v>
                </c:pt>
                <c:pt idx="612">
                  <c:v>83.460099377463806</c:v>
                </c:pt>
                <c:pt idx="613">
                  <c:v>7.6809599222925575</c:v>
                </c:pt>
                <c:pt idx="614">
                  <c:v>8.7307189812541282</c:v>
                </c:pt>
                <c:pt idx="615">
                  <c:v>9.3613720725508394</c:v>
                </c:pt>
                <c:pt idx="616">
                  <c:v>11.118480683505746</c:v>
                </c:pt>
                <c:pt idx="617">
                  <c:v>12.665402413502186</c:v>
                </c:pt>
                <c:pt idx="618">
                  <c:v>14.982473347899345</c:v>
                </c:pt>
                <c:pt idx="619">
                  <c:v>14.64288721191301</c:v>
                </c:pt>
                <c:pt idx="620">
                  <c:v>14.810322358669376</c:v>
                </c:pt>
                <c:pt idx="621">
                  <c:v>15.37978832487498</c:v>
                </c:pt>
                <c:pt idx="622">
                  <c:v>16.517657333916617</c:v>
                </c:pt>
                <c:pt idx="623">
                  <c:v>5.7220220788849616</c:v>
                </c:pt>
                <c:pt idx="624">
                  <c:v>5.4925026346107186</c:v>
                </c:pt>
                <c:pt idx="625">
                  <c:v>5.9508998578762036</c:v>
                </c:pt>
                <c:pt idx="626">
                  <c:v>6.8327765199697232</c:v>
                </c:pt>
                <c:pt idx="627">
                  <c:v>7.3612766378674088</c:v>
                </c:pt>
                <c:pt idx="628">
                  <c:v>8.0294736463828702</c:v>
                </c:pt>
                <c:pt idx="629">
                  <c:v>9.254466331747075</c:v>
                </c:pt>
                <c:pt idx="630">
                  <c:v>10.250574194095808</c:v>
                </c:pt>
                <c:pt idx="631">
                  <c:v>11.852805937644794</c:v>
                </c:pt>
                <c:pt idx="632">
                  <c:v>14.949249138876631</c:v>
                </c:pt>
                <c:pt idx="633">
                  <c:v>16.742562284538675</c:v>
                </c:pt>
                <c:pt idx="634">
                  <c:v>20.276162740627612</c:v>
                </c:pt>
                <c:pt idx="635">
                  <c:v>19.226595234237802</c:v>
                </c:pt>
                <c:pt idx="636">
                  <c:v>20.770397967440328</c:v>
                </c:pt>
                <c:pt idx="637">
                  <c:v>22.408401900858642</c:v>
                </c:pt>
                <c:pt idx="638">
                  <c:v>23.500978916689579</c:v>
                </c:pt>
                <c:pt idx="639">
                  <c:v>28.13305941435177</c:v>
                </c:pt>
                <c:pt idx="640">
                  <c:v>30.087896806083357</c:v>
                </c:pt>
                <c:pt idx="641">
                  <c:v>28.851232850256796</c:v>
                </c:pt>
                <c:pt idx="642">
                  <c:v>30.840962576211737</c:v>
                </c:pt>
                <c:pt idx="643">
                  <c:v>33.767276963680722</c:v>
                </c:pt>
                <c:pt idx="644">
                  <c:v>33.225957304091033</c:v>
                </c:pt>
                <c:pt idx="645">
                  <c:v>34.864156748407353</c:v>
                </c:pt>
                <c:pt idx="646">
                  <c:v>37.782777599153107</c:v>
                </c:pt>
                <c:pt idx="647">
                  <c:v>41.874702721316666</c:v>
                </c:pt>
                <c:pt idx="648">
                  <c:v>45.374237547859572</c:v>
                </c:pt>
                <c:pt idx="649">
                  <c:v>49.309367761756654</c:v>
                </c:pt>
                <c:pt idx="650">
                  <c:v>53.058636001173504</c:v>
                </c:pt>
                <c:pt idx="651">
                  <c:v>52.320060770281415</c:v>
                </c:pt>
                <c:pt idx="652">
                  <c:v>50.808680595959679</c:v>
                </c:pt>
                <c:pt idx="653">
                  <c:v>58.061512583838699</c:v>
                </c:pt>
                <c:pt idx="654">
                  <c:v>61.069583908495396</c:v>
                </c:pt>
                <c:pt idx="655">
                  <c:v>61.803220012806584</c:v>
                </c:pt>
                <c:pt idx="656">
                  <c:v>12.074453003751554</c:v>
                </c:pt>
                <c:pt idx="657">
                  <c:v>12.964905353731938</c:v>
                </c:pt>
                <c:pt idx="658">
                  <c:v>13.603766677378474</c:v>
                </c:pt>
                <c:pt idx="659">
                  <c:v>14.65348244933395</c:v>
                </c:pt>
                <c:pt idx="660">
                  <c:v>16.174826798181897</c:v>
                </c:pt>
                <c:pt idx="661">
                  <c:v>18.357076192094741</c:v>
                </c:pt>
                <c:pt idx="662">
                  <c:v>20.862262257498365</c:v>
                </c:pt>
                <c:pt idx="663">
                  <c:v>23.210213087291336</c:v>
                </c:pt>
                <c:pt idx="664">
                  <c:v>22.546280840462803</c:v>
                </c:pt>
                <c:pt idx="665">
                  <c:v>23.186570552324596</c:v>
                </c:pt>
                <c:pt idx="666">
                  <c:v>24.104941119836941</c:v>
                </c:pt>
                <c:pt idx="667">
                  <c:v>25.300488476541194</c:v>
                </c:pt>
                <c:pt idx="668">
                  <c:v>16.713016816475907</c:v>
                </c:pt>
                <c:pt idx="669">
                  <c:v>17.555556786431783</c:v>
                </c:pt>
                <c:pt idx="670">
                  <c:v>18.443446232946567</c:v>
                </c:pt>
                <c:pt idx="671">
                  <c:v>19.763488183420961</c:v>
                </c:pt>
                <c:pt idx="672">
                  <c:v>20.529334579912017</c:v>
                </c:pt>
                <c:pt idx="673">
                  <c:v>22.270239242937972</c:v>
                </c:pt>
                <c:pt idx="674">
                  <c:v>23.475572676769925</c:v>
                </c:pt>
                <c:pt idx="675">
                  <c:v>25.422807324311755</c:v>
                </c:pt>
                <c:pt idx="676">
                  <c:v>27.213367065675214</c:v>
                </c:pt>
                <c:pt idx="677">
                  <c:v>29.074291130514261</c:v>
                </c:pt>
                <c:pt idx="678">
                  <c:v>26.714532156049124</c:v>
                </c:pt>
                <c:pt idx="679">
                  <c:v>26.560460304148467</c:v>
                </c:pt>
                <c:pt idx="680">
                  <c:v>27.329584862496038</c:v>
                </c:pt>
                <c:pt idx="681">
                  <c:v>27.474800632281656</c:v>
                </c:pt>
                <c:pt idx="682">
                  <c:v>6.3266729592686044</c:v>
                </c:pt>
                <c:pt idx="683">
                  <c:v>6.4695767403201021</c:v>
                </c:pt>
                <c:pt idx="684">
                  <c:v>6.4411734193492078</c:v>
                </c:pt>
                <c:pt idx="685">
                  <c:v>6.5301760991700517</c:v>
                </c:pt>
                <c:pt idx="686">
                  <c:v>6.7786361730447471</c:v>
                </c:pt>
                <c:pt idx="687">
                  <c:v>6.9776729978303331</c:v>
                </c:pt>
                <c:pt idx="688">
                  <c:v>7.2503990710479762</c:v>
                </c:pt>
                <c:pt idx="689">
                  <c:v>7.5250674078165618</c:v>
                </c:pt>
                <c:pt idx="690">
                  <c:v>7.9939581951320218</c:v>
                </c:pt>
                <c:pt idx="691">
                  <c:v>8.5968308714052384</c:v>
                </c:pt>
                <c:pt idx="692">
                  <c:v>9.266900090662725</c:v>
                </c:pt>
                <c:pt idx="693">
                  <c:v>9.9547944777698181</c:v>
                </c:pt>
                <c:pt idx="694">
                  <c:v>10.42771018728056</c:v>
                </c:pt>
                <c:pt idx="695">
                  <c:v>10.248082949905832</c:v>
                </c:pt>
                <c:pt idx="696">
                  <c:v>10.56199783924504</c:v>
                </c:pt>
                <c:pt idx="697">
                  <c:v>11.028270277490277</c:v>
                </c:pt>
                <c:pt idx="698">
                  <c:v>11.44038014169657</c:v>
                </c:pt>
                <c:pt idx="699">
                  <c:v>16.69821418147362</c:v>
                </c:pt>
                <c:pt idx="700">
                  <c:v>17.677780799265143</c:v>
                </c:pt>
                <c:pt idx="701">
                  <c:v>18.884319721268387</c:v>
                </c:pt>
                <c:pt idx="702">
                  <c:v>19.824872681005193</c:v>
                </c:pt>
                <c:pt idx="703">
                  <c:v>21.31165291389684</c:v>
                </c:pt>
                <c:pt idx="704">
                  <c:v>22.586690339982596</c:v>
                </c:pt>
                <c:pt idx="705">
                  <c:v>24.068232222093805</c:v>
                </c:pt>
                <c:pt idx="706">
                  <c:v>24.764435345721122</c:v>
                </c:pt>
                <c:pt idx="707">
                  <c:v>25.956295845584769</c:v>
                </c:pt>
                <c:pt idx="708">
                  <c:v>27.392043394573804</c:v>
                </c:pt>
                <c:pt idx="709">
                  <c:v>30.332756783770357</c:v>
                </c:pt>
                <c:pt idx="710">
                  <c:v>32.212405170248367</c:v>
                </c:pt>
                <c:pt idx="711">
                  <c:v>33.158198626391574</c:v>
                </c:pt>
                <c:pt idx="712">
                  <c:v>32.001527870638</c:v>
                </c:pt>
                <c:pt idx="713">
                  <c:v>31.574721572981371</c:v>
                </c:pt>
                <c:pt idx="714">
                  <c:v>32.086534295371955</c:v>
                </c:pt>
                <c:pt idx="715">
                  <c:v>32.681621900786602</c:v>
                </c:pt>
                <c:pt idx="716">
                  <c:v>22.645323371338634</c:v>
                </c:pt>
                <c:pt idx="717">
                  <c:v>23.466726292280804</c:v>
                </c:pt>
                <c:pt idx="718">
                  <c:v>24.40947139765154</c:v>
                </c:pt>
                <c:pt idx="719">
                  <c:v>25.976710766324423</c:v>
                </c:pt>
                <c:pt idx="720">
                  <c:v>27.952204966673222</c:v>
                </c:pt>
                <c:pt idx="721">
                  <c:v>28.236677225232089</c:v>
                </c:pt>
                <c:pt idx="722">
                  <c:v>29.277911404886094</c:v>
                </c:pt>
                <c:pt idx="723">
                  <c:v>30.431116746146849</c:v>
                </c:pt>
                <c:pt idx="724">
                  <c:v>32.495259307754935</c:v>
                </c:pt>
                <c:pt idx="725">
                  <c:v>32.70298278391671</c:v>
                </c:pt>
                <c:pt idx="726">
                  <c:v>35.657563632006642</c:v>
                </c:pt>
                <c:pt idx="727">
                  <c:v>38.457207307224003</c:v>
                </c:pt>
                <c:pt idx="728">
                  <c:v>39.614966988139429</c:v>
                </c:pt>
                <c:pt idx="729">
                  <c:v>37.257030028216228</c:v>
                </c:pt>
                <c:pt idx="730">
                  <c:v>39.250664414644596</c:v>
                </c:pt>
                <c:pt idx="731">
                  <c:v>41.45300737121552</c:v>
                </c:pt>
                <c:pt idx="732">
                  <c:v>43.18019519482619</c:v>
                </c:pt>
                <c:pt idx="733">
                  <c:v>28.093516377266543</c:v>
                </c:pt>
                <c:pt idx="734">
                  <c:v>29.384812790817755</c:v>
                </c:pt>
                <c:pt idx="735">
                  <c:v>30.261365656111497</c:v>
                </c:pt>
                <c:pt idx="736">
                  <c:v>30.723265448742701</c:v>
                </c:pt>
                <c:pt idx="737">
                  <c:v>32.509410519693823</c:v>
                </c:pt>
                <c:pt idx="738">
                  <c:v>33.32684556800131</c:v>
                </c:pt>
                <c:pt idx="739">
                  <c:v>34.628752435774011</c:v>
                </c:pt>
                <c:pt idx="740">
                  <c:v>34.566089352037935</c:v>
                </c:pt>
                <c:pt idx="741">
                  <c:v>35.903038836274135</c:v>
                </c:pt>
                <c:pt idx="742">
                  <c:v>36.963589835803383</c:v>
                </c:pt>
                <c:pt idx="743">
                  <c:v>40.881817344367157</c:v>
                </c:pt>
                <c:pt idx="744">
                  <c:v>44.734981845671697</c:v>
                </c:pt>
                <c:pt idx="745">
                  <c:v>47.945617924504432</c:v>
                </c:pt>
                <c:pt idx="746">
                  <c:v>46.876994299825306</c:v>
                </c:pt>
                <c:pt idx="747">
                  <c:v>48.719642204848761</c:v>
                </c:pt>
                <c:pt idx="748">
                  <c:v>51.227117573758164</c:v>
                </c:pt>
                <c:pt idx="749">
                  <c:v>53.366715431918742</c:v>
                </c:pt>
                <c:pt idx="750">
                  <c:v>4.9973917461247677</c:v>
                </c:pt>
                <c:pt idx="751">
                  <c:v>4.9700710579779583</c:v>
                </c:pt>
                <c:pt idx="752">
                  <c:v>4.4586515427655513</c:v>
                </c:pt>
                <c:pt idx="753">
                  <c:v>4.6700237408311693</c:v>
                </c:pt>
                <c:pt idx="754">
                  <c:v>4.9399624681644747</c:v>
                </c:pt>
                <c:pt idx="755">
                  <c:v>5.1020562554932676</c:v>
                </c:pt>
                <c:pt idx="756">
                  <c:v>5.3982416452077304</c:v>
                </c:pt>
                <c:pt idx="757">
                  <c:v>5.8422741158831952</c:v>
                </c:pt>
                <c:pt idx="758">
                  <c:v>6.3287932372556037</c:v>
                </c:pt>
                <c:pt idx="759">
                  <c:v>6.7907036404344252</c:v>
                </c:pt>
                <c:pt idx="760">
                  <c:v>7.3304901524578963</c:v>
                </c:pt>
                <c:pt idx="761">
                  <c:v>7.9003632779798094</c:v>
                </c:pt>
                <c:pt idx="762">
                  <c:v>8.2621209320949802</c:v>
                </c:pt>
                <c:pt idx="763">
                  <c:v>8.1292499595656214</c:v>
                </c:pt>
                <c:pt idx="764">
                  <c:v>8.864709651744306</c:v>
                </c:pt>
                <c:pt idx="765">
                  <c:v>9.0366074413453852</c:v>
                </c:pt>
                <c:pt idx="766">
                  <c:v>9.8198064083552907</c:v>
                </c:pt>
                <c:pt idx="767">
                  <c:v>5.8257245461791403</c:v>
                </c:pt>
                <c:pt idx="768">
                  <c:v>6.2885368197766107</c:v>
                </c:pt>
                <c:pt idx="769">
                  <c:v>8.7296872325764578</c:v>
                </c:pt>
                <c:pt idx="770">
                  <c:v>8.3179622881399844</c:v>
                </c:pt>
                <c:pt idx="771">
                  <c:v>9.3284938354573494</c:v>
                </c:pt>
                <c:pt idx="772">
                  <c:v>8.7538434529788898</c:v>
                </c:pt>
                <c:pt idx="773">
                  <c:v>8.7984219690670269</c:v>
                </c:pt>
                <c:pt idx="774">
                  <c:v>8.9186760740956856</c:v>
                </c:pt>
                <c:pt idx="775">
                  <c:v>10.297372892486401</c:v>
                </c:pt>
                <c:pt idx="776">
                  <c:v>11.532450653827336</c:v>
                </c:pt>
                <c:pt idx="777">
                  <c:v>13.026868405345358</c:v>
                </c:pt>
                <c:pt idx="778">
                  <c:v>14.038758933748518</c:v>
                </c:pt>
                <c:pt idx="779">
                  <c:v>15.177522840783872</c:v>
                </c:pt>
                <c:pt idx="780">
                  <c:v>14.578272942060737</c:v>
                </c:pt>
                <c:pt idx="781">
                  <c:v>15.964678112099428</c:v>
                </c:pt>
                <c:pt idx="782">
                  <c:v>17.241544621598059</c:v>
                </c:pt>
                <c:pt idx="783">
                  <c:v>18.348470105366168</c:v>
                </c:pt>
                <c:pt idx="784">
                  <c:v>6.9542230261799336</c:v>
                </c:pt>
                <c:pt idx="785">
                  <c:v>7.3109682985071291</c:v>
                </c:pt>
                <c:pt idx="786">
                  <c:v>6.3116480185589925</c:v>
                </c:pt>
                <c:pt idx="787">
                  <c:v>6.6918779394838621</c:v>
                </c:pt>
                <c:pt idx="788">
                  <c:v>7.2092776926955002</c:v>
                </c:pt>
                <c:pt idx="789">
                  <c:v>7.4207049547516863</c:v>
                </c:pt>
                <c:pt idx="790">
                  <c:v>40.626911465420278</c:v>
                </c:pt>
                <c:pt idx="791">
                  <c:v>42.079856164542619</c:v>
                </c:pt>
                <c:pt idx="792">
                  <c:v>21.107965776202317</c:v>
                </c:pt>
                <c:pt idx="793">
                  <c:v>22.547277492357743</c:v>
                </c:pt>
                <c:pt idx="794">
                  <c:v>23.387161372623524</c:v>
                </c:pt>
                <c:pt idx="795">
                  <c:v>24.268892939776844</c:v>
                </c:pt>
                <c:pt idx="796">
                  <c:v>26.039142641882279</c:v>
                </c:pt>
                <c:pt idx="797">
                  <c:v>27.531950048300313</c:v>
                </c:pt>
                <c:pt idx="798">
                  <c:v>28.699159620651557</c:v>
                </c:pt>
                <c:pt idx="799">
                  <c:v>29.775161598534176</c:v>
                </c:pt>
                <c:pt idx="800">
                  <c:v>31.686365747294289</c:v>
                </c:pt>
                <c:pt idx="801">
                  <c:v>32.957669853991838</c:v>
                </c:pt>
                <c:pt idx="802">
                  <c:v>35.065836442059656</c:v>
                </c:pt>
                <c:pt idx="803">
                  <c:v>35.876938392926533</c:v>
                </c:pt>
                <c:pt idx="804">
                  <c:v>36.061554329499565</c:v>
                </c:pt>
                <c:pt idx="805">
                  <c:v>34.3860654115811</c:v>
                </c:pt>
                <c:pt idx="806">
                  <c:v>35.293669689034793</c:v>
                </c:pt>
                <c:pt idx="807">
                  <c:v>35.585986549775242</c:v>
                </c:pt>
                <c:pt idx="808">
                  <c:v>36.901170075736978</c:v>
                </c:pt>
                <c:pt idx="809">
                  <c:v>28.772355731753489</c:v>
                </c:pt>
                <c:pt idx="810">
                  <c:v>30.281635901517291</c:v>
                </c:pt>
                <c:pt idx="811">
                  <c:v>31.687051846266503</c:v>
                </c:pt>
                <c:pt idx="812">
                  <c:v>33.332138761467888</c:v>
                </c:pt>
                <c:pt idx="813">
                  <c:v>35.081923084361506</c:v>
                </c:pt>
                <c:pt idx="814">
                  <c:v>35.912332976762329</c:v>
                </c:pt>
                <c:pt idx="815">
                  <c:v>36.81944508942928</c:v>
                </c:pt>
                <c:pt idx="816">
                  <c:v>38.224738928459431</c:v>
                </c:pt>
                <c:pt idx="817">
                  <c:v>40.292303727373131</c:v>
                </c:pt>
                <c:pt idx="818">
                  <c:v>42.516393469999294</c:v>
                </c:pt>
                <c:pt idx="819">
                  <c:v>44.622642022898646</c:v>
                </c:pt>
                <c:pt idx="820">
                  <c:v>46.349115481916186</c:v>
                </c:pt>
                <c:pt idx="821">
                  <c:v>46.759559839474093</c:v>
                </c:pt>
                <c:pt idx="822">
                  <c:v>45.30505176052371</c:v>
                </c:pt>
                <c:pt idx="823">
                  <c:v>46.61551085750974</c:v>
                </c:pt>
                <c:pt idx="824">
                  <c:v>48.112600140950313</c:v>
                </c:pt>
                <c:pt idx="825">
                  <c:v>49.965270747367654</c:v>
                </c:pt>
                <c:pt idx="826">
                  <c:v>8.2058121786325611</c:v>
                </c:pt>
                <c:pt idx="827">
                  <c:v>8.7177915495437723</c:v>
                </c:pt>
                <c:pt idx="828">
                  <c:v>8.6916283937205225</c:v>
                </c:pt>
                <c:pt idx="829">
                  <c:v>8.1324316522153026</c:v>
                </c:pt>
                <c:pt idx="830">
                  <c:v>8.451462403256162</c:v>
                </c:pt>
                <c:pt idx="831">
                  <c:v>8.7701064832563151</c:v>
                </c:pt>
                <c:pt idx="832">
                  <c:v>7.974741583198024</c:v>
                </c:pt>
                <c:pt idx="833">
                  <c:v>7.3762513355090134</c:v>
                </c:pt>
                <c:pt idx="834">
                  <c:v>8.8118874972335721</c:v>
                </c:pt>
                <c:pt idx="835">
                  <c:v>9.8691703207554973</c:v>
                </c:pt>
                <c:pt idx="836">
                  <c:v>11.001864191238301</c:v>
                </c:pt>
                <c:pt idx="837">
                  <c:v>12.104765480781314</c:v>
                </c:pt>
                <c:pt idx="838">
                  <c:v>12.810342994721635</c:v>
                </c:pt>
                <c:pt idx="839">
                  <c:v>12.306586832526012</c:v>
                </c:pt>
                <c:pt idx="840">
                  <c:v>12.090860284455459</c:v>
                </c:pt>
                <c:pt idx="841">
                  <c:v>12.664391740864968</c:v>
                </c:pt>
                <c:pt idx="842">
                  <c:v>13.485470251798388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4138496"/>
        <c:axId val="89464128"/>
      </c:scatterChart>
      <c:valAx>
        <c:axId val="184138496"/>
        <c:scaling>
          <c:orientation val="minMax"/>
          <c:max val="100"/>
        </c:scaling>
        <c:delete val="0"/>
        <c:axPos val="b"/>
        <c:majorGridlines>
          <c:spPr>
            <a:ln w="25400">
              <a:solidFill>
                <a:srgbClr val="C1E4F5"/>
              </a:solidFill>
            </a:ln>
          </c:spPr>
        </c:majorGridlines>
        <c:numFmt formatCode="General" sourceLinked="1"/>
        <c:majorTickMark val="none"/>
        <c:minorTickMark val="none"/>
        <c:tickLblPos val="low"/>
        <c:spPr>
          <a:ln w="25400">
            <a:solidFill>
              <a:srgbClr val="D9D9D9"/>
            </a:solidFill>
          </a:ln>
        </c:spPr>
        <c:txPr>
          <a:bodyPr/>
          <a:lstStyle/>
          <a:p>
            <a:pPr>
              <a:defRPr sz="1600">
                <a:latin typeface="Calibri" panose="020F0502020204030204" pitchFamily="34" charset="0"/>
              </a:defRPr>
            </a:pPr>
            <a:endParaRPr lang="fi-FI"/>
          </a:p>
        </c:txPr>
        <c:crossAx val="89464128"/>
        <c:crosses val="autoZero"/>
        <c:crossBetween val="midCat"/>
      </c:valAx>
      <c:valAx>
        <c:axId val="89464128"/>
        <c:scaling>
          <c:orientation val="minMax"/>
        </c:scaling>
        <c:delete val="0"/>
        <c:axPos val="l"/>
        <c:majorGridlines>
          <c:spPr>
            <a:ln w="25400">
              <a:solidFill>
                <a:srgbClr val="C1E4F5"/>
              </a:solidFill>
            </a:ln>
          </c:spPr>
        </c:majorGridlines>
        <c:numFmt formatCode="General" sourceLinked="1"/>
        <c:majorTickMark val="none"/>
        <c:minorTickMark val="none"/>
        <c:tickLblPos val="low"/>
        <c:spPr>
          <a:ln w="25400">
            <a:solidFill>
              <a:srgbClr val="D9D9D9"/>
            </a:solidFill>
          </a:ln>
        </c:spPr>
        <c:txPr>
          <a:bodyPr/>
          <a:lstStyle/>
          <a:p>
            <a:pPr>
              <a:defRPr sz="1600">
                <a:latin typeface="Calibri" panose="020F0502020204030204" pitchFamily="34" charset="0"/>
              </a:defRPr>
            </a:pPr>
            <a:endParaRPr lang="fi-FI"/>
          </a:p>
        </c:txPr>
        <c:crossAx val="184138496"/>
        <c:crosses val="autoZero"/>
        <c:crossBetween val="midCat"/>
      </c:valAx>
      <c:spPr>
        <a:ln w="25400">
          <a:solidFill>
            <a:srgbClr val="C1E4F5"/>
          </a:solidFill>
        </a:ln>
      </c:spPr>
    </c:plotArea>
    <c:plotVisOnly val="1"/>
    <c:dispBlanksAs val="gap"/>
    <c:showDLblsOverMax val="0"/>
  </c:chart>
  <c:spPr>
    <a:solidFill>
      <a:srgbClr val="DBEFF9"/>
    </a:solidFill>
  </c:spPr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2400" y="0"/>
            <a:ext cx="303371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5863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2400" y="8805863"/>
            <a:ext cx="303371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0E8C2320-1140-4BB2-BF50-2E9BF9D8072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7724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303371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03725"/>
            <a:ext cx="5597525" cy="417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noProof="0" smtClean="0"/>
              <a:t>Click to edit Master text styles</a:t>
            </a:r>
          </a:p>
          <a:p>
            <a:pPr lvl="1"/>
            <a:r>
              <a:rPr lang="fi-FI" noProof="0" smtClean="0"/>
              <a:t>Second level</a:t>
            </a:r>
          </a:p>
          <a:p>
            <a:pPr lvl="2"/>
            <a:r>
              <a:rPr lang="fi-FI" noProof="0" smtClean="0"/>
              <a:t>Third level</a:t>
            </a:r>
          </a:p>
          <a:p>
            <a:pPr lvl="3"/>
            <a:r>
              <a:rPr lang="fi-FI" noProof="0" smtClean="0"/>
              <a:t>Fourth level</a:t>
            </a:r>
          </a:p>
          <a:p>
            <a:pPr lvl="4"/>
            <a:r>
              <a:rPr lang="fi-FI" noProof="0" smtClean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5863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805863"/>
            <a:ext cx="303371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290E7868-C90E-4F32-8540-F661101A43A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68381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5325"/>
            <a:ext cx="4635500" cy="3476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E99244-216F-4033-B1BE-1D95AB8AF89E}" type="slidenum">
              <a:rPr lang="fi-FI" smtClean="0">
                <a:solidFill>
                  <a:prstClr val="black"/>
                </a:solidFill>
              </a:rPr>
              <a:pPr/>
              <a:t>6</a:t>
            </a:fld>
            <a:endParaRPr lang="fi-FI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5325"/>
            <a:ext cx="4635500" cy="3476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E99244-216F-4033-B1BE-1D95AB8AF89E}" type="slidenum">
              <a:rPr lang="fi-FI" smtClean="0">
                <a:solidFill>
                  <a:prstClr val="black"/>
                </a:solidFill>
              </a:rPr>
              <a:pPr/>
              <a:t>17</a:t>
            </a:fld>
            <a:endParaRPr lang="fi-FI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5325"/>
            <a:ext cx="4635500" cy="3476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E99244-216F-4033-B1BE-1D95AB8AF89E}" type="slidenum">
              <a:rPr lang="fi-FI" smtClean="0">
                <a:solidFill>
                  <a:prstClr val="black"/>
                </a:solidFill>
              </a:rPr>
              <a:pPr/>
              <a:t>18</a:t>
            </a:fld>
            <a:endParaRPr lang="fi-FI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5325"/>
            <a:ext cx="4635500" cy="3476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E99244-216F-4033-B1BE-1D95AB8AF89E}" type="slidenum">
              <a:rPr lang="fi-FI" smtClean="0">
                <a:solidFill>
                  <a:prstClr val="black"/>
                </a:solidFill>
              </a:rPr>
              <a:pPr/>
              <a:t>20</a:t>
            </a:fld>
            <a:endParaRPr lang="fi-FI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5325"/>
            <a:ext cx="4635500" cy="3476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E99244-216F-4033-B1BE-1D95AB8AF89E}" type="slidenum">
              <a:rPr lang="fi-FI" smtClean="0">
                <a:solidFill>
                  <a:prstClr val="black"/>
                </a:solidFill>
              </a:rPr>
              <a:pPr/>
              <a:t>21</a:t>
            </a:fld>
            <a:endParaRPr lang="fi-FI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5325"/>
            <a:ext cx="4635500" cy="3476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E99244-216F-4033-B1BE-1D95AB8AF89E}" type="slidenum">
              <a:rPr lang="fi-FI" smtClean="0">
                <a:solidFill>
                  <a:prstClr val="black"/>
                </a:solidFill>
              </a:rPr>
              <a:pPr/>
              <a:t>22</a:t>
            </a:fld>
            <a:endParaRPr lang="fi-FI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5325"/>
            <a:ext cx="4635500" cy="3476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E99244-216F-4033-B1BE-1D95AB8AF89E}" type="slidenum">
              <a:rPr lang="fi-FI" smtClean="0">
                <a:solidFill>
                  <a:prstClr val="black"/>
                </a:solidFill>
              </a:rPr>
              <a:pPr/>
              <a:t>23</a:t>
            </a:fld>
            <a:endParaRPr lang="fi-FI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5325"/>
            <a:ext cx="4635500" cy="3476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E99244-216F-4033-B1BE-1D95AB8AF89E}" type="slidenum">
              <a:rPr lang="fi-FI" smtClean="0">
                <a:solidFill>
                  <a:prstClr val="black"/>
                </a:solidFill>
              </a:rPr>
              <a:pPr/>
              <a:t>24</a:t>
            </a:fld>
            <a:endParaRPr lang="fi-FI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5325"/>
            <a:ext cx="4635500" cy="3476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E99244-216F-4033-B1BE-1D95AB8AF89E}" type="slidenum">
              <a:rPr lang="fi-FI" smtClean="0">
                <a:solidFill>
                  <a:prstClr val="black"/>
                </a:solidFill>
              </a:rPr>
              <a:pPr/>
              <a:t>25</a:t>
            </a:fld>
            <a:endParaRPr lang="fi-FI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5325"/>
            <a:ext cx="4635500" cy="3476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E99244-216F-4033-B1BE-1D95AB8AF89E}" type="slidenum">
              <a:rPr lang="fi-FI" smtClean="0">
                <a:solidFill>
                  <a:prstClr val="black"/>
                </a:solidFill>
              </a:rPr>
              <a:pPr/>
              <a:t>7</a:t>
            </a:fld>
            <a:endParaRPr lang="fi-FI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5325"/>
            <a:ext cx="4635500" cy="3476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E99244-216F-4033-B1BE-1D95AB8AF89E}" type="slidenum">
              <a:rPr lang="fi-FI" smtClean="0">
                <a:solidFill>
                  <a:prstClr val="black"/>
                </a:solidFill>
              </a:rPr>
              <a:pPr/>
              <a:t>10</a:t>
            </a:fld>
            <a:endParaRPr lang="fi-FI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5325"/>
            <a:ext cx="4635500" cy="3476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E99244-216F-4033-B1BE-1D95AB8AF89E}" type="slidenum">
              <a:rPr lang="fi-FI" smtClean="0">
                <a:solidFill>
                  <a:prstClr val="black"/>
                </a:solidFill>
              </a:rPr>
              <a:pPr/>
              <a:t>11</a:t>
            </a:fld>
            <a:endParaRPr lang="fi-FI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5325"/>
            <a:ext cx="4635500" cy="3476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E99244-216F-4033-B1BE-1D95AB8AF89E}" type="slidenum">
              <a:rPr lang="fi-FI" smtClean="0">
                <a:solidFill>
                  <a:prstClr val="black"/>
                </a:solidFill>
              </a:rPr>
              <a:pPr/>
              <a:t>12</a:t>
            </a:fld>
            <a:endParaRPr lang="fi-FI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5325"/>
            <a:ext cx="4635500" cy="3476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E99244-216F-4033-B1BE-1D95AB8AF89E}" type="slidenum">
              <a:rPr lang="fi-FI" smtClean="0">
                <a:solidFill>
                  <a:prstClr val="black"/>
                </a:solidFill>
              </a:rPr>
              <a:pPr/>
              <a:t>13</a:t>
            </a:fld>
            <a:endParaRPr lang="fi-FI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5325"/>
            <a:ext cx="4635500" cy="3476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E99244-216F-4033-B1BE-1D95AB8AF89E}" type="slidenum">
              <a:rPr lang="fi-FI" smtClean="0">
                <a:solidFill>
                  <a:prstClr val="black"/>
                </a:solidFill>
              </a:rPr>
              <a:pPr/>
              <a:t>14</a:t>
            </a:fld>
            <a:endParaRPr lang="fi-FI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5325"/>
            <a:ext cx="4635500" cy="3476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E99244-216F-4033-B1BE-1D95AB8AF89E}" type="slidenum">
              <a:rPr lang="fi-FI" smtClean="0">
                <a:solidFill>
                  <a:prstClr val="black"/>
                </a:solidFill>
              </a:rPr>
              <a:pPr/>
              <a:t>15</a:t>
            </a:fld>
            <a:endParaRPr lang="fi-FI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5325"/>
            <a:ext cx="4635500" cy="3476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E99244-216F-4033-B1BE-1D95AB8AF89E}" type="slidenum">
              <a:rPr lang="fi-FI" smtClean="0">
                <a:solidFill>
                  <a:prstClr val="black"/>
                </a:solidFill>
              </a:rPr>
              <a:pPr/>
              <a:t>16</a:t>
            </a:fld>
            <a:endParaRPr lang="fi-FI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austa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>
            <a:spLocks noChangeArrowheads="1"/>
          </p:cNvSpPr>
          <p:nvPr userDrawn="1"/>
        </p:nvSpPr>
        <p:spPr bwMode="auto">
          <a:xfrm>
            <a:off x="3995738" y="6453188"/>
            <a:ext cx="5148262" cy="404812"/>
          </a:xfrm>
          <a:prstGeom prst="rect">
            <a:avLst/>
          </a:prstGeom>
          <a:solidFill>
            <a:srgbClr val="16489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sp>
        <p:nvSpPr>
          <p:cNvPr id="6" name="Rectangle 4"/>
          <p:cNvSpPr>
            <a:spLocks noChangeArrowheads="1"/>
          </p:cNvSpPr>
          <p:nvPr userDrawn="1"/>
        </p:nvSpPr>
        <p:spPr bwMode="auto">
          <a:xfrm>
            <a:off x="0" y="0"/>
            <a:ext cx="9144000" cy="260350"/>
          </a:xfrm>
          <a:prstGeom prst="rect">
            <a:avLst/>
          </a:prstGeom>
          <a:solidFill>
            <a:srgbClr val="16489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pic>
        <p:nvPicPr>
          <p:cNvPr id="7" name="Picture 5" descr="etla_p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549275"/>
            <a:ext cx="1062038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0" y="6453188"/>
            <a:ext cx="179388" cy="404812"/>
          </a:xfrm>
          <a:prstGeom prst="rect">
            <a:avLst/>
          </a:prstGeom>
          <a:solidFill>
            <a:srgbClr val="16489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188913" y="6424613"/>
            <a:ext cx="3816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i-FI" sz="1000" b="1">
                <a:solidFill>
                  <a:srgbClr val="164895"/>
                </a:solidFill>
              </a:rPr>
              <a:t>ELINKEINOELÄMÄN TUTKIMUSLAITOS</a:t>
            </a:r>
          </a:p>
          <a:p>
            <a:r>
              <a:rPr lang="fi-FI" sz="1000" b="1">
                <a:solidFill>
                  <a:srgbClr val="164895"/>
                </a:solidFill>
              </a:rPr>
              <a:t>THE RESEARCH INSTITUTE OF THE FINNISH ECONOMY</a:t>
            </a:r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11188" y="1341438"/>
            <a:ext cx="7847012" cy="2259012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fi-FI" noProof="0" smtClean="0"/>
              <a:t>Muokkaa perustyyl. napsautt.</a:t>
            </a:r>
          </a:p>
        </p:txBody>
      </p:sp>
      <p:sp>
        <p:nvSpPr>
          <p:cNvPr id="19464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258888" y="3644900"/>
            <a:ext cx="6513512" cy="19939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 smtClean="0"/>
              <a:t>Muokkaa alaotsikon perustyyliä napsautt.</a:t>
            </a: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CD628B5-EA2C-4B27-9192-DF9F5EBE545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985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676787-F249-4918-BF41-577325B9014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6910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37300" y="476250"/>
            <a:ext cx="1979613" cy="5473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476250"/>
            <a:ext cx="5789612" cy="5473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4DF5C-F2DC-4E74-9B23-A8EFD567B9C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386407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1EDCA-16D4-4608-9FBB-988D697C0E9C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26.8.2014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8CC71-C895-468E-A5B4-6C1DFEC40F81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1304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1EDCA-16D4-4608-9FBB-988D697C0E9C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26.8.2014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8CC71-C895-468E-A5B4-6C1DFEC40F81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4633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1EDCA-16D4-4608-9FBB-988D697C0E9C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26.8.2014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8CC71-C895-468E-A5B4-6C1DFEC40F81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4396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1EDCA-16D4-4608-9FBB-988D697C0E9C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26.8.2014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8CC71-C895-468E-A5B4-6C1DFEC40F81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0688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1EDCA-16D4-4608-9FBB-988D697C0E9C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26.8.2014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8CC71-C895-468E-A5B4-6C1DFEC40F81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1015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1EDCA-16D4-4608-9FBB-988D697C0E9C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26.8.2014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8CC71-C895-468E-A5B4-6C1DFEC40F81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0105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1EDCA-16D4-4608-9FBB-988D697C0E9C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26.8.2014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8CC71-C895-468E-A5B4-6C1DFEC40F81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4368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1EDCA-16D4-4608-9FBB-988D697C0E9C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26.8.2014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8CC71-C895-468E-A5B4-6C1DFEC40F81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973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4B6297-BA81-45A1-ACE8-702D3FA9953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900994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1EDCA-16D4-4608-9FBB-988D697C0E9C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26.8.2014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8CC71-C895-468E-A5B4-6C1DFEC40F81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9474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1EDCA-16D4-4608-9FBB-988D697C0E9C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26.8.2014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8CC71-C895-468E-A5B4-6C1DFEC40F81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0216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1EDCA-16D4-4608-9FBB-988D697C0E9C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26.8.2014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8CC71-C895-468E-A5B4-6C1DFEC40F81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0088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1EDCA-16D4-4608-9FBB-988D697C0E9C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26.8.2014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8CC71-C895-468E-A5B4-6C1DFEC40F81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2709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1EDCA-16D4-4608-9FBB-988D697C0E9C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26.8.2014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8CC71-C895-468E-A5B4-6C1DFEC40F81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7015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1EDCA-16D4-4608-9FBB-988D697C0E9C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26.8.2014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8CC71-C895-468E-A5B4-6C1DFEC40F81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3635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1EDCA-16D4-4608-9FBB-988D697C0E9C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26.8.2014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8CC71-C895-468E-A5B4-6C1DFEC40F81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515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1EDCA-16D4-4608-9FBB-988D697C0E9C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26.8.2014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8CC71-C895-468E-A5B4-6C1DFEC40F81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215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1EDCA-16D4-4608-9FBB-988D697C0E9C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26.8.2014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8CC71-C895-468E-A5B4-6C1DFEC40F81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6836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1EDCA-16D4-4608-9FBB-988D697C0E9C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26.8.2014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8CC71-C895-468E-A5B4-6C1DFEC40F81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807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B94BA4-E73E-4E11-8730-1147880676B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40945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1EDCA-16D4-4608-9FBB-988D697C0E9C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26.8.2014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8CC71-C895-468E-A5B4-6C1DFEC40F81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2407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1EDCA-16D4-4608-9FBB-988D697C0E9C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26.8.2014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8CC71-C895-468E-A5B4-6C1DFEC40F81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5676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1EDCA-16D4-4608-9FBB-988D697C0E9C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26.8.2014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8CC71-C895-468E-A5B4-6C1DFEC40F81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5367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1EDCA-16D4-4608-9FBB-988D697C0E9C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26.8.2014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8CC71-C895-468E-A5B4-6C1DFEC40F81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6679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633C-11E3-4B0C-B223-696AAB3A8BDE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26.8.2014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60048-4FCC-4C35-A6EA-7108A2308D7C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0455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633C-11E3-4B0C-B223-696AAB3A8BDE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26.8.2014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60048-4FCC-4C35-A6EA-7108A2308D7C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5105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633C-11E3-4B0C-B223-696AAB3A8BDE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26.8.2014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60048-4FCC-4C35-A6EA-7108A2308D7C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6501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633C-11E3-4B0C-B223-696AAB3A8BDE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26.8.2014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60048-4FCC-4C35-A6EA-7108A2308D7C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0101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633C-11E3-4B0C-B223-696AAB3A8BDE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26.8.2014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60048-4FCC-4C35-A6EA-7108A2308D7C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2357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633C-11E3-4B0C-B223-696AAB3A8BDE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26.8.2014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60048-4FCC-4C35-A6EA-7108A2308D7C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82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088" y="1844675"/>
            <a:ext cx="3668712" cy="4105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44675"/>
            <a:ext cx="3668713" cy="4105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16CD1B-2F71-43F9-A762-9D5E2573D72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1861204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633C-11E3-4B0C-B223-696AAB3A8BDE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26.8.2014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60048-4FCC-4C35-A6EA-7108A2308D7C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9656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633C-11E3-4B0C-B223-696AAB3A8BDE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26.8.2014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60048-4FCC-4C35-A6EA-7108A2308D7C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9383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633C-11E3-4B0C-B223-696AAB3A8BDE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26.8.2014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60048-4FCC-4C35-A6EA-7108A2308D7C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8297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633C-11E3-4B0C-B223-696AAB3A8BDE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26.8.2014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60048-4FCC-4C35-A6EA-7108A2308D7C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545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633C-11E3-4B0C-B223-696AAB3A8BDE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26.8.2014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60048-4FCC-4C35-A6EA-7108A2308D7C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884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832A1C-E9EC-4B34-BAFF-5DDDA62797C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5587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74CD72-5490-405E-8AF3-5803F308A04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12941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2407BA-B85C-4E90-ABF5-CF25466D3C8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0632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F032C-70EF-4E0D-AAD6-8CDA507D5D8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1344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FA64E7-22D7-4A42-BF89-512F39838D2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23200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BEF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austa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995738" y="6453188"/>
            <a:ext cx="5148262" cy="404812"/>
          </a:xfrm>
          <a:prstGeom prst="rect">
            <a:avLst/>
          </a:prstGeom>
          <a:solidFill>
            <a:srgbClr val="16489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260350"/>
          </a:xfrm>
          <a:prstGeom prst="rect">
            <a:avLst/>
          </a:prstGeom>
          <a:solidFill>
            <a:srgbClr val="16489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pic>
        <p:nvPicPr>
          <p:cNvPr id="2053" name="Picture 5" descr="etla_pp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549275"/>
            <a:ext cx="1062038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6453188"/>
            <a:ext cx="179388" cy="404812"/>
          </a:xfrm>
          <a:prstGeom prst="rect">
            <a:avLst/>
          </a:prstGeom>
          <a:solidFill>
            <a:srgbClr val="16489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476250"/>
            <a:ext cx="62642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perustyyl. napsautt.</a:t>
            </a: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7088" y="1844675"/>
            <a:ext cx="7489825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</a:p>
        </p:txBody>
      </p:sp>
      <p:sp>
        <p:nvSpPr>
          <p:cNvPr id="18441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7950" y="0"/>
            <a:ext cx="1655763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844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59788" y="6453188"/>
            <a:ext cx="684212" cy="40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0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749AFCF-9002-4575-825D-366D929A387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188913" y="6424613"/>
            <a:ext cx="3816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i-FI" sz="1000" b="1">
                <a:solidFill>
                  <a:srgbClr val="164895"/>
                </a:solidFill>
              </a:rPr>
              <a:t>ELINKEINOELÄMÄN TUTKIMUSLAITOS</a:t>
            </a:r>
          </a:p>
          <a:p>
            <a:r>
              <a:rPr lang="fi-FI" sz="1000" b="1">
                <a:solidFill>
                  <a:srgbClr val="164895"/>
                </a:solidFill>
              </a:rPr>
              <a:t>THE RESEARCH INSTITUTE OF THE FINNISH ECONOMY</a:t>
            </a:r>
          </a:p>
        </p:txBody>
      </p:sp>
      <p:sp>
        <p:nvSpPr>
          <p:cNvPr id="1844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84663" y="6524625"/>
            <a:ext cx="4032250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F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931EDCA-16D4-4608-9FBB-988D697C0E9C}" type="datetimeFigureOut">
              <a:rPr lang="fi-FI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26.8.2014</a:t>
            </a:fld>
            <a:endParaRPr lang="fi-FI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i-FI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808CC71-C895-468E-A5B4-6C1DFEC40F81}" type="slidenum">
              <a:rPr lang="fi-FI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09562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F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931EDCA-16D4-4608-9FBB-988D697C0E9C}" type="datetimeFigureOut">
              <a:rPr lang="fi-FI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26.8.2014</a:t>
            </a:fld>
            <a:endParaRPr lang="fi-FI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i-FI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808CC71-C895-468E-A5B4-6C1DFEC40F81}" type="slidenum">
              <a:rPr lang="fi-FI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01847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CD2633C-11E3-4B0C-B223-696AAB3A8BDE}" type="datetimeFigureOut">
              <a:rPr lang="fi-FI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26.8.2014</a:t>
            </a:fld>
            <a:endParaRPr lang="fi-FI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i-FI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0D60048-4FCC-4C35-A6EA-7108A2308D7C}" type="slidenum">
              <a:rPr lang="fi-FI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91440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4" Type="http://schemas.openxmlformats.org/officeDocument/2006/relationships/hyperlink" Target="http://pub.etla.fi/ETLA-B263.pd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4" Type="http://schemas.openxmlformats.org/officeDocument/2006/relationships/hyperlink" Target="http://pub.etla.fi/ETLA-B263.pdf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4" Type="http://schemas.openxmlformats.org/officeDocument/2006/relationships/hyperlink" Target="http://pub.etla.fi/ETLA-B263.pdf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Relationship Id="rId4" Type="http://schemas.openxmlformats.org/officeDocument/2006/relationships/hyperlink" Target="http://pub.etla.fi/ETLA-B263.pdf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Relationship Id="rId4" Type="http://schemas.openxmlformats.org/officeDocument/2006/relationships/hyperlink" Target="http://pub.etla.fi/ETLA-B263.pdf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Relationship Id="rId4" Type="http://schemas.openxmlformats.org/officeDocument/2006/relationships/hyperlink" Target="http://pub.etla.fi/ETLA-B263.pdf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Relationship Id="rId4" Type="http://schemas.openxmlformats.org/officeDocument/2006/relationships/hyperlink" Target="http://pub.etla.fi/ETLA-B263.pdf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Relationship Id="rId4" Type="http://schemas.openxmlformats.org/officeDocument/2006/relationships/hyperlink" Target="http://pub.etla.fi/ETLA-B263.pdf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Relationship Id="rId4" Type="http://schemas.openxmlformats.org/officeDocument/2006/relationships/hyperlink" Target="http://pub.etla.fi/ETLA-B263.pdf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pub.etla.fi/ETLA-B263.pdf" TargetMode="Externa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pub.etla.fi/ETLA-B263.pdf" TargetMode="Externa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Relationship Id="rId4" Type="http://schemas.openxmlformats.org/officeDocument/2006/relationships/hyperlink" Target="http://pub.etla.fi/ETLA-B263.pdf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Relationship Id="rId4" Type="http://schemas.openxmlformats.org/officeDocument/2006/relationships/hyperlink" Target="http://pub.etla.fi/ETLA-B263.pdf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9.xml"/><Relationship Id="rId4" Type="http://schemas.openxmlformats.org/officeDocument/2006/relationships/hyperlink" Target="http://pub.etla.fi/ETLA-B263.pdf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9.xml"/><Relationship Id="rId4" Type="http://schemas.openxmlformats.org/officeDocument/2006/relationships/hyperlink" Target="http://pub.etla.fi/ETLA-B263.pdf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9.xml"/><Relationship Id="rId4" Type="http://schemas.openxmlformats.org/officeDocument/2006/relationships/hyperlink" Target="http://pub.etla.fi/ETLA-B263.pdf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9.xml"/><Relationship Id="rId4" Type="http://schemas.openxmlformats.org/officeDocument/2006/relationships/hyperlink" Target="http://pub.etla.fi/ETLA-B263.pdf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pub.etla.fi/ETLA-B263.pdf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pub.etla.fi/ETLA-B263.pdf" TargetMode="Externa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pub.etla.fi/ETLA-B263.pdf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pub.etla.fi/ETLA-B263.pdf" TargetMode="Externa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pub.etla.fi/ETLA-B263.pdf" TargetMode="Externa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pub.etla.fi/ETLA-B263.pdf" TargetMode="Externa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4" Type="http://schemas.openxmlformats.org/officeDocument/2006/relationships/hyperlink" Target="http://pub.etla.fi/ETLA-B263.pd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4" Type="http://schemas.openxmlformats.org/officeDocument/2006/relationships/hyperlink" Target="http://pub.etla.fi/ETLA-B263.pd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pub.etla.fi/ETLA-B263.pdf" TargetMode="Externa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pub.etla.fi/ETLA-B263.pdf" TargetMode="Externa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716" y="0"/>
            <a:ext cx="5928568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16504" y="5474544"/>
            <a:ext cx="4572000" cy="1125436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ts val="4000"/>
              </a:lnSpc>
              <a:spcBef>
                <a:spcPts val="0"/>
              </a:spcBef>
              <a:spcAft>
                <a:spcPts val="0"/>
              </a:spcAft>
            </a:pPr>
            <a:r>
              <a:rPr lang="fi-FI" sz="4000" dirty="0" smtClean="0">
                <a:solidFill>
                  <a:prstClr val="white"/>
                </a:solidFill>
                <a:latin typeface="Calibri"/>
              </a:rPr>
              <a:t>Kirjan kuviot</a:t>
            </a:r>
          </a:p>
          <a:p>
            <a:pPr fontAlgn="auto">
              <a:lnSpc>
                <a:spcPts val="4000"/>
              </a:lnSpc>
              <a:spcBef>
                <a:spcPts val="0"/>
              </a:spcBef>
              <a:spcAft>
                <a:spcPts val="0"/>
              </a:spcAft>
            </a:pPr>
            <a:r>
              <a:rPr lang="fi-FI" sz="4000" dirty="0" smtClean="0">
                <a:solidFill>
                  <a:prstClr val="white"/>
                </a:solidFill>
                <a:latin typeface="Calibri"/>
              </a:rPr>
              <a:t>&amp; taulukot</a:t>
            </a:r>
            <a:endParaRPr lang="fi-FI" sz="400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6580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3109217785"/>
              </p:ext>
            </p:extLst>
          </p:nvPr>
        </p:nvGraphicFramePr>
        <p:xfrm>
          <a:off x="3600000" y="360000"/>
          <a:ext cx="5400000" cy="44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808622" y="4234140"/>
            <a:ext cx="1159041" cy="410049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fi-FI" b="1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IMD</a:t>
            </a:r>
            <a:endParaRPr lang="fi-FI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24192" y="4234139"/>
            <a:ext cx="1159041" cy="410049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fi-FI" b="1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WEF</a:t>
            </a:r>
            <a:endParaRPr lang="fi-FI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" y="422012"/>
            <a:ext cx="3710763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>
                <a:latin typeface="Calibri" panose="020F0502020204030204" pitchFamily="34" charset="0"/>
              </a:rPr>
              <a:t>Kuvio 7</a:t>
            </a:r>
          </a:p>
          <a:p>
            <a:r>
              <a:rPr lang="fi-FI" b="1" dirty="0">
                <a:latin typeface="Calibri" panose="020F0502020204030204" pitchFamily="34" charset="0"/>
              </a:rPr>
              <a:t>Yhteys menneisyyteen: Kilpailu- kykyindeksin </a:t>
            </a:r>
            <a:r>
              <a:rPr lang="fi-FI" b="1" i="1" dirty="0">
                <a:latin typeface="Calibri" panose="020F0502020204030204" pitchFamily="34" charset="0"/>
              </a:rPr>
              <a:t>tason </a:t>
            </a:r>
            <a:r>
              <a:rPr lang="fi-FI" b="1" dirty="0">
                <a:latin typeface="Calibri" panose="020F0502020204030204" pitchFamily="34" charset="0"/>
              </a:rPr>
              <a:t>korrelaatio </a:t>
            </a:r>
            <a:r>
              <a:rPr lang="fi-FI" b="1" i="1" dirty="0">
                <a:latin typeface="Calibri" panose="020F0502020204030204" pitchFamily="34" charset="0"/>
              </a:rPr>
              <a:t>bkt per </a:t>
            </a:r>
            <a:r>
              <a:rPr lang="fi-FI" b="1" i="1" dirty="0" err="1">
                <a:latin typeface="Calibri" panose="020F0502020204030204" pitchFamily="34" charset="0"/>
              </a:rPr>
              <a:t>capitan</a:t>
            </a:r>
            <a:r>
              <a:rPr lang="fi-FI" b="1" i="1" dirty="0">
                <a:latin typeface="Calibri" panose="020F0502020204030204" pitchFamily="34" charset="0"/>
              </a:rPr>
              <a:t> </a:t>
            </a:r>
            <a:r>
              <a:rPr lang="fi-FI" b="1" dirty="0">
                <a:latin typeface="Calibri" panose="020F0502020204030204" pitchFamily="34" charset="0"/>
              </a:rPr>
              <a:t>viiden aiemman vuoden muutokseen.</a:t>
            </a:r>
            <a:endParaRPr lang="fi-FI" dirty="0">
              <a:latin typeface="Calibri" panose="020F0502020204030204" pitchFamily="34" charset="0"/>
            </a:endParaRPr>
          </a:p>
          <a:p>
            <a:r>
              <a:rPr lang="fi-FI" dirty="0">
                <a:latin typeface="Calibri" panose="020F0502020204030204" pitchFamily="34" charset="0"/>
              </a:rPr>
              <a:t> </a:t>
            </a:r>
          </a:p>
          <a:p>
            <a:r>
              <a:rPr lang="fi-FI" dirty="0">
                <a:latin typeface="Calibri" panose="020F0502020204030204" pitchFamily="34" charset="0"/>
              </a:rPr>
              <a:t>Indeksitason korrelaatio aiemman kehityksen kanssa on vähäinen.</a:t>
            </a:r>
          </a:p>
          <a:p>
            <a:r>
              <a:rPr lang="fi-FI" dirty="0">
                <a:latin typeface="Calibri" panose="020F0502020204030204" pitchFamily="34" charset="0"/>
              </a:rPr>
              <a:t> </a:t>
            </a:r>
          </a:p>
          <a:p>
            <a:r>
              <a:rPr lang="fi-FI" dirty="0">
                <a:latin typeface="Calibri" panose="020F0502020204030204" pitchFamily="34" charset="0"/>
              </a:rPr>
              <a:t>Lähde: </a:t>
            </a:r>
            <a:r>
              <a:rPr lang="fi-FI" dirty="0" err="1">
                <a:latin typeface="Calibri" panose="020F0502020204030204" pitchFamily="34" charset="0"/>
              </a:rPr>
              <a:t>IMD:n</a:t>
            </a:r>
            <a:r>
              <a:rPr lang="fi-FI" dirty="0">
                <a:latin typeface="Calibri" panose="020F0502020204030204" pitchFamily="34" charset="0"/>
              </a:rPr>
              <a:t> ja </a:t>
            </a:r>
            <a:r>
              <a:rPr lang="fi-FI" dirty="0" err="1">
                <a:latin typeface="Calibri" panose="020F0502020204030204" pitchFamily="34" charset="0"/>
              </a:rPr>
              <a:t>WEF:n</a:t>
            </a:r>
            <a:r>
              <a:rPr lang="fi-FI" dirty="0">
                <a:latin typeface="Calibri" panose="020F0502020204030204" pitchFamily="34" charset="0"/>
              </a:rPr>
              <a:t> vuosikirjat</a:t>
            </a:r>
          </a:p>
          <a:p>
            <a:r>
              <a:rPr lang="fi-FI" dirty="0">
                <a:latin typeface="Calibri" panose="020F0502020204030204" pitchFamily="34" charset="0"/>
              </a:rPr>
              <a:t>1996–2013. Kirjoittajien laskelmat. Kuviossa yhteenveto </a:t>
            </a:r>
            <a:r>
              <a:rPr lang="fi-FI" dirty="0" err="1" smtClean="0">
                <a:latin typeface="Calibri" panose="020F0502020204030204" pitchFamily="34" charset="0"/>
              </a:rPr>
              <a:t>korrelaa-tiosta</a:t>
            </a:r>
            <a:r>
              <a:rPr lang="fi-FI" dirty="0">
                <a:latin typeface="Calibri" panose="020F0502020204030204" pitchFamily="34" charset="0"/>
              </a:rPr>
              <a:t>. Pylvään </a:t>
            </a:r>
            <a:r>
              <a:rPr lang="fi-FI" dirty="0" smtClean="0">
                <a:latin typeface="Calibri" panose="020F0502020204030204" pitchFamily="34" charset="0"/>
              </a:rPr>
              <a:t>korkeus 100 </a:t>
            </a:r>
            <a:r>
              <a:rPr lang="fi-FI" dirty="0">
                <a:latin typeface="Calibri" panose="020F0502020204030204" pitchFamily="34" charset="0"/>
              </a:rPr>
              <a:t>%. Nollan yläpuolella se osuus vuosista, joissa korrelaatio oli positiivinen. Tummempi osuus kertoo, mikä osuus korrelaatioista </a:t>
            </a:r>
            <a:r>
              <a:rPr lang="fi-FI" dirty="0" smtClean="0">
                <a:latin typeface="Calibri" panose="020F0502020204030204" pitchFamily="34" charset="0"/>
              </a:rPr>
              <a:t>oli tilastollisesti </a:t>
            </a:r>
            <a:r>
              <a:rPr lang="fi-FI" dirty="0">
                <a:latin typeface="Calibri" panose="020F0502020204030204" pitchFamily="34" charset="0"/>
              </a:rPr>
              <a:t>merkitseviä.</a:t>
            </a:r>
          </a:p>
        </p:txBody>
      </p:sp>
      <p:sp>
        <p:nvSpPr>
          <p:cNvPr id="6" name="Rectangle 5"/>
          <p:cNvSpPr/>
          <p:nvPr/>
        </p:nvSpPr>
        <p:spPr>
          <a:xfrm>
            <a:off x="74428" y="6048921"/>
            <a:ext cx="87612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400" b="1" dirty="0">
                <a:latin typeface="Calibri" panose="020F0502020204030204" pitchFamily="34" charset="0"/>
              </a:rPr>
              <a:t>Lähde: Pajarinen</a:t>
            </a:r>
            <a:r>
              <a:rPr lang="fi-FI" sz="1400" dirty="0">
                <a:latin typeface="Calibri" panose="020F0502020204030204" pitchFamily="34" charset="0"/>
              </a:rPr>
              <a:t>, Mika ja </a:t>
            </a:r>
            <a:r>
              <a:rPr lang="fi-FI" sz="1400" b="1" dirty="0">
                <a:latin typeface="Calibri" panose="020F0502020204030204" pitchFamily="34" charset="0"/>
              </a:rPr>
              <a:t>Rouvinen</a:t>
            </a:r>
            <a:r>
              <a:rPr lang="fi-FI" sz="1400" dirty="0">
                <a:latin typeface="Calibri" panose="020F0502020204030204" pitchFamily="34" charset="0"/>
              </a:rPr>
              <a:t>, Petri (2014). </a:t>
            </a:r>
            <a:r>
              <a:rPr lang="fi-FI" sz="1400" i="1" dirty="0">
                <a:latin typeface="Calibri" panose="020F0502020204030204" pitchFamily="34" charset="0"/>
              </a:rPr>
              <a:t>Kilpailukyky à la IMD ja WEF.</a:t>
            </a:r>
            <a:endParaRPr lang="fi-FI" sz="1400" dirty="0">
              <a:latin typeface="Calibri" panose="020F0502020204030204" pitchFamily="34" charset="0"/>
            </a:endParaRPr>
          </a:p>
          <a:p>
            <a:r>
              <a:rPr lang="fi-FI" sz="1400" dirty="0">
                <a:latin typeface="Calibri" panose="020F0502020204030204" pitchFamily="34" charset="0"/>
              </a:rPr>
              <a:t>Helsinki: Taloustieto (ETLA B263). </a:t>
            </a:r>
            <a:r>
              <a:rPr lang="fi-FI" sz="1400" dirty="0">
                <a:latin typeface="Calibri" panose="020F0502020204030204" pitchFamily="34" charset="0"/>
                <a:hlinkClick r:id="rId4"/>
              </a:rPr>
              <a:t>http://pub.etla.fi/ETLA-B263.pdf</a:t>
            </a:r>
            <a:endParaRPr lang="fi-FI" sz="1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39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1513562827"/>
              </p:ext>
            </p:extLst>
          </p:nvPr>
        </p:nvGraphicFramePr>
        <p:xfrm>
          <a:off x="3600000" y="360000"/>
          <a:ext cx="5400000" cy="44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808622" y="4234140"/>
            <a:ext cx="1159041" cy="410049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fi-FI" b="1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IMD</a:t>
            </a:r>
            <a:endParaRPr lang="fi-FI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24192" y="4234139"/>
            <a:ext cx="1159041" cy="410049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fi-FI" b="1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WEF</a:t>
            </a:r>
            <a:endParaRPr lang="fi-FI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6958" y="368849"/>
            <a:ext cx="36576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>
                <a:latin typeface="Calibri" panose="020F0502020204030204" pitchFamily="34" charset="0"/>
              </a:rPr>
              <a:t>Kuvio 8</a:t>
            </a:r>
          </a:p>
          <a:p>
            <a:r>
              <a:rPr lang="fi-FI" b="1" dirty="0">
                <a:latin typeface="Calibri" panose="020F0502020204030204" pitchFamily="34" charset="0"/>
              </a:rPr>
              <a:t>Yhteys nykyisyyteen (maan </a:t>
            </a:r>
            <a:r>
              <a:rPr lang="fi-FI" b="1" dirty="0" err="1">
                <a:latin typeface="Calibri" panose="020F0502020204030204" pitchFamily="34" charset="0"/>
              </a:rPr>
              <a:t>saavut-</a:t>
            </a:r>
            <a:r>
              <a:rPr lang="fi-FI" b="1" dirty="0">
                <a:latin typeface="Calibri" panose="020F0502020204030204" pitchFamily="34" charset="0"/>
              </a:rPr>
              <a:t> </a:t>
            </a:r>
            <a:r>
              <a:rPr lang="fi-FI" b="1" dirty="0" err="1">
                <a:latin typeface="Calibri" panose="020F0502020204030204" pitchFamily="34" charset="0"/>
              </a:rPr>
              <a:t>tamaan</a:t>
            </a:r>
            <a:r>
              <a:rPr lang="fi-FI" b="1" dirty="0">
                <a:latin typeface="Calibri" panose="020F0502020204030204" pitchFamily="34" charset="0"/>
              </a:rPr>
              <a:t> tasoon): </a:t>
            </a:r>
            <a:r>
              <a:rPr lang="fi-FI" b="1" dirty="0" err="1">
                <a:latin typeface="Calibri" panose="020F0502020204030204" pitchFamily="34" charset="0"/>
              </a:rPr>
              <a:t>Kilpailukykyin-</a:t>
            </a:r>
            <a:r>
              <a:rPr lang="fi-FI" b="1" dirty="0">
                <a:latin typeface="Calibri" panose="020F0502020204030204" pitchFamily="34" charset="0"/>
              </a:rPr>
              <a:t> </a:t>
            </a:r>
            <a:r>
              <a:rPr lang="fi-FI" b="1" dirty="0" err="1">
                <a:latin typeface="Calibri" panose="020F0502020204030204" pitchFamily="34" charset="0"/>
              </a:rPr>
              <a:t>deksin</a:t>
            </a:r>
            <a:r>
              <a:rPr lang="fi-FI" b="1" dirty="0">
                <a:latin typeface="Calibri" panose="020F0502020204030204" pitchFamily="34" charset="0"/>
              </a:rPr>
              <a:t> </a:t>
            </a:r>
            <a:r>
              <a:rPr lang="fi-FI" b="1" i="1" dirty="0">
                <a:latin typeface="Calibri" panose="020F0502020204030204" pitchFamily="34" charset="0"/>
              </a:rPr>
              <a:t>tason </a:t>
            </a:r>
            <a:r>
              <a:rPr lang="fi-FI" b="1" dirty="0">
                <a:latin typeface="Calibri" panose="020F0502020204030204" pitchFamily="34" charset="0"/>
              </a:rPr>
              <a:t>korrelaatio </a:t>
            </a:r>
            <a:r>
              <a:rPr lang="fi-FI" b="1" i="1" dirty="0">
                <a:latin typeface="Calibri" panose="020F0502020204030204" pitchFamily="34" charset="0"/>
              </a:rPr>
              <a:t>bkt per </a:t>
            </a:r>
            <a:r>
              <a:rPr lang="fi-FI" b="1" i="1" dirty="0" err="1">
                <a:latin typeface="Calibri" panose="020F0502020204030204" pitchFamily="34" charset="0"/>
              </a:rPr>
              <a:t>capitan</a:t>
            </a:r>
            <a:r>
              <a:rPr lang="fi-FI" b="1" i="1" dirty="0">
                <a:latin typeface="Calibri" panose="020F0502020204030204" pitchFamily="34" charset="0"/>
              </a:rPr>
              <a:t> tason </a:t>
            </a:r>
            <a:r>
              <a:rPr lang="fi-FI" b="1" dirty="0">
                <a:latin typeface="Calibri" panose="020F0502020204030204" pitchFamily="34" charset="0"/>
              </a:rPr>
              <a:t>kanssa (PP$).</a:t>
            </a:r>
            <a:endParaRPr lang="fi-FI" dirty="0">
              <a:latin typeface="Calibri" panose="020F0502020204030204" pitchFamily="34" charset="0"/>
            </a:endParaRPr>
          </a:p>
          <a:p>
            <a:r>
              <a:rPr lang="fi-FI" dirty="0">
                <a:latin typeface="Calibri" panose="020F0502020204030204" pitchFamily="34" charset="0"/>
              </a:rPr>
              <a:t> </a:t>
            </a:r>
          </a:p>
          <a:p>
            <a:r>
              <a:rPr lang="fi-FI" dirty="0">
                <a:latin typeface="Calibri" panose="020F0502020204030204" pitchFamily="34" charset="0"/>
              </a:rPr>
              <a:t>Indeksin ja nykytason välinen </a:t>
            </a:r>
            <a:r>
              <a:rPr lang="fi-FI" dirty="0" err="1">
                <a:latin typeface="Calibri" panose="020F0502020204030204" pitchFamily="34" charset="0"/>
              </a:rPr>
              <a:t>korre-</a:t>
            </a:r>
            <a:r>
              <a:rPr lang="fi-FI" dirty="0">
                <a:latin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</a:rPr>
              <a:t>laation</a:t>
            </a:r>
            <a:r>
              <a:rPr lang="fi-FI" dirty="0">
                <a:latin typeface="Calibri" panose="020F0502020204030204" pitchFamily="34" charset="0"/>
              </a:rPr>
              <a:t> on positiivinen ja </a:t>
            </a:r>
            <a:r>
              <a:rPr lang="fi-FI" dirty="0" err="1">
                <a:latin typeface="Calibri" panose="020F0502020204030204" pitchFamily="34" charset="0"/>
              </a:rPr>
              <a:t>tilastolli-</a:t>
            </a:r>
            <a:r>
              <a:rPr lang="fi-FI" dirty="0">
                <a:latin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</a:rPr>
              <a:t>sesti</a:t>
            </a:r>
            <a:r>
              <a:rPr lang="fi-FI" dirty="0">
                <a:latin typeface="Calibri" panose="020F0502020204030204" pitchFamily="34" charset="0"/>
              </a:rPr>
              <a:t> merkitsevä.</a:t>
            </a:r>
          </a:p>
          <a:p>
            <a:r>
              <a:rPr lang="fi-FI" dirty="0">
                <a:latin typeface="Calibri" panose="020F0502020204030204" pitchFamily="34" charset="0"/>
              </a:rPr>
              <a:t> </a:t>
            </a:r>
          </a:p>
          <a:p>
            <a:r>
              <a:rPr lang="fi-FI" dirty="0">
                <a:latin typeface="Calibri" panose="020F0502020204030204" pitchFamily="34" charset="0"/>
              </a:rPr>
              <a:t>Lähde: </a:t>
            </a:r>
            <a:r>
              <a:rPr lang="fi-FI" dirty="0" err="1">
                <a:latin typeface="Calibri" panose="020F0502020204030204" pitchFamily="34" charset="0"/>
              </a:rPr>
              <a:t>IMD:n</a:t>
            </a:r>
            <a:r>
              <a:rPr lang="fi-FI" dirty="0">
                <a:latin typeface="Calibri" panose="020F0502020204030204" pitchFamily="34" charset="0"/>
              </a:rPr>
              <a:t> ja </a:t>
            </a:r>
            <a:r>
              <a:rPr lang="fi-FI" dirty="0" err="1">
                <a:latin typeface="Calibri" panose="020F0502020204030204" pitchFamily="34" charset="0"/>
              </a:rPr>
              <a:t>WEF:n</a:t>
            </a:r>
            <a:r>
              <a:rPr lang="fi-FI" dirty="0">
                <a:latin typeface="Calibri" panose="020F0502020204030204" pitchFamily="34" charset="0"/>
              </a:rPr>
              <a:t> vuosikirjat</a:t>
            </a:r>
          </a:p>
          <a:p>
            <a:r>
              <a:rPr lang="fi-FI" dirty="0">
                <a:latin typeface="Calibri" panose="020F0502020204030204" pitchFamily="34" charset="0"/>
              </a:rPr>
              <a:t>1996–2013. Kirjoittajien laskelmat. Kuviossa yhteenveto korrelaatiosta. Pylvään </a:t>
            </a:r>
            <a:r>
              <a:rPr lang="fi-FI" dirty="0" smtClean="0">
                <a:latin typeface="Calibri" panose="020F0502020204030204" pitchFamily="34" charset="0"/>
              </a:rPr>
              <a:t>korkeus 100 </a:t>
            </a:r>
            <a:r>
              <a:rPr lang="fi-FI" dirty="0">
                <a:latin typeface="Calibri" panose="020F0502020204030204" pitchFamily="34" charset="0"/>
              </a:rPr>
              <a:t>%. Nollan yläpuolella se osuus vuosista, joissa korrelaatio oli </a:t>
            </a:r>
            <a:r>
              <a:rPr lang="fi-FI" dirty="0" smtClean="0">
                <a:latin typeface="Calibri" panose="020F0502020204030204" pitchFamily="34" charset="0"/>
              </a:rPr>
              <a:t>positiivinen. </a:t>
            </a:r>
            <a:r>
              <a:rPr lang="fi-FI" dirty="0" err="1" smtClean="0">
                <a:latin typeface="Calibri" panose="020F0502020204030204" pitchFamily="34" charset="0"/>
              </a:rPr>
              <a:t>Tum-mempi</a:t>
            </a:r>
            <a:r>
              <a:rPr lang="fi-FI" dirty="0" smtClean="0">
                <a:latin typeface="Calibri" panose="020F0502020204030204" pitchFamily="34" charset="0"/>
              </a:rPr>
              <a:t> </a:t>
            </a:r>
            <a:r>
              <a:rPr lang="fi-FI" dirty="0">
                <a:latin typeface="Calibri" panose="020F0502020204030204" pitchFamily="34" charset="0"/>
              </a:rPr>
              <a:t>osuus kertoo, mikä osuus korrelaatioista </a:t>
            </a:r>
            <a:r>
              <a:rPr lang="fi-FI" dirty="0" smtClean="0">
                <a:latin typeface="Calibri" panose="020F0502020204030204" pitchFamily="34" charset="0"/>
              </a:rPr>
              <a:t>oli tilastollisesti </a:t>
            </a:r>
            <a:r>
              <a:rPr lang="fi-FI" dirty="0">
                <a:latin typeface="Calibri" panose="020F0502020204030204" pitchFamily="34" charset="0"/>
              </a:rPr>
              <a:t>merkitseviä.</a:t>
            </a:r>
          </a:p>
        </p:txBody>
      </p:sp>
      <p:sp>
        <p:nvSpPr>
          <p:cNvPr id="6" name="Rectangle 5"/>
          <p:cNvSpPr/>
          <p:nvPr/>
        </p:nvSpPr>
        <p:spPr>
          <a:xfrm>
            <a:off x="74428" y="6048921"/>
            <a:ext cx="87612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400" b="1" dirty="0">
                <a:latin typeface="Calibri" panose="020F0502020204030204" pitchFamily="34" charset="0"/>
              </a:rPr>
              <a:t>Lähde: Pajarinen</a:t>
            </a:r>
            <a:r>
              <a:rPr lang="fi-FI" sz="1400" dirty="0">
                <a:latin typeface="Calibri" panose="020F0502020204030204" pitchFamily="34" charset="0"/>
              </a:rPr>
              <a:t>, Mika ja </a:t>
            </a:r>
            <a:r>
              <a:rPr lang="fi-FI" sz="1400" b="1" dirty="0">
                <a:latin typeface="Calibri" panose="020F0502020204030204" pitchFamily="34" charset="0"/>
              </a:rPr>
              <a:t>Rouvinen</a:t>
            </a:r>
            <a:r>
              <a:rPr lang="fi-FI" sz="1400" dirty="0">
                <a:latin typeface="Calibri" panose="020F0502020204030204" pitchFamily="34" charset="0"/>
              </a:rPr>
              <a:t>, Petri (2014). </a:t>
            </a:r>
            <a:r>
              <a:rPr lang="fi-FI" sz="1400" i="1" dirty="0">
                <a:latin typeface="Calibri" panose="020F0502020204030204" pitchFamily="34" charset="0"/>
              </a:rPr>
              <a:t>Kilpailukyky à la IMD ja WEF.</a:t>
            </a:r>
            <a:endParaRPr lang="fi-FI" sz="1400" dirty="0">
              <a:latin typeface="Calibri" panose="020F0502020204030204" pitchFamily="34" charset="0"/>
            </a:endParaRPr>
          </a:p>
          <a:p>
            <a:r>
              <a:rPr lang="fi-FI" sz="1400" dirty="0">
                <a:latin typeface="Calibri" panose="020F0502020204030204" pitchFamily="34" charset="0"/>
              </a:rPr>
              <a:t>Helsinki: Taloustieto (ETLA B263). </a:t>
            </a:r>
            <a:r>
              <a:rPr lang="fi-FI" sz="1400" dirty="0">
                <a:latin typeface="Calibri" panose="020F0502020204030204" pitchFamily="34" charset="0"/>
                <a:hlinkClick r:id="rId4"/>
              </a:rPr>
              <a:t>http://pub.etla.fi/ETLA-B263.pdf</a:t>
            </a:r>
            <a:endParaRPr lang="fi-FI" sz="1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66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949730755"/>
              </p:ext>
            </p:extLst>
          </p:nvPr>
        </p:nvGraphicFramePr>
        <p:xfrm>
          <a:off x="3600000" y="360000"/>
          <a:ext cx="5400000" cy="44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808622" y="4234140"/>
            <a:ext cx="1159041" cy="410049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fi-FI" b="1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IMD</a:t>
            </a:r>
            <a:endParaRPr lang="fi-FI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24192" y="4234139"/>
            <a:ext cx="1159041" cy="410049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fi-FI" b="1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WEF</a:t>
            </a:r>
            <a:endParaRPr lang="fi-FI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7591" y="336951"/>
            <a:ext cx="346621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>
                <a:latin typeface="Calibri" panose="020F0502020204030204" pitchFamily="34" charset="0"/>
              </a:rPr>
              <a:t>Kuvio 9</a:t>
            </a:r>
          </a:p>
          <a:p>
            <a:r>
              <a:rPr lang="fi-FI" b="1" dirty="0">
                <a:latin typeface="Calibri" panose="020F0502020204030204" pitchFamily="34" charset="0"/>
              </a:rPr>
              <a:t>Yhteys tulevaisuuteen: </a:t>
            </a:r>
            <a:r>
              <a:rPr lang="fi-FI" b="1" dirty="0" err="1">
                <a:latin typeface="Calibri" panose="020F0502020204030204" pitchFamily="34" charset="0"/>
              </a:rPr>
              <a:t>Kilpailuky-</a:t>
            </a:r>
            <a:r>
              <a:rPr lang="fi-FI" b="1" dirty="0">
                <a:latin typeface="Calibri" panose="020F0502020204030204" pitchFamily="34" charset="0"/>
              </a:rPr>
              <a:t> </a:t>
            </a:r>
            <a:r>
              <a:rPr lang="fi-FI" b="1" dirty="0" err="1">
                <a:latin typeface="Calibri" panose="020F0502020204030204" pitchFamily="34" charset="0"/>
              </a:rPr>
              <a:t>kyindeksin</a:t>
            </a:r>
            <a:r>
              <a:rPr lang="fi-FI" b="1" dirty="0">
                <a:latin typeface="Calibri" panose="020F0502020204030204" pitchFamily="34" charset="0"/>
              </a:rPr>
              <a:t> </a:t>
            </a:r>
            <a:r>
              <a:rPr lang="fi-FI" b="1" i="1" dirty="0">
                <a:latin typeface="Calibri" panose="020F0502020204030204" pitchFamily="34" charset="0"/>
              </a:rPr>
              <a:t>tason </a:t>
            </a:r>
            <a:r>
              <a:rPr lang="fi-FI" b="1" dirty="0">
                <a:latin typeface="Calibri" panose="020F0502020204030204" pitchFamily="34" charset="0"/>
              </a:rPr>
              <a:t>korrelaatio </a:t>
            </a:r>
            <a:r>
              <a:rPr lang="fi-FI" b="1" i="1" dirty="0">
                <a:latin typeface="Calibri" panose="020F0502020204030204" pitchFamily="34" charset="0"/>
              </a:rPr>
              <a:t>bkt per </a:t>
            </a:r>
            <a:r>
              <a:rPr lang="fi-FI" b="1" i="1" dirty="0" err="1">
                <a:latin typeface="Calibri" panose="020F0502020204030204" pitchFamily="34" charset="0"/>
              </a:rPr>
              <a:t>capitan</a:t>
            </a:r>
            <a:r>
              <a:rPr lang="fi-FI" b="1" i="1" dirty="0">
                <a:latin typeface="Calibri" panose="020F0502020204030204" pitchFamily="34" charset="0"/>
              </a:rPr>
              <a:t> </a:t>
            </a:r>
            <a:r>
              <a:rPr lang="fi-FI" b="1" dirty="0">
                <a:latin typeface="Calibri" panose="020F0502020204030204" pitchFamily="34" charset="0"/>
              </a:rPr>
              <a:t>viiden </a:t>
            </a:r>
            <a:r>
              <a:rPr lang="fi-FI" b="1" dirty="0" smtClean="0">
                <a:latin typeface="Calibri" panose="020F0502020204030204" pitchFamily="34" charset="0"/>
              </a:rPr>
              <a:t> julkaisu-ajankohtaa </a:t>
            </a:r>
            <a:r>
              <a:rPr lang="fi-FI" b="1" dirty="0">
                <a:latin typeface="Calibri" panose="020F0502020204030204" pitchFamily="34" charset="0"/>
              </a:rPr>
              <a:t>seuraavan vuoden </a:t>
            </a:r>
            <a:r>
              <a:rPr lang="fi-FI" b="1" dirty="0" smtClean="0">
                <a:latin typeface="Calibri" panose="020F0502020204030204" pitchFamily="34" charset="0"/>
              </a:rPr>
              <a:t>muutokseen</a:t>
            </a:r>
            <a:r>
              <a:rPr lang="fi-FI" b="1" dirty="0">
                <a:latin typeface="Calibri" panose="020F0502020204030204" pitchFamily="34" charset="0"/>
              </a:rPr>
              <a:t>.</a:t>
            </a:r>
            <a:endParaRPr lang="fi-FI" dirty="0">
              <a:latin typeface="Calibri" panose="020F0502020204030204" pitchFamily="34" charset="0"/>
            </a:endParaRPr>
          </a:p>
          <a:p>
            <a:r>
              <a:rPr lang="fi-FI" dirty="0">
                <a:latin typeface="Calibri" panose="020F0502020204030204" pitchFamily="34" charset="0"/>
              </a:rPr>
              <a:t> </a:t>
            </a:r>
          </a:p>
          <a:p>
            <a:r>
              <a:rPr lang="fi-FI" dirty="0">
                <a:latin typeface="Calibri" panose="020F0502020204030204" pitchFamily="34" charset="0"/>
              </a:rPr>
              <a:t>Hyvä sijoitus ei korreloi tulevan kehityksen kanssa.</a:t>
            </a:r>
          </a:p>
          <a:p>
            <a:r>
              <a:rPr lang="fi-FI" dirty="0">
                <a:latin typeface="Calibri" panose="020F0502020204030204" pitchFamily="34" charset="0"/>
              </a:rPr>
              <a:t> </a:t>
            </a:r>
          </a:p>
          <a:p>
            <a:r>
              <a:rPr lang="fi-FI" dirty="0">
                <a:latin typeface="Calibri" panose="020F0502020204030204" pitchFamily="34" charset="0"/>
              </a:rPr>
              <a:t>Lähde: </a:t>
            </a:r>
            <a:r>
              <a:rPr lang="fi-FI" dirty="0" err="1">
                <a:latin typeface="Calibri" panose="020F0502020204030204" pitchFamily="34" charset="0"/>
              </a:rPr>
              <a:t>IMD:n</a:t>
            </a:r>
            <a:r>
              <a:rPr lang="fi-FI" dirty="0">
                <a:latin typeface="Calibri" panose="020F0502020204030204" pitchFamily="34" charset="0"/>
              </a:rPr>
              <a:t> ja </a:t>
            </a:r>
            <a:r>
              <a:rPr lang="fi-FI" dirty="0" err="1">
                <a:latin typeface="Calibri" panose="020F0502020204030204" pitchFamily="34" charset="0"/>
              </a:rPr>
              <a:t>WEF:n</a:t>
            </a:r>
            <a:r>
              <a:rPr lang="fi-FI" dirty="0">
                <a:latin typeface="Calibri" panose="020F0502020204030204" pitchFamily="34" charset="0"/>
              </a:rPr>
              <a:t> vuosikirjat</a:t>
            </a:r>
          </a:p>
          <a:p>
            <a:r>
              <a:rPr lang="fi-FI" dirty="0">
                <a:latin typeface="Calibri" panose="020F0502020204030204" pitchFamily="34" charset="0"/>
              </a:rPr>
              <a:t>1996–2013. Kirjoittajien laskelmat. Kuviossa </a:t>
            </a:r>
            <a:r>
              <a:rPr lang="fi-FI" dirty="0" smtClean="0">
                <a:latin typeface="Calibri" panose="020F0502020204030204" pitchFamily="34" charset="0"/>
              </a:rPr>
              <a:t>yhteenveto </a:t>
            </a:r>
            <a:r>
              <a:rPr lang="fi-FI" dirty="0" err="1" smtClean="0">
                <a:latin typeface="Calibri" panose="020F0502020204030204" pitchFamily="34" charset="0"/>
              </a:rPr>
              <a:t>korrelaati-osta</a:t>
            </a:r>
            <a:r>
              <a:rPr lang="fi-FI" dirty="0">
                <a:latin typeface="Calibri" panose="020F0502020204030204" pitchFamily="34" charset="0"/>
              </a:rPr>
              <a:t>. Pylvään </a:t>
            </a:r>
            <a:r>
              <a:rPr lang="fi-FI" dirty="0" smtClean="0">
                <a:latin typeface="Calibri" panose="020F0502020204030204" pitchFamily="34" charset="0"/>
              </a:rPr>
              <a:t>korkeus 100 </a:t>
            </a:r>
            <a:r>
              <a:rPr lang="fi-FI" dirty="0">
                <a:latin typeface="Calibri" panose="020F0502020204030204" pitchFamily="34" charset="0"/>
              </a:rPr>
              <a:t>%. Nollan yläpuolella se osuus </a:t>
            </a:r>
            <a:r>
              <a:rPr lang="fi-FI" dirty="0" err="1" smtClean="0">
                <a:latin typeface="Calibri" panose="020F0502020204030204" pitchFamily="34" charset="0"/>
              </a:rPr>
              <a:t>vuo-sista</a:t>
            </a:r>
            <a:r>
              <a:rPr lang="fi-FI" dirty="0">
                <a:latin typeface="Calibri" panose="020F0502020204030204" pitchFamily="34" charset="0"/>
              </a:rPr>
              <a:t>, joissa korrelaatio oli </a:t>
            </a:r>
            <a:r>
              <a:rPr lang="fi-FI" dirty="0" err="1" smtClean="0">
                <a:latin typeface="Calibri" panose="020F0502020204030204" pitchFamily="34" charset="0"/>
              </a:rPr>
              <a:t>positii-vinen</a:t>
            </a:r>
            <a:r>
              <a:rPr lang="fi-FI" dirty="0">
                <a:latin typeface="Calibri" panose="020F0502020204030204" pitchFamily="34" charset="0"/>
              </a:rPr>
              <a:t>. Tummempi osuus kertoo, mikä osuus korrelaatioista </a:t>
            </a:r>
            <a:r>
              <a:rPr lang="fi-FI" dirty="0" smtClean="0">
                <a:latin typeface="Calibri" panose="020F0502020204030204" pitchFamily="34" charset="0"/>
              </a:rPr>
              <a:t>oli tilastollisesti </a:t>
            </a:r>
            <a:r>
              <a:rPr lang="fi-FI" dirty="0">
                <a:latin typeface="Calibri" panose="020F0502020204030204" pitchFamily="34" charset="0"/>
              </a:rPr>
              <a:t>merkitseviä.</a:t>
            </a:r>
          </a:p>
        </p:txBody>
      </p:sp>
      <p:sp>
        <p:nvSpPr>
          <p:cNvPr id="6" name="Rectangle 5"/>
          <p:cNvSpPr/>
          <p:nvPr/>
        </p:nvSpPr>
        <p:spPr>
          <a:xfrm>
            <a:off x="74428" y="6048921"/>
            <a:ext cx="87612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400" b="1" dirty="0">
                <a:latin typeface="Calibri" panose="020F0502020204030204" pitchFamily="34" charset="0"/>
              </a:rPr>
              <a:t>Lähde: Pajarinen</a:t>
            </a:r>
            <a:r>
              <a:rPr lang="fi-FI" sz="1400" dirty="0">
                <a:latin typeface="Calibri" panose="020F0502020204030204" pitchFamily="34" charset="0"/>
              </a:rPr>
              <a:t>, Mika ja </a:t>
            </a:r>
            <a:r>
              <a:rPr lang="fi-FI" sz="1400" b="1" dirty="0">
                <a:latin typeface="Calibri" panose="020F0502020204030204" pitchFamily="34" charset="0"/>
              </a:rPr>
              <a:t>Rouvinen</a:t>
            </a:r>
            <a:r>
              <a:rPr lang="fi-FI" sz="1400" dirty="0">
                <a:latin typeface="Calibri" panose="020F0502020204030204" pitchFamily="34" charset="0"/>
              </a:rPr>
              <a:t>, Petri (2014). </a:t>
            </a:r>
            <a:r>
              <a:rPr lang="fi-FI" sz="1400" i="1" dirty="0">
                <a:latin typeface="Calibri" panose="020F0502020204030204" pitchFamily="34" charset="0"/>
              </a:rPr>
              <a:t>Kilpailukyky à la IMD ja WEF.</a:t>
            </a:r>
            <a:endParaRPr lang="fi-FI" sz="1400" dirty="0">
              <a:latin typeface="Calibri" panose="020F0502020204030204" pitchFamily="34" charset="0"/>
            </a:endParaRPr>
          </a:p>
          <a:p>
            <a:r>
              <a:rPr lang="fi-FI" sz="1400" dirty="0">
                <a:latin typeface="Calibri" panose="020F0502020204030204" pitchFamily="34" charset="0"/>
              </a:rPr>
              <a:t>Helsinki: Taloustieto (ETLA B263). </a:t>
            </a:r>
            <a:r>
              <a:rPr lang="fi-FI" sz="1400" dirty="0">
                <a:latin typeface="Calibri" panose="020F0502020204030204" pitchFamily="34" charset="0"/>
                <a:hlinkClick r:id="rId4"/>
              </a:rPr>
              <a:t>http://pub.etla.fi/ETLA-B263.pdf</a:t>
            </a:r>
            <a:endParaRPr lang="fi-FI" sz="1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23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4140103201"/>
              </p:ext>
            </p:extLst>
          </p:nvPr>
        </p:nvGraphicFramePr>
        <p:xfrm>
          <a:off x="3600000" y="360000"/>
          <a:ext cx="5400000" cy="44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352000" y="3987415"/>
            <a:ext cx="310405" cy="361574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spAutoFit/>
          </a:bodyPr>
          <a:lstStyle/>
          <a:p>
            <a:pPr algn="r">
              <a:lnSpc>
                <a:spcPts val="1400"/>
              </a:lnSpc>
            </a:pPr>
            <a:r>
              <a:rPr lang="fi-FI" sz="1400" dirty="0" err="1" smtClean="0">
                <a:latin typeface="Calibri" panose="020F0502020204030204" pitchFamily="34" charset="0"/>
              </a:rPr>
              <a:t>IMD</a:t>
            </a:r>
            <a:endParaRPr lang="fi-FI" sz="1400" dirty="0">
              <a:latin typeface="Calibri" panose="020F0502020204030204" pitchFamily="34" charset="0"/>
            </a:endParaRPr>
          </a:p>
          <a:p>
            <a:pPr algn="r">
              <a:lnSpc>
                <a:spcPts val="1400"/>
              </a:lnSpc>
            </a:pPr>
            <a:r>
              <a:rPr lang="fi-FI" sz="1400" dirty="0" smtClean="0">
                <a:latin typeface="Calibri" panose="020F0502020204030204" pitchFamily="34" charset="0"/>
              </a:rPr>
              <a:t>taso</a:t>
            </a:r>
            <a:endParaRPr lang="fi-FI" sz="1400" dirty="0"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12000" y="585212"/>
            <a:ext cx="750077" cy="430887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fi-FI" sz="1400" i="1" dirty="0" err="1" smtClean="0">
                <a:latin typeface="Calibri" panose="020F0502020204030204" pitchFamily="34" charset="0"/>
              </a:rPr>
              <a:t>Bkt/cap</a:t>
            </a:r>
            <a:r>
              <a:rPr lang="fi-FI" sz="1400" i="1" dirty="0" smtClean="0">
                <a:latin typeface="Calibri" panose="020F0502020204030204" pitchFamily="34" charset="0"/>
              </a:rPr>
              <a:t>.</a:t>
            </a:r>
          </a:p>
          <a:p>
            <a:r>
              <a:rPr lang="fi-FI" sz="1400" dirty="0" smtClean="0">
                <a:latin typeface="Calibri" panose="020F0502020204030204" pitchFamily="34" charset="0"/>
              </a:rPr>
              <a:t>Muutos-%</a:t>
            </a:r>
          </a:p>
        </p:txBody>
      </p:sp>
      <p:sp>
        <p:nvSpPr>
          <p:cNvPr id="4" name="Rectangle 3"/>
          <p:cNvSpPr/>
          <p:nvPr/>
        </p:nvSpPr>
        <p:spPr>
          <a:xfrm>
            <a:off x="106326" y="467028"/>
            <a:ext cx="346621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>
                <a:latin typeface="Calibri" panose="020F0502020204030204" pitchFamily="34" charset="0"/>
              </a:rPr>
              <a:t>Kuvio 10</a:t>
            </a:r>
          </a:p>
          <a:p>
            <a:r>
              <a:rPr lang="fi-FI" b="1" dirty="0">
                <a:latin typeface="Calibri" panose="020F0502020204030204" pitchFamily="34" charset="0"/>
              </a:rPr>
              <a:t>Yhteys menneisyyteen: </a:t>
            </a:r>
            <a:r>
              <a:rPr lang="fi-FI" b="1" dirty="0" err="1">
                <a:latin typeface="Calibri" panose="020F0502020204030204" pitchFamily="34" charset="0"/>
              </a:rPr>
              <a:t>IMD:n</a:t>
            </a:r>
            <a:r>
              <a:rPr lang="fi-FI" b="1" dirty="0">
                <a:latin typeface="Calibri" panose="020F0502020204030204" pitchFamily="34" charset="0"/>
              </a:rPr>
              <a:t> </a:t>
            </a:r>
            <a:r>
              <a:rPr lang="fi-FI" b="1" dirty="0" err="1">
                <a:latin typeface="Calibri" panose="020F0502020204030204" pitchFamily="34" charset="0"/>
              </a:rPr>
              <a:t>kil-</a:t>
            </a:r>
            <a:r>
              <a:rPr lang="fi-FI" b="1" dirty="0">
                <a:latin typeface="Calibri" panose="020F0502020204030204" pitchFamily="34" charset="0"/>
              </a:rPr>
              <a:t> </a:t>
            </a:r>
            <a:r>
              <a:rPr lang="fi-FI" b="1" dirty="0" err="1">
                <a:latin typeface="Calibri" panose="020F0502020204030204" pitchFamily="34" charset="0"/>
              </a:rPr>
              <a:t>pailukykyindeksin</a:t>
            </a:r>
            <a:r>
              <a:rPr lang="fi-FI" b="1" dirty="0">
                <a:latin typeface="Calibri" panose="020F0502020204030204" pitchFamily="34" charset="0"/>
              </a:rPr>
              <a:t> </a:t>
            </a:r>
            <a:r>
              <a:rPr lang="fi-FI" b="1" i="1" dirty="0">
                <a:latin typeface="Calibri" panose="020F0502020204030204" pitchFamily="34" charset="0"/>
              </a:rPr>
              <a:t>tason </a:t>
            </a:r>
            <a:r>
              <a:rPr lang="fi-FI" b="1" dirty="0">
                <a:latin typeface="Calibri" panose="020F0502020204030204" pitchFamily="34" charset="0"/>
              </a:rPr>
              <a:t>ja </a:t>
            </a:r>
            <a:r>
              <a:rPr lang="fi-FI" b="1" i="1" dirty="0">
                <a:latin typeface="Calibri" panose="020F0502020204030204" pitchFamily="34" charset="0"/>
              </a:rPr>
              <a:t>bkt per </a:t>
            </a:r>
            <a:r>
              <a:rPr lang="fi-FI" b="1" i="1" dirty="0" err="1">
                <a:latin typeface="Calibri" panose="020F0502020204030204" pitchFamily="34" charset="0"/>
              </a:rPr>
              <a:t>capitan</a:t>
            </a:r>
            <a:r>
              <a:rPr lang="fi-FI" b="1" i="1" dirty="0">
                <a:latin typeface="Calibri" panose="020F0502020204030204" pitchFamily="34" charset="0"/>
              </a:rPr>
              <a:t> </a:t>
            </a:r>
            <a:r>
              <a:rPr lang="fi-FI" b="1" dirty="0">
                <a:latin typeface="Calibri" panose="020F0502020204030204" pitchFamily="34" charset="0"/>
              </a:rPr>
              <a:t>viiden aiemman vuoden muutoksen välinen hajonta.</a:t>
            </a:r>
            <a:endParaRPr lang="fi-FI" dirty="0">
              <a:latin typeface="Calibri" panose="020F0502020204030204" pitchFamily="34" charset="0"/>
            </a:endParaRPr>
          </a:p>
          <a:p>
            <a:r>
              <a:rPr lang="fi-FI" dirty="0">
                <a:latin typeface="Calibri" panose="020F0502020204030204" pitchFamily="34" charset="0"/>
              </a:rPr>
              <a:t> </a:t>
            </a:r>
          </a:p>
          <a:p>
            <a:r>
              <a:rPr lang="fi-FI" dirty="0">
                <a:latin typeface="Calibri" panose="020F0502020204030204" pitchFamily="34" charset="0"/>
              </a:rPr>
              <a:t>Indeksitason korrelaatio aiemman kehityksen kanssa on vähäinen.</a:t>
            </a:r>
          </a:p>
          <a:p>
            <a:endParaRPr lang="fi-FI" dirty="0" smtClean="0">
              <a:latin typeface="Calibri" panose="020F0502020204030204" pitchFamily="34" charset="0"/>
            </a:endParaRPr>
          </a:p>
          <a:p>
            <a:r>
              <a:rPr lang="fi-FI" dirty="0" smtClean="0">
                <a:latin typeface="Calibri" panose="020F0502020204030204" pitchFamily="34" charset="0"/>
              </a:rPr>
              <a:t>Lähde</a:t>
            </a:r>
            <a:r>
              <a:rPr lang="fi-FI" dirty="0">
                <a:latin typeface="Calibri" panose="020F0502020204030204" pitchFamily="34" charset="0"/>
              </a:rPr>
              <a:t>: </a:t>
            </a:r>
            <a:r>
              <a:rPr lang="fi-FI" dirty="0" err="1">
                <a:latin typeface="Calibri" panose="020F0502020204030204" pitchFamily="34" charset="0"/>
              </a:rPr>
              <a:t>IMD:n</a:t>
            </a:r>
            <a:r>
              <a:rPr lang="fi-FI" dirty="0">
                <a:latin typeface="Calibri" panose="020F0502020204030204" pitchFamily="34" charset="0"/>
              </a:rPr>
              <a:t> vuosikirjat 1996–2013.</a:t>
            </a:r>
          </a:p>
        </p:txBody>
      </p:sp>
      <p:sp>
        <p:nvSpPr>
          <p:cNvPr id="6" name="Rectangle 5"/>
          <p:cNvSpPr/>
          <p:nvPr/>
        </p:nvSpPr>
        <p:spPr>
          <a:xfrm>
            <a:off x="74428" y="6048921"/>
            <a:ext cx="87612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400" b="1" dirty="0">
                <a:latin typeface="Calibri" panose="020F0502020204030204" pitchFamily="34" charset="0"/>
              </a:rPr>
              <a:t>Lähde: Pajarinen</a:t>
            </a:r>
            <a:r>
              <a:rPr lang="fi-FI" sz="1400" dirty="0">
                <a:latin typeface="Calibri" panose="020F0502020204030204" pitchFamily="34" charset="0"/>
              </a:rPr>
              <a:t>, Mika ja </a:t>
            </a:r>
            <a:r>
              <a:rPr lang="fi-FI" sz="1400" b="1" dirty="0">
                <a:latin typeface="Calibri" panose="020F0502020204030204" pitchFamily="34" charset="0"/>
              </a:rPr>
              <a:t>Rouvinen</a:t>
            </a:r>
            <a:r>
              <a:rPr lang="fi-FI" sz="1400" dirty="0">
                <a:latin typeface="Calibri" panose="020F0502020204030204" pitchFamily="34" charset="0"/>
              </a:rPr>
              <a:t>, Petri (2014). </a:t>
            </a:r>
            <a:r>
              <a:rPr lang="fi-FI" sz="1400" i="1" dirty="0">
                <a:latin typeface="Calibri" panose="020F0502020204030204" pitchFamily="34" charset="0"/>
              </a:rPr>
              <a:t>Kilpailukyky à la IMD ja WEF.</a:t>
            </a:r>
            <a:endParaRPr lang="fi-FI" sz="1400" dirty="0">
              <a:latin typeface="Calibri" panose="020F0502020204030204" pitchFamily="34" charset="0"/>
            </a:endParaRPr>
          </a:p>
          <a:p>
            <a:r>
              <a:rPr lang="fi-FI" sz="1400" dirty="0">
                <a:latin typeface="Calibri" panose="020F0502020204030204" pitchFamily="34" charset="0"/>
              </a:rPr>
              <a:t>Helsinki: Taloustieto (ETLA B263). </a:t>
            </a:r>
            <a:r>
              <a:rPr lang="fi-FI" sz="1400" dirty="0">
                <a:latin typeface="Calibri" panose="020F0502020204030204" pitchFamily="34" charset="0"/>
                <a:hlinkClick r:id="rId4"/>
              </a:rPr>
              <a:t>http://pub.etla.fi/ETLA-B263.pdf</a:t>
            </a:r>
            <a:endParaRPr lang="fi-FI" sz="1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98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397800787"/>
              </p:ext>
            </p:extLst>
          </p:nvPr>
        </p:nvGraphicFramePr>
        <p:xfrm>
          <a:off x="3600000" y="360000"/>
          <a:ext cx="5400000" cy="44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52000" y="3987415"/>
            <a:ext cx="310405" cy="361574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spAutoFit/>
          </a:bodyPr>
          <a:lstStyle/>
          <a:p>
            <a:pPr algn="r">
              <a:lnSpc>
                <a:spcPts val="1400"/>
              </a:lnSpc>
            </a:pPr>
            <a:r>
              <a:rPr lang="fi-FI" sz="1400" dirty="0" err="1" smtClean="0">
                <a:latin typeface="Calibri" panose="020F0502020204030204" pitchFamily="34" charset="0"/>
              </a:rPr>
              <a:t>IMD</a:t>
            </a:r>
            <a:endParaRPr lang="fi-FI" sz="1400" dirty="0">
              <a:latin typeface="Calibri" panose="020F0502020204030204" pitchFamily="34" charset="0"/>
            </a:endParaRPr>
          </a:p>
          <a:p>
            <a:pPr algn="r">
              <a:lnSpc>
                <a:spcPts val="1400"/>
              </a:lnSpc>
            </a:pPr>
            <a:r>
              <a:rPr lang="fi-FI" sz="1400" dirty="0" smtClean="0">
                <a:latin typeface="Calibri" panose="020F0502020204030204" pitchFamily="34" charset="0"/>
              </a:rPr>
              <a:t>taso</a:t>
            </a:r>
            <a:endParaRPr lang="fi-FI" sz="1400" dirty="0"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12000" y="585212"/>
            <a:ext cx="752194" cy="430887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fi-FI" sz="1400" i="1" dirty="0" err="1" smtClean="0">
                <a:latin typeface="Calibri" panose="020F0502020204030204" pitchFamily="34" charset="0"/>
              </a:rPr>
              <a:t>Bkt/cap</a:t>
            </a:r>
            <a:r>
              <a:rPr lang="fi-FI" sz="1400" i="1" dirty="0" smtClean="0">
                <a:latin typeface="Calibri" panose="020F0502020204030204" pitchFamily="34" charset="0"/>
              </a:rPr>
              <a:t>.</a:t>
            </a:r>
          </a:p>
          <a:p>
            <a:r>
              <a:rPr lang="fi-FI" sz="1400" dirty="0" smtClean="0">
                <a:latin typeface="Calibri" panose="020F0502020204030204" pitchFamily="34" charset="0"/>
              </a:rPr>
              <a:t>Taso (PP$)</a:t>
            </a:r>
          </a:p>
        </p:txBody>
      </p:sp>
      <p:sp>
        <p:nvSpPr>
          <p:cNvPr id="2" name="Rectangle 1"/>
          <p:cNvSpPr/>
          <p:nvPr/>
        </p:nvSpPr>
        <p:spPr>
          <a:xfrm>
            <a:off x="16097" y="446038"/>
            <a:ext cx="359897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>
                <a:latin typeface="Calibri" panose="020F0502020204030204" pitchFamily="34" charset="0"/>
              </a:rPr>
              <a:t>Kuvio 11</a:t>
            </a:r>
          </a:p>
          <a:p>
            <a:r>
              <a:rPr lang="fi-FI" b="1" dirty="0">
                <a:latin typeface="Calibri" panose="020F0502020204030204" pitchFamily="34" charset="0"/>
              </a:rPr>
              <a:t>Yhteys nykyisyyteen: </a:t>
            </a:r>
            <a:r>
              <a:rPr lang="fi-FI" b="1" dirty="0" err="1">
                <a:latin typeface="Calibri" panose="020F0502020204030204" pitchFamily="34" charset="0"/>
              </a:rPr>
              <a:t>IMD:n</a:t>
            </a:r>
            <a:r>
              <a:rPr lang="fi-FI" b="1" dirty="0">
                <a:latin typeface="Calibri" panose="020F0502020204030204" pitchFamily="34" charset="0"/>
              </a:rPr>
              <a:t> kilpailukykyindeksin </a:t>
            </a:r>
            <a:r>
              <a:rPr lang="fi-FI" b="1" i="1" dirty="0">
                <a:latin typeface="Calibri" panose="020F0502020204030204" pitchFamily="34" charset="0"/>
              </a:rPr>
              <a:t>tason </a:t>
            </a:r>
            <a:r>
              <a:rPr lang="fi-FI" b="1" dirty="0">
                <a:latin typeface="Calibri" panose="020F0502020204030204" pitchFamily="34" charset="0"/>
              </a:rPr>
              <a:t>ja </a:t>
            </a:r>
            <a:r>
              <a:rPr lang="fi-FI" b="1" i="1" dirty="0">
                <a:latin typeface="Calibri" panose="020F0502020204030204" pitchFamily="34" charset="0"/>
              </a:rPr>
              <a:t>bkt per </a:t>
            </a:r>
            <a:r>
              <a:rPr lang="fi-FI" b="1" i="1" dirty="0" err="1">
                <a:latin typeface="Calibri" panose="020F0502020204030204" pitchFamily="34" charset="0"/>
              </a:rPr>
              <a:t>capitan</a:t>
            </a:r>
            <a:r>
              <a:rPr lang="fi-FI" b="1" i="1" dirty="0">
                <a:latin typeface="Calibri" panose="020F0502020204030204" pitchFamily="34" charset="0"/>
              </a:rPr>
              <a:t> </a:t>
            </a:r>
            <a:r>
              <a:rPr lang="fi-FI" b="1" dirty="0">
                <a:latin typeface="Calibri" panose="020F0502020204030204" pitchFamily="34" charset="0"/>
              </a:rPr>
              <a:t>tason (PP$) välinen hajonta.</a:t>
            </a:r>
            <a:endParaRPr lang="fi-FI" dirty="0">
              <a:latin typeface="Calibri" panose="020F0502020204030204" pitchFamily="34" charset="0"/>
            </a:endParaRPr>
          </a:p>
          <a:p>
            <a:r>
              <a:rPr lang="fi-FI" dirty="0">
                <a:latin typeface="Calibri" panose="020F0502020204030204" pitchFamily="34" charset="0"/>
              </a:rPr>
              <a:t> </a:t>
            </a:r>
          </a:p>
          <a:p>
            <a:r>
              <a:rPr lang="fi-FI" dirty="0">
                <a:latin typeface="Calibri" panose="020F0502020204030204" pitchFamily="34" charset="0"/>
              </a:rPr>
              <a:t>Indeksin ja nykytason välillä on selvä positiivinen yhteys</a:t>
            </a:r>
            <a:r>
              <a:rPr lang="fi-FI" dirty="0" smtClean="0">
                <a:latin typeface="Calibri" panose="020F0502020204030204" pitchFamily="34" charset="0"/>
              </a:rPr>
              <a:t>.</a:t>
            </a:r>
          </a:p>
          <a:p>
            <a:endParaRPr lang="fi-FI" dirty="0">
              <a:latin typeface="Calibri" panose="020F0502020204030204" pitchFamily="34" charset="0"/>
            </a:endParaRPr>
          </a:p>
          <a:p>
            <a:r>
              <a:rPr lang="fi-FI" dirty="0">
                <a:latin typeface="Calibri" panose="020F0502020204030204" pitchFamily="34" charset="0"/>
              </a:rPr>
              <a:t>Lähde: </a:t>
            </a:r>
            <a:r>
              <a:rPr lang="fi-FI" dirty="0" err="1">
                <a:latin typeface="Calibri" panose="020F0502020204030204" pitchFamily="34" charset="0"/>
              </a:rPr>
              <a:t>IMD:n</a:t>
            </a:r>
            <a:r>
              <a:rPr lang="fi-FI" dirty="0">
                <a:latin typeface="Calibri" panose="020F0502020204030204" pitchFamily="34" charset="0"/>
              </a:rPr>
              <a:t> vuosikirjat 1996–2013.</a:t>
            </a:r>
          </a:p>
        </p:txBody>
      </p:sp>
      <p:sp>
        <p:nvSpPr>
          <p:cNvPr id="7" name="Rectangle 6"/>
          <p:cNvSpPr/>
          <p:nvPr/>
        </p:nvSpPr>
        <p:spPr>
          <a:xfrm>
            <a:off x="74428" y="6048921"/>
            <a:ext cx="87612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400" b="1" dirty="0">
                <a:latin typeface="Calibri" panose="020F0502020204030204" pitchFamily="34" charset="0"/>
              </a:rPr>
              <a:t>Lähde: Pajarinen</a:t>
            </a:r>
            <a:r>
              <a:rPr lang="fi-FI" sz="1400" dirty="0">
                <a:latin typeface="Calibri" panose="020F0502020204030204" pitchFamily="34" charset="0"/>
              </a:rPr>
              <a:t>, Mika ja </a:t>
            </a:r>
            <a:r>
              <a:rPr lang="fi-FI" sz="1400" b="1" dirty="0">
                <a:latin typeface="Calibri" panose="020F0502020204030204" pitchFamily="34" charset="0"/>
              </a:rPr>
              <a:t>Rouvinen</a:t>
            </a:r>
            <a:r>
              <a:rPr lang="fi-FI" sz="1400" dirty="0">
                <a:latin typeface="Calibri" panose="020F0502020204030204" pitchFamily="34" charset="0"/>
              </a:rPr>
              <a:t>, Petri (2014). </a:t>
            </a:r>
            <a:r>
              <a:rPr lang="fi-FI" sz="1400" i="1" dirty="0">
                <a:latin typeface="Calibri" panose="020F0502020204030204" pitchFamily="34" charset="0"/>
              </a:rPr>
              <a:t>Kilpailukyky à la IMD ja WEF.</a:t>
            </a:r>
            <a:endParaRPr lang="fi-FI" sz="1400" dirty="0">
              <a:latin typeface="Calibri" panose="020F0502020204030204" pitchFamily="34" charset="0"/>
            </a:endParaRPr>
          </a:p>
          <a:p>
            <a:r>
              <a:rPr lang="fi-FI" sz="1400" dirty="0">
                <a:latin typeface="Calibri" panose="020F0502020204030204" pitchFamily="34" charset="0"/>
              </a:rPr>
              <a:t>Helsinki: Taloustieto (ETLA B263). </a:t>
            </a:r>
            <a:r>
              <a:rPr lang="fi-FI" sz="1400" dirty="0">
                <a:latin typeface="Calibri" panose="020F0502020204030204" pitchFamily="34" charset="0"/>
                <a:hlinkClick r:id="rId4"/>
              </a:rPr>
              <a:t>http://pub.etla.fi/ETLA-B263.pdf</a:t>
            </a:r>
            <a:endParaRPr lang="fi-FI" sz="1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4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821820370"/>
              </p:ext>
            </p:extLst>
          </p:nvPr>
        </p:nvGraphicFramePr>
        <p:xfrm>
          <a:off x="3600000" y="360000"/>
          <a:ext cx="5400000" cy="44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52000" y="3987415"/>
            <a:ext cx="310405" cy="361574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spAutoFit/>
          </a:bodyPr>
          <a:lstStyle/>
          <a:p>
            <a:pPr algn="r">
              <a:lnSpc>
                <a:spcPts val="1400"/>
              </a:lnSpc>
            </a:pPr>
            <a:r>
              <a:rPr lang="fi-FI" sz="1400" dirty="0" smtClean="0">
                <a:latin typeface="Calibri" panose="020F0502020204030204" pitchFamily="34" charset="0"/>
              </a:rPr>
              <a:t>IMD</a:t>
            </a:r>
            <a:endParaRPr lang="fi-FI" sz="1400" dirty="0">
              <a:latin typeface="Calibri" panose="020F0502020204030204" pitchFamily="34" charset="0"/>
            </a:endParaRPr>
          </a:p>
          <a:p>
            <a:pPr algn="r">
              <a:lnSpc>
                <a:spcPts val="1400"/>
              </a:lnSpc>
            </a:pPr>
            <a:r>
              <a:rPr lang="fi-FI" sz="1400" dirty="0" smtClean="0">
                <a:latin typeface="Calibri" panose="020F0502020204030204" pitchFamily="34" charset="0"/>
              </a:rPr>
              <a:t>taso</a:t>
            </a:r>
            <a:endParaRPr lang="fi-FI" sz="1400" dirty="0"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12000" y="585212"/>
            <a:ext cx="750077" cy="430887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fi-FI" sz="1400" i="1" dirty="0" err="1" smtClean="0">
                <a:latin typeface="Calibri" panose="020F0502020204030204" pitchFamily="34" charset="0"/>
              </a:rPr>
              <a:t>Bkt/cap</a:t>
            </a:r>
            <a:r>
              <a:rPr lang="fi-FI" sz="1400" i="1" dirty="0" smtClean="0">
                <a:latin typeface="Calibri" panose="020F0502020204030204" pitchFamily="34" charset="0"/>
              </a:rPr>
              <a:t>.</a:t>
            </a:r>
          </a:p>
          <a:p>
            <a:r>
              <a:rPr lang="fi-FI" sz="1400" dirty="0" smtClean="0">
                <a:latin typeface="Calibri" panose="020F0502020204030204" pitchFamily="34" charset="0"/>
              </a:rPr>
              <a:t>Muutos-%</a:t>
            </a:r>
          </a:p>
        </p:txBody>
      </p:sp>
      <p:sp>
        <p:nvSpPr>
          <p:cNvPr id="9" name="Rectangle 8"/>
          <p:cNvSpPr/>
          <p:nvPr/>
        </p:nvSpPr>
        <p:spPr>
          <a:xfrm>
            <a:off x="16097" y="446038"/>
            <a:ext cx="359897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>
                <a:latin typeface="Calibri" panose="020F0502020204030204" pitchFamily="34" charset="0"/>
              </a:rPr>
              <a:t>Kuvio 12	</a:t>
            </a:r>
          </a:p>
          <a:p>
            <a:r>
              <a:rPr lang="fi-FI" b="1" dirty="0">
                <a:latin typeface="Calibri" panose="020F0502020204030204" pitchFamily="34" charset="0"/>
              </a:rPr>
              <a:t>Yhteys tulevaisuuteen: </a:t>
            </a:r>
            <a:r>
              <a:rPr lang="fi-FI" b="1" dirty="0" err="1">
                <a:latin typeface="Calibri" panose="020F0502020204030204" pitchFamily="34" charset="0"/>
              </a:rPr>
              <a:t>IMD:n</a:t>
            </a:r>
            <a:r>
              <a:rPr lang="fi-FI" b="1" dirty="0">
                <a:latin typeface="Calibri" panose="020F0502020204030204" pitchFamily="34" charset="0"/>
              </a:rPr>
              <a:t> kilpailukykyindeksin tason ja bkt per </a:t>
            </a:r>
            <a:r>
              <a:rPr lang="fi-FI" b="1" dirty="0" err="1">
                <a:latin typeface="Calibri" panose="020F0502020204030204" pitchFamily="34" charset="0"/>
              </a:rPr>
              <a:t>capitan</a:t>
            </a:r>
            <a:r>
              <a:rPr lang="fi-FI" b="1" dirty="0">
                <a:latin typeface="Calibri" panose="020F0502020204030204" pitchFamily="34" charset="0"/>
              </a:rPr>
              <a:t> viiden </a:t>
            </a:r>
            <a:r>
              <a:rPr lang="fi-FI" b="1" dirty="0" err="1">
                <a:latin typeface="Calibri" panose="020F0502020204030204" pitchFamily="34" charset="0"/>
              </a:rPr>
              <a:t>julkaisuajankoh-</a:t>
            </a:r>
            <a:r>
              <a:rPr lang="fi-FI" b="1" dirty="0">
                <a:latin typeface="Calibri" panose="020F0502020204030204" pitchFamily="34" charset="0"/>
              </a:rPr>
              <a:t> taa seuraavan vuoden muutoksen välinen hajonta.</a:t>
            </a:r>
          </a:p>
          <a:p>
            <a:endParaRPr lang="fi-FI" dirty="0">
              <a:latin typeface="Calibri" panose="020F0502020204030204" pitchFamily="34" charset="0"/>
            </a:endParaRPr>
          </a:p>
          <a:p>
            <a:r>
              <a:rPr lang="fi-FI" dirty="0">
                <a:latin typeface="Calibri" panose="020F0502020204030204" pitchFamily="34" charset="0"/>
              </a:rPr>
              <a:t>Hyvä sijoitus ei korreloi tulevan kehityksen kanssa; pikemminkin päinvastoin</a:t>
            </a:r>
            <a:r>
              <a:rPr lang="fi-FI" dirty="0" smtClean="0">
                <a:latin typeface="Calibri" panose="020F0502020204030204" pitchFamily="34" charset="0"/>
              </a:rPr>
              <a:t>.</a:t>
            </a:r>
          </a:p>
          <a:p>
            <a:endParaRPr lang="fi-FI" dirty="0">
              <a:latin typeface="Calibri" panose="020F0502020204030204" pitchFamily="34" charset="0"/>
            </a:endParaRPr>
          </a:p>
          <a:p>
            <a:r>
              <a:rPr lang="fi-FI" dirty="0">
                <a:latin typeface="Calibri" panose="020F0502020204030204" pitchFamily="34" charset="0"/>
              </a:rPr>
              <a:t>Lähde: </a:t>
            </a:r>
            <a:r>
              <a:rPr lang="fi-FI" dirty="0" err="1">
                <a:latin typeface="Calibri" panose="020F0502020204030204" pitchFamily="34" charset="0"/>
              </a:rPr>
              <a:t>IMD:n</a:t>
            </a:r>
            <a:r>
              <a:rPr lang="fi-FI" dirty="0">
                <a:latin typeface="Calibri" panose="020F0502020204030204" pitchFamily="34" charset="0"/>
              </a:rPr>
              <a:t> vuosikirjat 1996–2013.	</a:t>
            </a:r>
          </a:p>
        </p:txBody>
      </p:sp>
      <p:sp>
        <p:nvSpPr>
          <p:cNvPr id="10" name="Rectangle 9"/>
          <p:cNvSpPr/>
          <p:nvPr/>
        </p:nvSpPr>
        <p:spPr>
          <a:xfrm>
            <a:off x="74428" y="6048921"/>
            <a:ext cx="87612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400" b="1" dirty="0">
                <a:latin typeface="Calibri" panose="020F0502020204030204" pitchFamily="34" charset="0"/>
              </a:rPr>
              <a:t>Lähde: Pajarinen</a:t>
            </a:r>
            <a:r>
              <a:rPr lang="fi-FI" sz="1400" dirty="0">
                <a:latin typeface="Calibri" panose="020F0502020204030204" pitchFamily="34" charset="0"/>
              </a:rPr>
              <a:t>, Mika ja </a:t>
            </a:r>
            <a:r>
              <a:rPr lang="fi-FI" sz="1400" b="1" dirty="0">
                <a:latin typeface="Calibri" panose="020F0502020204030204" pitchFamily="34" charset="0"/>
              </a:rPr>
              <a:t>Rouvinen</a:t>
            </a:r>
            <a:r>
              <a:rPr lang="fi-FI" sz="1400" dirty="0">
                <a:latin typeface="Calibri" panose="020F0502020204030204" pitchFamily="34" charset="0"/>
              </a:rPr>
              <a:t>, Petri (2014). </a:t>
            </a:r>
            <a:r>
              <a:rPr lang="fi-FI" sz="1400" i="1" dirty="0">
                <a:latin typeface="Calibri" panose="020F0502020204030204" pitchFamily="34" charset="0"/>
              </a:rPr>
              <a:t>Kilpailukyky à la IMD ja WEF.</a:t>
            </a:r>
            <a:endParaRPr lang="fi-FI" sz="1400" dirty="0">
              <a:latin typeface="Calibri" panose="020F0502020204030204" pitchFamily="34" charset="0"/>
            </a:endParaRPr>
          </a:p>
          <a:p>
            <a:r>
              <a:rPr lang="fi-FI" sz="1400" dirty="0">
                <a:latin typeface="Calibri" panose="020F0502020204030204" pitchFamily="34" charset="0"/>
              </a:rPr>
              <a:t>Helsinki: Taloustieto (ETLA B263). </a:t>
            </a:r>
            <a:r>
              <a:rPr lang="fi-FI" sz="1400" dirty="0">
                <a:latin typeface="Calibri" panose="020F0502020204030204" pitchFamily="34" charset="0"/>
                <a:hlinkClick r:id="rId4"/>
              </a:rPr>
              <a:t>http://pub.etla.fi/ETLA-B263.pdf</a:t>
            </a:r>
            <a:endParaRPr lang="fi-FI" sz="1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4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649290746"/>
              </p:ext>
            </p:extLst>
          </p:nvPr>
        </p:nvGraphicFramePr>
        <p:xfrm>
          <a:off x="3600000" y="360000"/>
          <a:ext cx="5400000" cy="44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88000" y="3989916"/>
            <a:ext cx="330219" cy="359073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spAutoFit/>
          </a:bodyPr>
          <a:lstStyle/>
          <a:p>
            <a:pPr algn="r">
              <a:lnSpc>
                <a:spcPts val="1400"/>
              </a:lnSpc>
            </a:pPr>
            <a:r>
              <a:rPr lang="fi-FI" sz="1400" dirty="0" smtClean="0">
                <a:latin typeface="Calibri" panose="020F0502020204030204" pitchFamily="34" charset="0"/>
              </a:rPr>
              <a:t>WEF</a:t>
            </a:r>
            <a:endParaRPr lang="fi-FI" sz="1400" dirty="0">
              <a:latin typeface="Calibri" panose="020F0502020204030204" pitchFamily="34" charset="0"/>
            </a:endParaRPr>
          </a:p>
          <a:p>
            <a:pPr algn="r">
              <a:lnSpc>
                <a:spcPts val="1400"/>
              </a:lnSpc>
            </a:pPr>
            <a:r>
              <a:rPr lang="fi-FI" sz="1400" dirty="0" smtClean="0">
                <a:latin typeface="Calibri" panose="020F0502020204030204" pitchFamily="34" charset="0"/>
              </a:rPr>
              <a:t>taso</a:t>
            </a:r>
            <a:endParaRPr lang="fi-FI" sz="1400" dirty="0"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12000" y="585212"/>
            <a:ext cx="750077" cy="430887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fi-FI" sz="1400" i="1" dirty="0" err="1" smtClean="0">
                <a:latin typeface="Calibri" panose="020F0502020204030204" pitchFamily="34" charset="0"/>
              </a:rPr>
              <a:t>Bkt/cap</a:t>
            </a:r>
            <a:r>
              <a:rPr lang="fi-FI" sz="1400" i="1" dirty="0" smtClean="0">
                <a:latin typeface="Calibri" panose="020F0502020204030204" pitchFamily="34" charset="0"/>
              </a:rPr>
              <a:t>.</a:t>
            </a:r>
          </a:p>
          <a:p>
            <a:r>
              <a:rPr lang="fi-FI" sz="1400" dirty="0" smtClean="0">
                <a:latin typeface="Calibri" panose="020F0502020204030204" pitchFamily="34" charset="0"/>
              </a:rPr>
              <a:t>Muutos-%</a:t>
            </a:r>
          </a:p>
        </p:txBody>
      </p:sp>
      <p:sp>
        <p:nvSpPr>
          <p:cNvPr id="2" name="Rectangle 1"/>
          <p:cNvSpPr/>
          <p:nvPr/>
        </p:nvSpPr>
        <p:spPr>
          <a:xfrm>
            <a:off x="95693" y="445762"/>
            <a:ext cx="353000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>
                <a:latin typeface="Calibri" panose="020F0502020204030204" pitchFamily="34" charset="0"/>
              </a:rPr>
              <a:t>Kuvio 13</a:t>
            </a:r>
          </a:p>
          <a:p>
            <a:r>
              <a:rPr lang="fi-FI" b="1" dirty="0">
                <a:latin typeface="Calibri" panose="020F0502020204030204" pitchFamily="34" charset="0"/>
              </a:rPr>
              <a:t>Yhteys menneisyyteen: </a:t>
            </a:r>
            <a:r>
              <a:rPr lang="fi-FI" b="1" dirty="0" err="1">
                <a:latin typeface="Calibri" panose="020F0502020204030204" pitchFamily="34" charset="0"/>
              </a:rPr>
              <a:t>WEF:n</a:t>
            </a:r>
            <a:r>
              <a:rPr lang="fi-FI" b="1" dirty="0">
                <a:latin typeface="Calibri" panose="020F0502020204030204" pitchFamily="34" charset="0"/>
              </a:rPr>
              <a:t> </a:t>
            </a:r>
            <a:r>
              <a:rPr lang="fi-FI" b="1" dirty="0" err="1">
                <a:latin typeface="Calibri" panose="020F0502020204030204" pitchFamily="34" charset="0"/>
              </a:rPr>
              <a:t>kil-</a:t>
            </a:r>
            <a:r>
              <a:rPr lang="fi-FI" b="1" dirty="0">
                <a:latin typeface="Calibri" panose="020F0502020204030204" pitchFamily="34" charset="0"/>
              </a:rPr>
              <a:t> </a:t>
            </a:r>
            <a:r>
              <a:rPr lang="fi-FI" b="1" dirty="0" err="1">
                <a:latin typeface="Calibri" panose="020F0502020204030204" pitchFamily="34" charset="0"/>
              </a:rPr>
              <a:t>pailukykyindeksin</a:t>
            </a:r>
            <a:r>
              <a:rPr lang="fi-FI" b="1" dirty="0">
                <a:latin typeface="Calibri" panose="020F0502020204030204" pitchFamily="34" charset="0"/>
              </a:rPr>
              <a:t> </a:t>
            </a:r>
            <a:r>
              <a:rPr lang="fi-FI" b="1" i="1" dirty="0">
                <a:latin typeface="Calibri" panose="020F0502020204030204" pitchFamily="34" charset="0"/>
              </a:rPr>
              <a:t>tason </a:t>
            </a:r>
            <a:r>
              <a:rPr lang="fi-FI" b="1" dirty="0">
                <a:latin typeface="Calibri" panose="020F0502020204030204" pitchFamily="34" charset="0"/>
              </a:rPr>
              <a:t>ja </a:t>
            </a:r>
            <a:r>
              <a:rPr lang="fi-FI" b="1" i="1" dirty="0">
                <a:latin typeface="Calibri" panose="020F0502020204030204" pitchFamily="34" charset="0"/>
              </a:rPr>
              <a:t>bkt per </a:t>
            </a:r>
            <a:r>
              <a:rPr lang="fi-FI" b="1" i="1" dirty="0" err="1">
                <a:latin typeface="Calibri" panose="020F0502020204030204" pitchFamily="34" charset="0"/>
              </a:rPr>
              <a:t>capitan</a:t>
            </a:r>
            <a:r>
              <a:rPr lang="fi-FI" b="1" i="1" dirty="0">
                <a:latin typeface="Calibri" panose="020F0502020204030204" pitchFamily="34" charset="0"/>
              </a:rPr>
              <a:t> </a:t>
            </a:r>
            <a:r>
              <a:rPr lang="fi-FI" b="1" dirty="0">
                <a:latin typeface="Calibri" panose="020F0502020204030204" pitchFamily="34" charset="0"/>
              </a:rPr>
              <a:t>viiden aiemman vuoden muutoksen välinen hajonta.</a:t>
            </a:r>
            <a:endParaRPr lang="fi-FI" dirty="0">
              <a:latin typeface="Calibri" panose="020F0502020204030204" pitchFamily="34" charset="0"/>
            </a:endParaRPr>
          </a:p>
          <a:p>
            <a:r>
              <a:rPr lang="fi-FI" dirty="0">
                <a:latin typeface="Calibri" panose="020F0502020204030204" pitchFamily="34" charset="0"/>
              </a:rPr>
              <a:t> </a:t>
            </a:r>
          </a:p>
          <a:p>
            <a:r>
              <a:rPr lang="fi-FI" dirty="0">
                <a:latin typeface="Calibri" panose="020F0502020204030204" pitchFamily="34" charset="0"/>
              </a:rPr>
              <a:t>Indeksitason korrelaatio aiemman kehityksen kanssa on vähäinen</a:t>
            </a:r>
            <a:r>
              <a:rPr lang="fi-FI" dirty="0" smtClean="0">
                <a:latin typeface="Calibri" panose="020F0502020204030204" pitchFamily="34" charset="0"/>
              </a:rPr>
              <a:t>.</a:t>
            </a:r>
          </a:p>
          <a:p>
            <a:endParaRPr lang="fi-FI" dirty="0">
              <a:latin typeface="Calibri" panose="020F0502020204030204" pitchFamily="34" charset="0"/>
            </a:endParaRPr>
          </a:p>
          <a:p>
            <a:r>
              <a:rPr lang="fi-FI" dirty="0">
                <a:latin typeface="Calibri" panose="020F0502020204030204" pitchFamily="34" charset="0"/>
              </a:rPr>
              <a:t>Lähde: </a:t>
            </a:r>
            <a:r>
              <a:rPr lang="fi-FI" dirty="0" err="1">
                <a:latin typeface="Calibri" panose="020F0502020204030204" pitchFamily="34" charset="0"/>
              </a:rPr>
              <a:t>WEF:n</a:t>
            </a:r>
            <a:r>
              <a:rPr lang="fi-FI" dirty="0">
                <a:latin typeface="Calibri" panose="020F0502020204030204" pitchFamily="34" charset="0"/>
              </a:rPr>
              <a:t> vuosikirjat 1996–2013.</a:t>
            </a:r>
          </a:p>
        </p:txBody>
      </p:sp>
      <p:sp>
        <p:nvSpPr>
          <p:cNvPr id="7" name="Rectangle 6"/>
          <p:cNvSpPr/>
          <p:nvPr/>
        </p:nvSpPr>
        <p:spPr>
          <a:xfrm>
            <a:off x="74428" y="6048921"/>
            <a:ext cx="87612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400" b="1" dirty="0">
                <a:latin typeface="Calibri" panose="020F0502020204030204" pitchFamily="34" charset="0"/>
              </a:rPr>
              <a:t>Lähde: Pajarinen</a:t>
            </a:r>
            <a:r>
              <a:rPr lang="fi-FI" sz="1400" dirty="0">
                <a:latin typeface="Calibri" panose="020F0502020204030204" pitchFamily="34" charset="0"/>
              </a:rPr>
              <a:t>, Mika ja </a:t>
            </a:r>
            <a:r>
              <a:rPr lang="fi-FI" sz="1400" b="1" dirty="0">
                <a:latin typeface="Calibri" panose="020F0502020204030204" pitchFamily="34" charset="0"/>
              </a:rPr>
              <a:t>Rouvinen</a:t>
            </a:r>
            <a:r>
              <a:rPr lang="fi-FI" sz="1400" dirty="0">
                <a:latin typeface="Calibri" panose="020F0502020204030204" pitchFamily="34" charset="0"/>
              </a:rPr>
              <a:t>, Petri (2014). </a:t>
            </a:r>
            <a:r>
              <a:rPr lang="fi-FI" sz="1400" i="1" dirty="0">
                <a:latin typeface="Calibri" panose="020F0502020204030204" pitchFamily="34" charset="0"/>
              </a:rPr>
              <a:t>Kilpailukyky à la IMD ja WEF.</a:t>
            </a:r>
            <a:endParaRPr lang="fi-FI" sz="1400" dirty="0">
              <a:latin typeface="Calibri" panose="020F0502020204030204" pitchFamily="34" charset="0"/>
            </a:endParaRPr>
          </a:p>
          <a:p>
            <a:r>
              <a:rPr lang="fi-FI" sz="1400" dirty="0">
                <a:latin typeface="Calibri" panose="020F0502020204030204" pitchFamily="34" charset="0"/>
              </a:rPr>
              <a:t>Helsinki: Taloustieto (ETLA B263). </a:t>
            </a:r>
            <a:r>
              <a:rPr lang="fi-FI" sz="1400" dirty="0">
                <a:latin typeface="Calibri" panose="020F0502020204030204" pitchFamily="34" charset="0"/>
                <a:hlinkClick r:id="rId4"/>
              </a:rPr>
              <a:t>http://pub.etla.fi/ETLA-B263.pdf</a:t>
            </a:r>
            <a:endParaRPr lang="fi-FI" sz="1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4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698386784"/>
              </p:ext>
            </p:extLst>
          </p:nvPr>
        </p:nvGraphicFramePr>
        <p:xfrm>
          <a:off x="3600000" y="360000"/>
          <a:ext cx="5400000" cy="44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88000" y="3989916"/>
            <a:ext cx="330219" cy="359073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spAutoFit/>
          </a:bodyPr>
          <a:lstStyle/>
          <a:p>
            <a:pPr algn="r">
              <a:lnSpc>
                <a:spcPts val="1400"/>
              </a:lnSpc>
            </a:pPr>
            <a:r>
              <a:rPr lang="fi-FI" sz="1400" dirty="0" smtClean="0">
                <a:latin typeface="Calibri" panose="020F0502020204030204" pitchFamily="34" charset="0"/>
              </a:rPr>
              <a:t>WEF</a:t>
            </a:r>
            <a:endParaRPr lang="fi-FI" sz="1400" dirty="0">
              <a:latin typeface="Calibri" panose="020F0502020204030204" pitchFamily="34" charset="0"/>
            </a:endParaRPr>
          </a:p>
          <a:p>
            <a:pPr algn="r">
              <a:lnSpc>
                <a:spcPts val="1400"/>
              </a:lnSpc>
            </a:pPr>
            <a:r>
              <a:rPr lang="fi-FI" sz="1400" dirty="0" smtClean="0">
                <a:latin typeface="Calibri" panose="020F0502020204030204" pitchFamily="34" charset="0"/>
              </a:rPr>
              <a:t>taso</a:t>
            </a:r>
            <a:endParaRPr lang="fi-FI" sz="1400" dirty="0"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12000" y="585212"/>
            <a:ext cx="752194" cy="430887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fi-FI" sz="1400" i="1" dirty="0" err="1" smtClean="0">
                <a:latin typeface="Calibri" panose="020F0502020204030204" pitchFamily="34" charset="0"/>
              </a:rPr>
              <a:t>Bkt/cap</a:t>
            </a:r>
            <a:r>
              <a:rPr lang="fi-FI" sz="1400" i="1" dirty="0" smtClean="0">
                <a:latin typeface="Calibri" panose="020F0502020204030204" pitchFamily="34" charset="0"/>
              </a:rPr>
              <a:t>.</a:t>
            </a:r>
          </a:p>
          <a:p>
            <a:r>
              <a:rPr lang="fi-FI" sz="1400" dirty="0" smtClean="0">
                <a:latin typeface="Calibri" panose="020F0502020204030204" pitchFamily="34" charset="0"/>
              </a:rPr>
              <a:t>Taso (PP$)</a:t>
            </a:r>
          </a:p>
        </p:txBody>
      </p:sp>
      <p:sp>
        <p:nvSpPr>
          <p:cNvPr id="2" name="Rectangle 1"/>
          <p:cNvSpPr/>
          <p:nvPr/>
        </p:nvSpPr>
        <p:spPr>
          <a:xfrm>
            <a:off x="116959" y="435405"/>
            <a:ext cx="349811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>
                <a:latin typeface="Calibri" panose="020F0502020204030204" pitchFamily="34" charset="0"/>
              </a:rPr>
              <a:t>Kuvio 14</a:t>
            </a:r>
          </a:p>
          <a:p>
            <a:r>
              <a:rPr lang="fi-FI" b="1" dirty="0">
                <a:latin typeface="Calibri" panose="020F0502020204030204" pitchFamily="34" charset="0"/>
              </a:rPr>
              <a:t>Yhteys nykyisyyteen: </a:t>
            </a:r>
            <a:r>
              <a:rPr lang="fi-FI" b="1" dirty="0" err="1">
                <a:latin typeface="Calibri" panose="020F0502020204030204" pitchFamily="34" charset="0"/>
              </a:rPr>
              <a:t>WEF:n</a:t>
            </a:r>
            <a:r>
              <a:rPr lang="fi-FI" b="1" dirty="0">
                <a:latin typeface="Calibri" panose="020F0502020204030204" pitchFamily="34" charset="0"/>
              </a:rPr>
              <a:t> kilpailukykyindeksin </a:t>
            </a:r>
            <a:r>
              <a:rPr lang="fi-FI" b="1" i="1" dirty="0">
                <a:latin typeface="Calibri" panose="020F0502020204030204" pitchFamily="34" charset="0"/>
              </a:rPr>
              <a:t>tason </a:t>
            </a:r>
            <a:r>
              <a:rPr lang="fi-FI" b="1" dirty="0">
                <a:latin typeface="Calibri" panose="020F0502020204030204" pitchFamily="34" charset="0"/>
              </a:rPr>
              <a:t>ja </a:t>
            </a:r>
            <a:r>
              <a:rPr lang="fi-FI" b="1" i="1" dirty="0">
                <a:latin typeface="Calibri" panose="020F0502020204030204" pitchFamily="34" charset="0"/>
              </a:rPr>
              <a:t>bkt per </a:t>
            </a:r>
            <a:r>
              <a:rPr lang="fi-FI" b="1" i="1" dirty="0" err="1">
                <a:latin typeface="Calibri" panose="020F0502020204030204" pitchFamily="34" charset="0"/>
              </a:rPr>
              <a:t>capitan</a:t>
            </a:r>
            <a:r>
              <a:rPr lang="fi-FI" b="1" i="1" dirty="0">
                <a:latin typeface="Calibri" panose="020F0502020204030204" pitchFamily="34" charset="0"/>
              </a:rPr>
              <a:t> </a:t>
            </a:r>
            <a:r>
              <a:rPr lang="fi-FI" b="1" dirty="0">
                <a:latin typeface="Calibri" panose="020F0502020204030204" pitchFamily="34" charset="0"/>
              </a:rPr>
              <a:t>tason (PP$) välinen hajonta.</a:t>
            </a:r>
            <a:endParaRPr lang="fi-FI" dirty="0">
              <a:latin typeface="Calibri" panose="020F0502020204030204" pitchFamily="34" charset="0"/>
            </a:endParaRPr>
          </a:p>
          <a:p>
            <a:r>
              <a:rPr lang="fi-FI" dirty="0">
                <a:latin typeface="Calibri" panose="020F0502020204030204" pitchFamily="34" charset="0"/>
              </a:rPr>
              <a:t> </a:t>
            </a:r>
          </a:p>
          <a:p>
            <a:r>
              <a:rPr lang="fi-FI" dirty="0">
                <a:latin typeface="Calibri" panose="020F0502020204030204" pitchFamily="34" charset="0"/>
              </a:rPr>
              <a:t>Indeksin ja nykytason välillä on selvä positiivinen yhteys</a:t>
            </a:r>
            <a:r>
              <a:rPr lang="fi-FI" dirty="0" smtClean="0">
                <a:latin typeface="Calibri" panose="020F0502020204030204" pitchFamily="34" charset="0"/>
              </a:rPr>
              <a:t>.</a:t>
            </a:r>
          </a:p>
          <a:p>
            <a:endParaRPr lang="fi-FI" dirty="0">
              <a:latin typeface="Calibri" panose="020F0502020204030204" pitchFamily="34" charset="0"/>
            </a:endParaRPr>
          </a:p>
          <a:p>
            <a:r>
              <a:rPr lang="fi-FI" dirty="0">
                <a:latin typeface="Calibri" panose="020F0502020204030204" pitchFamily="34" charset="0"/>
              </a:rPr>
              <a:t>Lähde: </a:t>
            </a:r>
            <a:r>
              <a:rPr lang="fi-FI" dirty="0" err="1">
                <a:latin typeface="Calibri" panose="020F0502020204030204" pitchFamily="34" charset="0"/>
              </a:rPr>
              <a:t>WEF:n</a:t>
            </a:r>
            <a:r>
              <a:rPr lang="fi-FI" dirty="0">
                <a:latin typeface="Calibri" panose="020F0502020204030204" pitchFamily="34" charset="0"/>
              </a:rPr>
              <a:t> vuosikirjat 1996–2013.</a:t>
            </a:r>
          </a:p>
        </p:txBody>
      </p:sp>
      <p:sp>
        <p:nvSpPr>
          <p:cNvPr id="8" name="Rectangle 7"/>
          <p:cNvSpPr/>
          <p:nvPr/>
        </p:nvSpPr>
        <p:spPr>
          <a:xfrm>
            <a:off x="74428" y="6048921"/>
            <a:ext cx="87612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400" b="1" dirty="0">
                <a:latin typeface="Calibri" panose="020F0502020204030204" pitchFamily="34" charset="0"/>
              </a:rPr>
              <a:t>Lähde: Pajarinen</a:t>
            </a:r>
            <a:r>
              <a:rPr lang="fi-FI" sz="1400" dirty="0">
                <a:latin typeface="Calibri" panose="020F0502020204030204" pitchFamily="34" charset="0"/>
              </a:rPr>
              <a:t>, Mika ja </a:t>
            </a:r>
            <a:r>
              <a:rPr lang="fi-FI" sz="1400" b="1" dirty="0">
                <a:latin typeface="Calibri" panose="020F0502020204030204" pitchFamily="34" charset="0"/>
              </a:rPr>
              <a:t>Rouvinen</a:t>
            </a:r>
            <a:r>
              <a:rPr lang="fi-FI" sz="1400" dirty="0">
                <a:latin typeface="Calibri" panose="020F0502020204030204" pitchFamily="34" charset="0"/>
              </a:rPr>
              <a:t>, Petri (2014). </a:t>
            </a:r>
            <a:r>
              <a:rPr lang="fi-FI" sz="1400" i="1" dirty="0">
                <a:latin typeface="Calibri" panose="020F0502020204030204" pitchFamily="34" charset="0"/>
              </a:rPr>
              <a:t>Kilpailukyky à la IMD ja WEF.</a:t>
            </a:r>
            <a:endParaRPr lang="fi-FI" sz="1400" dirty="0">
              <a:latin typeface="Calibri" panose="020F0502020204030204" pitchFamily="34" charset="0"/>
            </a:endParaRPr>
          </a:p>
          <a:p>
            <a:r>
              <a:rPr lang="fi-FI" sz="1400" dirty="0">
                <a:latin typeface="Calibri" panose="020F0502020204030204" pitchFamily="34" charset="0"/>
              </a:rPr>
              <a:t>Helsinki: Taloustieto (ETLA B263). </a:t>
            </a:r>
            <a:r>
              <a:rPr lang="fi-FI" sz="1400" dirty="0">
                <a:latin typeface="Calibri" panose="020F0502020204030204" pitchFamily="34" charset="0"/>
                <a:hlinkClick r:id="rId4"/>
              </a:rPr>
              <a:t>http://pub.etla.fi/ETLA-B263.pdf</a:t>
            </a:r>
            <a:endParaRPr lang="fi-FI" sz="1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4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205535984"/>
              </p:ext>
            </p:extLst>
          </p:nvPr>
        </p:nvGraphicFramePr>
        <p:xfrm>
          <a:off x="3600000" y="360000"/>
          <a:ext cx="5400000" cy="44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88000" y="3989916"/>
            <a:ext cx="330219" cy="359073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spAutoFit/>
          </a:bodyPr>
          <a:lstStyle/>
          <a:p>
            <a:pPr algn="r">
              <a:lnSpc>
                <a:spcPts val="1400"/>
              </a:lnSpc>
            </a:pPr>
            <a:r>
              <a:rPr lang="fi-FI" sz="1400" dirty="0" smtClean="0">
                <a:latin typeface="Calibri" panose="020F0502020204030204" pitchFamily="34" charset="0"/>
              </a:rPr>
              <a:t>WEF</a:t>
            </a:r>
            <a:endParaRPr lang="fi-FI" sz="1400" dirty="0">
              <a:latin typeface="Calibri" panose="020F0502020204030204" pitchFamily="34" charset="0"/>
            </a:endParaRPr>
          </a:p>
          <a:p>
            <a:pPr algn="r">
              <a:lnSpc>
                <a:spcPts val="1400"/>
              </a:lnSpc>
            </a:pPr>
            <a:r>
              <a:rPr lang="fi-FI" sz="1400" dirty="0" smtClean="0">
                <a:latin typeface="Calibri" panose="020F0502020204030204" pitchFamily="34" charset="0"/>
              </a:rPr>
              <a:t>taso</a:t>
            </a:r>
            <a:endParaRPr lang="fi-FI" sz="1400" dirty="0"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12000" y="585212"/>
            <a:ext cx="750077" cy="430887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fi-FI" sz="1400" i="1" dirty="0" err="1" smtClean="0">
                <a:latin typeface="Calibri" panose="020F0502020204030204" pitchFamily="34" charset="0"/>
              </a:rPr>
              <a:t>Bkt/cap</a:t>
            </a:r>
            <a:r>
              <a:rPr lang="fi-FI" sz="1400" i="1" dirty="0" smtClean="0">
                <a:latin typeface="Calibri" panose="020F0502020204030204" pitchFamily="34" charset="0"/>
              </a:rPr>
              <a:t>.</a:t>
            </a:r>
          </a:p>
          <a:p>
            <a:r>
              <a:rPr lang="fi-FI" sz="1400" dirty="0" smtClean="0">
                <a:latin typeface="Calibri" panose="020F0502020204030204" pitchFamily="34" charset="0"/>
              </a:rPr>
              <a:t>Muutos-%</a:t>
            </a:r>
          </a:p>
        </p:txBody>
      </p:sp>
      <p:sp>
        <p:nvSpPr>
          <p:cNvPr id="5" name="Rectangle 4"/>
          <p:cNvSpPr/>
          <p:nvPr/>
        </p:nvSpPr>
        <p:spPr>
          <a:xfrm>
            <a:off x="116959" y="435405"/>
            <a:ext cx="349811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>
                <a:latin typeface="Calibri" panose="020F0502020204030204" pitchFamily="34" charset="0"/>
              </a:rPr>
              <a:t>Kuvio 15	</a:t>
            </a:r>
          </a:p>
          <a:p>
            <a:r>
              <a:rPr lang="fi-FI" b="1" dirty="0">
                <a:latin typeface="Calibri" panose="020F0502020204030204" pitchFamily="34" charset="0"/>
              </a:rPr>
              <a:t>Yhteys tulevaisuuteen: </a:t>
            </a:r>
            <a:r>
              <a:rPr lang="fi-FI" b="1" dirty="0" err="1">
                <a:latin typeface="Calibri" panose="020F0502020204030204" pitchFamily="34" charset="0"/>
              </a:rPr>
              <a:t>WEF:n</a:t>
            </a:r>
            <a:r>
              <a:rPr lang="fi-FI" b="1" dirty="0">
                <a:latin typeface="Calibri" panose="020F0502020204030204" pitchFamily="34" charset="0"/>
              </a:rPr>
              <a:t> kilpailukykyindeksin tason ja bkt per </a:t>
            </a:r>
            <a:r>
              <a:rPr lang="fi-FI" b="1" dirty="0" err="1">
                <a:latin typeface="Calibri" panose="020F0502020204030204" pitchFamily="34" charset="0"/>
              </a:rPr>
              <a:t>capitan</a:t>
            </a:r>
            <a:r>
              <a:rPr lang="fi-FI" b="1" dirty="0">
                <a:latin typeface="Calibri" panose="020F0502020204030204" pitchFamily="34" charset="0"/>
              </a:rPr>
              <a:t> viiden </a:t>
            </a:r>
            <a:r>
              <a:rPr lang="fi-FI" b="1" dirty="0" err="1">
                <a:latin typeface="Calibri" panose="020F0502020204030204" pitchFamily="34" charset="0"/>
              </a:rPr>
              <a:t>julkaisuajankoh-</a:t>
            </a:r>
            <a:r>
              <a:rPr lang="fi-FI" b="1" dirty="0">
                <a:latin typeface="Calibri" panose="020F0502020204030204" pitchFamily="34" charset="0"/>
              </a:rPr>
              <a:t> taa seuraavan vuoden muutoksen välinen hajonta.</a:t>
            </a:r>
          </a:p>
          <a:p>
            <a:endParaRPr lang="fi-FI" dirty="0">
              <a:latin typeface="Calibri" panose="020F0502020204030204" pitchFamily="34" charset="0"/>
            </a:endParaRPr>
          </a:p>
          <a:p>
            <a:r>
              <a:rPr lang="fi-FI" dirty="0">
                <a:latin typeface="Calibri" panose="020F0502020204030204" pitchFamily="34" charset="0"/>
              </a:rPr>
              <a:t>Hyvä sijoitus ei korreloi tulevan kehityksen kanssa; pikemminkin päinvastoin</a:t>
            </a:r>
            <a:r>
              <a:rPr lang="fi-FI" dirty="0" smtClean="0">
                <a:latin typeface="Calibri" panose="020F0502020204030204" pitchFamily="34" charset="0"/>
              </a:rPr>
              <a:t>.</a:t>
            </a:r>
          </a:p>
          <a:p>
            <a:endParaRPr lang="fi-FI" dirty="0">
              <a:latin typeface="Calibri" panose="020F0502020204030204" pitchFamily="34" charset="0"/>
            </a:endParaRPr>
          </a:p>
          <a:p>
            <a:r>
              <a:rPr lang="fi-FI" dirty="0">
                <a:latin typeface="Calibri" panose="020F0502020204030204" pitchFamily="34" charset="0"/>
              </a:rPr>
              <a:t>Lähde: </a:t>
            </a:r>
            <a:r>
              <a:rPr lang="fi-FI" dirty="0" err="1">
                <a:latin typeface="Calibri" panose="020F0502020204030204" pitchFamily="34" charset="0"/>
              </a:rPr>
              <a:t>WEF:n</a:t>
            </a:r>
            <a:r>
              <a:rPr lang="fi-FI" dirty="0">
                <a:latin typeface="Calibri" panose="020F0502020204030204" pitchFamily="34" charset="0"/>
              </a:rPr>
              <a:t> vuosikirjat 1996–2013.</a:t>
            </a:r>
          </a:p>
          <a:p>
            <a:endParaRPr lang="fi-FI" dirty="0">
              <a:latin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4428" y="6048921"/>
            <a:ext cx="87612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400" b="1" dirty="0">
                <a:latin typeface="Calibri" panose="020F0502020204030204" pitchFamily="34" charset="0"/>
              </a:rPr>
              <a:t>Lähde: Pajarinen</a:t>
            </a:r>
            <a:r>
              <a:rPr lang="fi-FI" sz="1400" dirty="0">
                <a:latin typeface="Calibri" panose="020F0502020204030204" pitchFamily="34" charset="0"/>
              </a:rPr>
              <a:t>, Mika ja </a:t>
            </a:r>
            <a:r>
              <a:rPr lang="fi-FI" sz="1400" b="1" dirty="0">
                <a:latin typeface="Calibri" panose="020F0502020204030204" pitchFamily="34" charset="0"/>
              </a:rPr>
              <a:t>Rouvinen</a:t>
            </a:r>
            <a:r>
              <a:rPr lang="fi-FI" sz="1400" dirty="0">
                <a:latin typeface="Calibri" panose="020F0502020204030204" pitchFamily="34" charset="0"/>
              </a:rPr>
              <a:t>, Petri (2014). </a:t>
            </a:r>
            <a:r>
              <a:rPr lang="fi-FI" sz="1400" i="1" dirty="0">
                <a:latin typeface="Calibri" panose="020F0502020204030204" pitchFamily="34" charset="0"/>
              </a:rPr>
              <a:t>Kilpailukyky à la IMD ja WEF.</a:t>
            </a:r>
            <a:endParaRPr lang="fi-FI" sz="1400" dirty="0">
              <a:latin typeface="Calibri" panose="020F0502020204030204" pitchFamily="34" charset="0"/>
            </a:endParaRPr>
          </a:p>
          <a:p>
            <a:r>
              <a:rPr lang="fi-FI" sz="1400" dirty="0">
                <a:latin typeface="Calibri" panose="020F0502020204030204" pitchFamily="34" charset="0"/>
              </a:rPr>
              <a:t>Helsinki: Taloustieto (ETLA B263). </a:t>
            </a:r>
            <a:r>
              <a:rPr lang="fi-FI" sz="1400" dirty="0">
                <a:latin typeface="Calibri" panose="020F0502020204030204" pitchFamily="34" charset="0"/>
                <a:hlinkClick r:id="rId4"/>
              </a:rPr>
              <a:t>http://pub.etla.fi/ETLA-B263.pdf</a:t>
            </a:r>
            <a:endParaRPr lang="fi-FI" sz="1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4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600000" y="360000"/>
            <a:ext cx="5400000" cy="4464000"/>
            <a:chOff x="3600000" y="360000"/>
            <a:chExt cx="5400000" cy="4464000"/>
          </a:xfrm>
        </p:grpSpPr>
        <p:sp>
          <p:nvSpPr>
            <p:cNvPr id="42" name="Rectangle 41"/>
            <p:cNvSpPr/>
            <p:nvPr/>
          </p:nvSpPr>
          <p:spPr>
            <a:xfrm>
              <a:off x="3600000" y="360000"/>
              <a:ext cx="5400000" cy="4464000"/>
            </a:xfrm>
            <a:prstGeom prst="rect">
              <a:avLst/>
            </a:prstGeom>
            <a:solidFill>
              <a:srgbClr val="DBEF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49" name="Straight Connector 48"/>
            <p:cNvCxnSpPr/>
            <p:nvPr/>
          </p:nvCxnSpPr>
          <p:spPr>
            <a:xfrm>
              <a:off x="5342547" y="432192"/>
              <a:ext cx="0" cy="4311829"/>
            </a:xfrm>
            <a:prstGeom prst="line">
              <a:avLst/>
            </a:prstGeom>
            <a:ln w="25400">
              <a:solidFill>
                <a:srgbClr val="D9D9D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Straight Connector 2"/>
            <p:cNvCxnSpPr/>
            <p:nvPr/>
          </p:nvCxnSpPr>
          <p:spPr>
            <a:xfrm>
              <a:off x="3672192" y="432192"/>
              <a:ext cx="0" cy="4311829"/>
            </a:xfrm>
            <a:prstGeom prst="line">
              <a:avLst/>
            </a:prstGeom>
            <a:ln w="25400">
              <a:solidFill>
                <a:srgbClr val="C1E4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4006263" y="432192"/>
              <a:ext cx="0" cy="4311829"/>
            </a:xfrm>
            <a:prstGeom prst="line">
              <a:avLst/>
            </a:prstGeom>
            <a:ln w="25400">
              <a:solidFill>
                <a:srgbClr val="C1E4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4340334" y="432192"/>
              <a:ext cx="0" cy="4311829"/>
            </a:xfrm>
            <a:prstGeom prst="line">
              <a:avLst/>
            </a:prstGeom>
            <a:ln w="25400">
              <a:solidFill>
                <a:srgbClr val="C1E4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4674405" y="432192"/>
              <a:ext cx="0" cy="4311829"/>
            </a:xfrm>
            <a:prstGeom prst="line">
              <a:avLst/>
            </a:prstGeom>
            <a:ln w="25400">
              <a:solidFill>
                <a:srgbClr val="C1E4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5008476" y="432192"/>
              <a:ext cx="0" cy="4311829"/>
            </a:xfrm>
            <a:prstGeom prst="line">
              <a:avLst/>
            </a:prstGeom>
            <a:ln w="25400">
              <a:solidFill>
                <a:srgbClr val="C1E4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5676618" y="432192"/>
              <a:ext cx="0" cy="4311829"/>
            </a:xfrm>
            <a:prstGeom prst="line">
              <a:avLst/>
            </a:prstGeom>
            <a:ln w="25400">
              <a:solidFill>
                <a:srgbClr val="C1E4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6010689" y="432192"/>
              <a:ext cx="0" cy="4311829"/>
            </a:xfrm>
            <a:prstGeom prst="line">
              <a:avLst/>
            </a:prstGeom>
            <a:ln w="25400">
              <a:solidFill>
                <a:srgbClr val="C1E4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6344760" y="432192"/>
              <a:ext cx="0" cy="4311829"/>
            </a:xfrm>
            <a:prstGeom prst="line">
              <a:avLst/>
            </a:prstGeom>
            <a:ln w="25400">
              <a:solidFill>
                <a:srgbClr val="C1E4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6678831" y="432192"/>
              <a:ext cx="0" cy="4311829"/>
            </a:xfrm>
            <a:prstGeom prst="line">
              <a:avLst/>
            </a:prstGeom>
            <a:ln w="25400">
              <a:solidFill>
                <a:srgbClr val="C1E4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7012902" y="432192"/>
              <a:ext cx="0" cy="4311829"/>
            </a:xfrm>
            <a:prstGeom prst="line">
              <a:avLst/>
            </a:prstGeom>
            <a:ln w="25400">
              <a:solidFill>
                <a:srgbClr val="C1E4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8015115" y="432192"/>
              <a:ext cx="0" cy="4311829"/>
            </a:xfrm>
            <a:prstGeom prst="line">
              <a:avLst/>
            </a:prstGeom>
            <a:ln w="25400">
              <a:solidFill>
                <a:srgbClr val="C1E4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7346973" y="432192"/>
              <a:ext cx="0" cy="4311829"/>
            </a:xfrm>
            <a:prstGeom prst="line">
              <a:avLst/>
            </a:prstGeom>
            <a:ln w="25400">
              <a:solidFill>
                <a:srgbClr val="C1E4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/>
            <p:cNvSpPr/>
            <p:nvPr/>
          </p:nvSpPr>
          <p:spPr>
            <a:xfrm>
              <a:off x="5173685" y="4328426"/>
              <a:ext cx="337724" cy="337724"/>
            </a:xfrm>
            <a:prstGeom prst="ellipse">
              <a:avLst/>
            </a:prstGeom>
            <a:solidFill>
              <a:srgbClr val="DBEFF9"/>
            </a:solidFill>
            <a:ln>
              <a:solidFill>
                <a:srgbClr val="DBEFF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b="1" i="1" dirty="0">
                  <a:solidFill>
                    <a:srgbClr val="808080"/>
                  </a:solidFill>
                  <a:latin typeface="Calibri" panose="020F0502020204030204" pitchFamily="34" charset="0"/>
                </a:rPr>
                <a:t>t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7681044" y="432192"/>
              <a:ext cx="0" cy="4311829"/>
            </a:xfrm>
            <a:prstGeom prst="line">
              <a:avLst/>
            </a:prstGeom>
            <a:ln w="25400">
              <a:solidFill>
                <a:srgbClr val="C1E4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8349186" y="432192"/>
              <a:ext cx="0" cy="4311829"/>
            </a:xfrm>
            <a:prstGeom prst="line">
              <a:avLst/>
            </a:prstGeom>
            <a:ln w="25400">
              <a:solidFill>
                <a:srgbClr val="C1E4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8683260" y="432192"/>
              <a:ext cx="0" cy="4311829"/>
            </a:xfrm>
            <a:prstGeom prst="line">
              <a:avLst/>
            </a:prstGeom>
            <a:ln w="25400">
              <a:solidFill>
                <a:srgbClr val="C1E4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/>
          <p:cNvGrpSpPr/>
          <p:nvPr/>
        </p:nvGrpSpPr>
        <p:grpSpPr>
          <a:xfrm>
            <a:off x="3672192" y="790026"/>
            <a:ext cx="5011068" cy="3518220"/>
            <a:chOff x="3672192" y="858713"/>
            <a:chExt cx="5011068" cy="3518220"/>
          </a:xfrm>
        </p:grpSpPr>
        <p:sp>
          <p:nvSpPr>
            <p:cNvPr id="26" name="Rounded Rectangle 25"/>
            <p:cNvSpPr/>
            <p:nvPr/>
          </p:nvSpPr>
          <p:spPr>
            <a:xfrm>
              <a:off x="3672192" y="3792611"/>
              <a:ext cx="1670355" cy="584322"/>
            </a:xfrm>
            <a:prstGeom prst="roundRect">
              <a:avLst>
                <a:gd name="adj" fmla="val 50000"/>
              </a:avLst>
            </a:prstGeom>
            <a:solidFill>
              <a:srgbClr val="D9D9D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rIns="0" rtlCol="0" anchor="ctr"/>
            <a:lstStyle/>
            <a:p>
              <a:pPr algn="ctr"/>
              <a:r>
                <a:rPr lang="fi-FI" sz="1500" dirty="0">
                  <a:solidFill>
                    <a:schemeClr val="tx1"/>
                  </a:solidFill>
                  <a:latin typeface="Calibri" panose="020F0502020204030204" pitchFamily="34" charset="0"/>
                </a:rPr>
                <a:t>3</a:t>
              </a:r>
              <a:r>
                <a:rPr lang="fi-FI" sz="1500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. Kk-indeksin muutos</a:t>
              </a:r>
              <a:endParaRPr lang="fi-FI" sz="15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6" name="Rounded Rectangle 75"/>
            <p:cNvSpPr/>
            <p:nvPr/>
          </p:nvSpPr>
          <p:spPr>
            <a:xfrm>
              <a:off x="5374393" y="858713"/>
              <a:ext cx="1638509" cy="584322"/>
            </a:xfrm>
            <a:prstGeom prst="roundRect">
              <a:avLst>
                <a:gd name="adj" fmla="val 50000"/>
              </a:avLst>
            </a:prstGeom>
            <a:solidFill>
              <a:srgbClr val="1E82B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rIns="0" rtlCol="0" anchor="ctr"/>
            <a:lstStyle/>
            <a:p>
              <a:pPr algn="ctr"/>
              <a:r>
                <a:rPr lang="fi-FI" sz="1500" i="1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Bkt per </a:t>
              </a:r>
              <a:r>
                <a:rPr lang="fi-FI" sz="1500" i="1" dirty="0" err="1" smtClean="0">
                  <a:solidFill>
                    <a:schemeClr val="bg1"/>
                  </a:solidFill>
                  <a:latin typeface="Calibri" panose="020F0502020204030204" pitchFamily="34" charset="0"/>
                </a:rPr>
                <a:t>capita</a:t>
              </a:r>
              <a:r>
                <a:rPr lang="fi-FI" sz="1500" i="1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 </a:t>
              </a:r>
              <a:r>
                <a:rPr lang="fi-FI" sz="1500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muutos</a:t>
              </a:r>
              <a:endParaRPr lang="fi-FI" sz="15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7" name="Rounded Rectangle 76"/>
            <p:cNvSpPr/>
            <p:nvPr/>
          </p:nvSpPr>
          <p:spPr>
            <a:xfrm>
              <a:off x="7012902" y="1836679"/>
              <a:ext cx="1670358" cy="584322"/>
            </a:xfrm>
            <a:prstGeom prst="roundRect">
              <a:avLst>
                <a:gd name="adj" fmla="val 50000"/>
              </a:avLst>
            </a:prstGeom>
            <a:solidFill>
              <a:srgbClr val="D9D9D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rIns="0" rtlCol="0" anchor="ctr"/>
            <a:lstStyle/>
            <a:p>
              <a:pPr algn="ctr"/>
              <a:r>
                <a:rPr lang="fi-FI" sz="1500" dirty="0">
                  <a:solidFill>
                    <a:schemeClr val="tx1"/>
                  </a:solidFill>
                  <a:latin typeface="Calibri" panose="020F0502020204030204" pitchFamily="34" charset="0"/>
                </a:rPr>
                <a:t>1</a:t>
              </a:r>
              <a:r>
                <a:rPr lang="fi-FI" sz="1500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. Kk-indeksin muutos</a:t>
              </a:r>
              <a:endParaRPr lang="fi-FI" sz="15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1" name="Rounded Rectangle 70"/>
            <p:cNvSpPr/>
            <p:nvPr/>
          </p:nvSpPr>
          <p:spPr>
            <a:xfrm>
              <a:off x="5374393" y="2814645"/>
              <a:ext cx="1638509" cy="584322"/>
            </a:xfrm>
            <a:prstGeom prst="roundRect">
              <a:avLst>
                <a:gd name="adj" fmla="val 50000"/>
              </a:avLst>
            </a:prstGeom>
            <a:solidFill>
              <a:srgbClr val="D9D9D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rIns="0" rtlCol="0" anchor="ctr"/>
            <a:lstStyle/>
            <a:p>
              <a:pPr algn="ctr"/>
              <a:r>
                <a:rPr lang="fi-FI" sz="1500" dirty="0">
                  <a:solidFill>
                    <a:schemeClr val="tx1"/>
                  </a:solidFill>
                  <a:latin typeface="Calibri" panose="020F0502020204030204" pitchFamily="34" charset="0"/>
                </a:rPr>
                <a:t>2</a:t>
              </a:r>
              <a:r>
                <a:rPr lang="fi-FI" sz="1500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. Kk-indeksin muutos</a:t>
              </a:r>
              <a:endParaRPr lang="fi-FI" sz="15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74427" y="496704"/>
            <a:ext cx="340241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>
                <a:latin typeface="Calibri" panose="020F0502020204030204" pitchFamily="34" charset="0"/>
              </a:rPr>
              <a:t>Kuvio 16</a:t>
            </a:r>
          </a:p>
          <a:p>
            <a:r>
              <a:rPr lang="fi-FI" b="1" dirty="0">
                <a:latin typeface="Calibri" panose="020F0502020204030204" pitchFamily="34" charset="0"/>
              </a:rPr>
              <a:t>Kilpailukykyindeksin menneen, nykyisen ja tulevan </a:t>
            </a:r>
            <a:r>
              <a:rPr lang="fi-FI" b="1" i="1" dirty="0">
                <a:latin typeface="Calibri" panose="020F0502020204030204" pitchFamily="34" charset="0"/>
              </a:rPr>
              <a:t>muutoksen </a:t>
            </a:r>
            <a:r>
              <a:rPr lang="fi-FI" b="1" dirty="0">
                <a:latin typeface="Calibri" panose="020F0502020204030204" pitchFamily="34" charset="0"/>
              </a:rPr>
              <a:t>yhteys menestysmittarin </a:t>
            </a:r>
            <a:r>
              <a:rPr lang="fi-FI" b="1" i="1" dirty="0" err="1">
                <a:latin typeface="Calibri" panose="020F0502020204030204" pitchFamily="34" charset="0"/>
              </a:rPr>
              <a:t>muutok-</a:t>
            </a:r>
            <a:r>
              <a:rPr lang="fi-FI" b="1" i="1" dirty="0">
                <a:latin typeface="Calibri" panose="020F0502020204030204" pitchFamily="34" charset="0"/>
              </a:rPr>
              <a:t> </a:t>
            </a:r>
            <a:r>
              <a:rPr lang="fi-FI" b="1" i="1" dirty="0" err="1">
                <a:latin typeface="Calibri" panose="020F0502020204030204" pitchFamily="34" charset="0"/>
              </a:rPr>
              <a:t>seen</a:t>
            </a:r>
            <a:r>
              <a:rPr lang="fi-FI" b="1" i="1" dirty="0">
                <a:latin typeface="Calibri" panose="020F0502020204030204" pitchFamily="34" charset="0"/>
              </a:rPr>
              <a:t> </a:t>
            </a:r>
            <a:r>
              <a:rPr lang="fi-FI" b="1" dirty="0">
                <a:latin typeface="Calibri" panose="020F0502020204030204" pitchFamily="34" charset="0"/>
              </a:rPr>
              <a:t>– käytetty vertailuasetelma.</a:t>
            </a:r>
            <a:endParaRPr lang="fi-FI" dirty="0">
              <a:latin typeface="Calibri" panose="020F0502020204030204" pitchFamily="34" charset="0"/>
            </a:endParaRPr>
          </a:p>
          <a:p>
            <a:r>
              <a:rPr lang="fi-FI" dirty="0">
                <a:latin typeface="Calibri" panose="020F0502020204030204" pitchFamily="34" charset="0"/>
              </a:rPr>
              <a:t> </a:t>
            </a:r>
          </a:p>
          <a:p>
            <a:r>
              <a:rPr lang="fi-FI" dirty="0">
                <a:latin typeface="Calibri" panose="020F0502020204030204" pitchFamily="34" charset="0"/>
              </a:rPr>
              <a:t>Kuviossa kiintoisin on 3. tapaus, jossa selitettävänä on </a:t>
            </a:r>
            <a:r>
              <a:rPr lang="fi-FI" i="1" dirty="0">
                <a:latin typeface="Calibri" panose="020F0502020204030204" pitchFamily="34" charset="0"/>
              </a:rPr>
              <a:t>bkt per </a:t>
            </a:r>
            <a:r>
              <a:rPr lang="fi-FI" i="1" dirty="0" err="1">
                <a:latin typeface="Calibri" panose="020F0502020204030204" pitchFamily="34" charset="0"/>
              </a:rPr>
              <a:t>capitan</a:t>
            </a:r>
            <a:r>
              <a:rPr lang="fi-FI" i="1" dirty="0">
                <a:latin typeface="Calibri" panose="020F0502020204030204" pitchFamily="34" charset="0"/>
              </a:rPr>
              <a:t> </a:t>
            </a:r>
            <a:r>
              <a:rPr lang="fi-FI" dirty="0">
                <a:latin typeface="Calibri" panose="020F0502020204030204" pitchFamily="34" charset="0"/>
              </a:rPr>
              <a:t>muutos perusvuodesta viisi vuotta </a:t>
            </a:r>
            <a:r>
              <a:rPr lang="fi-FI" i="1" dirty="0">
                <a:latin typeface="Calibri" panose="020F0502020204030204" pitchFamily="34" charset="0"/>
              </a:rPr>
              <a:t>eteenpäin </a:t>
            </a:r>
            <a:r>
              <a:rPr lang="fi-FI" dirty="0">
                <a:latin typeface="Calibri" panose="020F0502020204030204" pitchFamily="34" charset="0"/>
              </a:rPr>
              <a:t>ja </a:t>
            </a:r>
            <a:r>
              <a:rPr lang="fi-FI" dirty="0" smtClean="0">
                <a:latin typeface="Calibri" panose="020F0502020204030204" pitchFamily="34" charset="0"/>
              </a:rPr>
              <a:t>avain-selittäjänä on kilpailukykyindeksin </a:t>
            </a:r>
            <a:r>
              <a:rPr lang="fi-FI" dirty="0">
                <a:latin typeface="Calibri" panose="020F0502020204030204" pitchFamily="34" charset="0"/>
              </a:rPr>
              <a:t>muutos </a:t>
            </a:r>
            <a:r>
              <a:rPr lang="fi-FI" dirty="0" smtClean="0">
                <a:latin typeface="Calibri" panose="020F0502020204030204" pitchFamily="34" charset="0"/>
              </a:rPr>
              <a:t>perus-vuodesta </a:t>
            </a:r>
            <a:r>
              <a:rPr lang="fi-FI" dirty="0">
                <a:latin typeface="Calibri" panose="020F0502020204030204" pitchFamily="34" charset="0"/>
              </a:rPr>
              <a:t>viisi vuotta </a:t>
            </a:r>
            <a:r>
              <a:rPr lang="fi-FI" i="1" dirty="0">
                <a:latin typeface="Calibri" panose="020F0502020204030204" pitchFamily="34" charset="0"/>
              </a:rPr>
              <a:t>taaksepäin</a:t>
            </a:r>
            <a:r>
              <a:rPr lang="fi-FI" dirty="0">
                <a:latin typeface="Calibri" panose="020F0502020204030204" pitchFamily="34" charset="0"/>
              </a:rPr>
              <a:t>. Jos yhteys on tällöin tilastollisesti merkittävä, </a:t>
            </a:r>
            <a:r>
              <a:rPr lang="fi-FI" dirty="0" smtClean="0">
                <a:latin typeface="Calibri" panose="020F0502020204030204" pitchFamily="34" charset="0"/>
              </a:rPr>
              <a:t>indeksi-muutos </a:t>
            </a:r>
            <a:r>
              <a:rPr lang="fi-FI" dirty="0">
                <a:latin typeface="Calibri" panose="020F0502020204030204" pitchFamily="34" charset="0"/>
              </a:rPr>
              <a:t>”</a:t>
            </a:r>
            <a:r>
              <a:rPr lang="fi-FI" dirty="0" smtClean="0">
                <a:latin typeface="Calibri" panose="020F0502020204030204" pitchFamily="34" charset="0"/>
              </a:rPr>
              <a:t>aiheuttaa</a:t>
            </a:r>
            <a:r>
              <a:rPr lang="fi-FI" dirty="0">
                <a:latin typeface="Calibri" panose="020F0502020204030204" pitchFamily="34" charset="0"/>
              </a:rPr>
              <a:t>” </a:t>
            </a:r>
            <a:r>
              <a:rPr lang="fi-FI" i="1" dirty="0">
                <a:latin typeface="Calibri" panose="020F0502020204030204" pitchFamily="34" charset="0"/>
              </a:rPr>
              <a:t>bkt per </a:t>
            </a:r>
            <a:r>
              <a:rPr lang="fi-FI" i="1" dirty="0" err="1">
                <a:latin typeface="Calibri" panose="020F0502020204030204" pitchFamily="34" charset="0"/>
              </a:rPr>
              <a:t>capitan</a:t>
            </a:r>
            <a:r>
              <a:rPr lang="fi-FI" i="1" dirty="0">
                <a:latin typeface="Calibri" panose="020F0502020204030204" pitchFamily="34" charset="0"/>
              </a:rPr>
              <a:t> </a:t>
            </a:r>
            <a:r>
              <a:rPr lang="fi-FI" dirty="0">
                <a:latin typeface="Calibri" panose="020F0502020204030204" pitchFamily="34" charset="0"/>
              </a:rPr>
              <a:t>muutoksen</a:t>
            </a:r>
            <a:r>
              <a:rPr lang="fi-FI" dirty="0" smtClean="0">
                <a:latin typeface="Calibri" panose="020F0502020204030204" pitchFamily="34" charset="0"/>
              </a:rPr>
              <a:t>.</a:t>
            </a:r>
          </a:p>
          <a:p>
            <a:endParaRPr lang="fi-FI" dirty="0">
              <a:latin typeface="Calibri" panose="020F0502020204030204" pitchFamily="34" charset="0"/>
            </a:endParaRPr>
          </a:p>
          <a:p>
            <a:r>
              <a:rPr lang="fi-FI" dirty="0">
                <a:latin typeface="Calibri" panose="020F0502020204030204" pitchFamily="34" charset="0"/>
              </a:rPr>
              <a:t>Lähde: Kirjoittajien hahmotelma.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4428" y="6048921"/>
            <a:ext cx="87612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400" b="1" dirty="0">
                <a:latin typeface="Calibri" panose="020F0502020204030204" pitchFamily="34" charset="0"/>
              </a:rPr>
              <a:t>Lähde: Pajarinen</a:t>
            </a:r>
            <a:r>
              <a:rPr lang="fi-FI" sz="1400" dirty="0">
                <a:latin typeface="Calibri" panose="020F0502020204030204" pitchFamily="34" charset="0"/>
              </a:rPr>
              <a:t>, Mika ja </a:t>
            </a:r>
            <a:r>
              <a:rPr lang="fi-FI" sz="1400" b="1" dirty="0">
                <a:latin typeface="Calibri" panose="020F0502020204030204" pitchFamily="34" charset="0"/>
              </a:rPr>
              <a:t>Rouvinen</a:t>
            </a:r>
            <a:r>
              <a:rPr lang="fi-FI" sz="1400" dirty="0">
                <a:latin typeface="Calibri" panose="020F0502020204030204" pitchFamily="34" charset="0"/>
              </a:rPr>
              <a:t>, Petri (2014). </a:t>
            </a:r>
            <a:r>
              <a:rPr lang="fi-FI" sz="1400" i="1" dirty="0">
                <a:latin typeface="Calibri" panose="020F0502020204030204" pitchFamily="34" charset="0"/>
              </a:rPr>
              <a:t>Kilpailukyky à la IMD ja WEF.</a:t>
            </a:r>
            <a:endParaRPr lang="fi-FI" sz="1400" dirty="0">
              <a:latin typeface="Calibri" panose="020F0502020204030204" pitchFamily="34" charset="0"/>
            </a:endParaRPr>
          </a:p>
          <a:p>
            <a:r>
              <a:rPr lang="fi-FI" sz="1400" dirty="0">
                <a:latin typeface="Calibri" panose="020F0502020204030204" pitchFamily="34" charset="0"/>
              </a:rPr>
              <a:t>Helsinki: Taloustieto (ETLA B263). </a:t>
            </a:r>
            <a:r>
              <a:rPr lang="fi-FI" sz="1400" dirty="0">
                <a:latin typeface="Calibri" panose="020F0502020204030204" pitchFamily="34" charset="0"/>
                <a:hlinkClick r:id="rId2"/>
              </a:rPr>
              <a:t>http://pub.etla.fi/ETLA-B263.pdf</a:t>
            </a:r>
            <a:endParaRPr lang="fi-FI" sz="1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29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" name="Group 121"/>
          <p:cNvGrpSpPr/>
          <p:nvPr/>
        </p:nvGrpSpPr>
        <p:grpSpPr>
          <a:xfrm>
            <a:off x="3600000" y="360000"/>
            <a:ext cx="5400000" cy="6192000"/>
            <a:chOff x="3314462" y="666000"/>
            <a:chExt cx="5400000" cy="6192000"/>
          </a:xfrm>
        </p:grpSpPr>
        <p:sp>
          <p:nvSpPr>
            <p:cNvPr id="51" name="Rectangle 50"/>
            <p:cNvSpPr/>
            <p:nvPr/>
          </p:nvSpPr>
          <p:spPr>
            <a:xfrm>
              <a:off x="3314462" y="666000"/>
              <a:ext cx="5400000" cy="6192000"/>
            </a:xfrm>
            <a:prstGeom prst="rect">
              <a:avLst/>
            </a:prstGeom>
            <a:solidFill>
              <a:srgbClr val="DBEF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3386653" y="738192"/>
              <a:ext cx="1548000" cy="6047616"/>
            </a:xfrm>
            <a:prstGeom prst="roundRect">
              <a:avLst>
                <a:gd name="adj" fmla="val 9977"/>
              </a:avLst>
            </a:prstGeom>
            <a:solidFill>
              <a:srgbClr val="D9D9D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dirty="0" err="1" smtClean="0">
                  <a:solidFill>
                    <a:schemeClr val="tx1"/>
                  </a:solidFill>
                  <a:latin typeface="Calibri" panose="020F0502020204030204" pitchFamily="34" charset="0"/>
                </a:rPr>
                <a:t>IMD:n</a:t>
              </a:r>
              <a:r>
                <a:rPr lang="fi-FI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 kokonais-indeksi</a:t>
              </a:r>
              <a:endParaRPr lang="fi-FI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5" name="Rounded Rectangle 54"/>
            <p:cNvSpPr/>
            <p:nvPr/>
          </p:nvSpPr>
          <p:spPr>
            <a:xfrm>
              <a:off x="5250680" y="738192"/>
              <a:ext cx="1548000" cy="1440000"/>
            </a:xfrm>
            <a:prstGeom prst="roundRect">
              <a:avLst>
                <a:gd name="adj" fmla="val 9977"/>
              </a:avLst>
            </a:prstGeom>
            <a:solidFill>
              <a:srgbClr val="D9D9D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Taloudellinen menestys</a:t>
              </a:r>
              <a:endParaRPr lang="fi-FI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6" name="Rounded Rectangle 55"/>
            <p:cNvSpPr/>
            <p:nvPr/>
          </p:nvSpPr>
          <p:spPr>
            <a:xfrm>
              <a:off x="5250680" y="2274064"/>
              <a:ext cx="1548000" cy="1440000"/>
            </a:xfrm>
            <a:prstGeom prst="roundRect">
              <a:avLst>
                <a:gd name="adj" fmla="val 9977"/>
              </a:avLst>
            </a:prstGeom>
            <a:solidFill>
              <a:srgbClr val="C1E4F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Julkisen hallinnon tehokkuus</a:t>
              </a:r>
              <a:endParaRPr lang="fi-FI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7" name="Rounded Rectangle 56"/>
            <p:cNvSpPr/>
            <p:nvPr/>
          </p:nvSpPr>
          <p:spPr>
            <a:xfrm>
              <a:off x="5250680" y="3809936"/>
              <a:ext cx="1548000" cy="1440000"/>
            </a:xfrm>
            <a:prstGeom prst="roundRect">
              <a:avLst>
                <a:gd name="adj" fmla="val 9977"/>
              </a:avLst>
            </a:prstGeom>
            <a:solidFill>
              <a:srgbClr val="D9D9D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Yritysten suorituskyky</a:t>
              </a:r>
              <a:endParaRPr lang="fi-FI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8" name="Rounded Rectangle 57"/>
            <p:cNvSpPr/>
            <p:nvPr/>
          </p:nvSpPr>
          <p:spPr>
            <a:xfrm>
              <a:off x="5250680" y="5345808"/>
              <a:ext cx="1548000" cy="1440000"/>
            </a:xfrm>
            <a:prstGeom prst="roundRect">
              <a:avLst>
                <a:gd name="adj" fmla="val 9977"/>
              </a:avLst>
            </a:prstGeom>
            <a:solidFill>
              <a:srgbClr val="C1E4F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dirty="0" err="1" smtClean="0">
                  <a:solidFill>
                    <a:schemeClr val="tx1"/>
                  </a:solidFill>
                  <a:latin typeface="Calibri" panose="020F0502020204030204" pitchFamily="34" charset="0"/>
                </a:rPr>
                <a:t>Infra-struktuuri</a:t>
              </a:r>
              <a:endParaRPr lang="fi-FI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7114706" y="738192"/>
              <a:ext cx="1548000" cy="1440000"/>
              <a:chOff x="6765883" y="738192"/>
              <a:chExt cx="1548000" cy="1440000"/>
            </a:xfrm>
          </p:grpSpPr>
          <p:sp>
            <p:nvSpPr>
              <p:cNvPr id="59" name="Rounded Rectangle 58"/>
              <p:cNvSpPr/>
              <p:nvPr/>
            </p:nvSpPr>
            <p:spPr>
              <a:xfrm>
                <a:off x="6765883" y="738192"/>
                <a:ext cx="1548000" cy="252000"/>
              </a:xfrm>
              <a:prstGeom prst="roundRect">
                <a:avLst>
                  <a:gd name="adj" fmla="val 16515"/>
                </a:avLst>
              </a:prstGeom>
              <a:solidFill>
                <a:srgbClr val="D9D9D9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0000" rIns="0" rtlCol="0" anchor="ctr"/>
              <a:lstStyle/>
              <a:p>
                <a:r>
                  <a:rPr lang="fi-FI" dirty="0" err="1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Kotim</a:t>
                </a:r>
                <a:r>
                  <a:rPr lang="fi-FI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. talous</a:t>
                </a:r>
                <a:endParaRPr lang="fi-FI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60" name="Rounded Rectangle 59"/>
              <p:cNvSpPr/>
              <p:nvPr/>
            </p:nvSpPr>
            <p:spPr>
              <a:xfrm>
                <a:off x="6765883" y="1035192"/>
                <a:ext cx="1548000" cy="252000"/>
              </a:xfrm>
              <a:prstGeom prst="roundRect">
                <a:avLst>
                  <a:gd name="adj" fmla="val 16515"/>
                </a:avLst>
              </a:prstGeom>
              <a:solidFill>
                <a:srgbClr val="D9D9D9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0000" rIns="0" rtlCol="0" anchor="ctr"/>
              <a:lstStyle/>
              <a:p>
                <a:r>
                  <a:rPr lang="fi-FI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Kv. kauppa</a:t>
                </a:r>
                <a:endParaRPr lang="fi-FI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61" name="Rounded Rectangle 60"/>
              <p:cNvSpPr/>
              <p:nvPr/>
            </p:nvSpPr>
            <p:spPr>
              <a:xfrm>
                <a:off x="6765883" y="1332192"/>
                <a:ext cx="1548000" cy="252000"/>
              </a:xfrm>
              <a:prstGeom prst="roundRect">
                <a:avLst>
                  <a:gd name="adj" fmla="val 16515"/>
                </a:avLst>
              </a:prstGeom>
              <a:solidFill>
                <a:srgbClr val="D9D9D9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0000" rIns="0" rtlCol="0" anchor="ctr"/>
              <a:lstStyle/>
              <a:p>
                <a:r>
                  <a:rPr lang="fi-FI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Kv. investoinnit</a:t>
                </a:r>
                <a:endParaRPr lang="fi-FI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62" name="Rounded Rectangle 61"/>
              <p:cNvSpPr/>
              <p:nvPr/>
            </p:nvSpPr>
            <p:spPr>
              <a:xfrm>
                <a:off x="6765883" y="1629192"/>
                <a:ext cx="1548000" cy="252000"/>
              </a:xfrm>
              <a:prstGeom prst="roundRect">
                <a:avLst>
                  <a:gd name="adj" fmla="val 16515"/>
                </a:avLst>
              </a:prstGeom>
              <a:solidFill>
                <a:srgbClr val="D9D9D9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0000" rIns="0" rtlCol="0" anchor="ctr"/>
              <a:lstStyle/>
              <a:p>
                <a:r>
                  <a:rPr lang="fi-FI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Työllisyys</a:t>
                </a:r>
                <a:endParaRPr lang="fi-FI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63" name="Rounded Rectangle 62"/>
              <p:cNvSpPr/>
              <p:nvPr/>
            </p:nvSpPr>
            <p:spPr>
              <a:xfrm>
                <a:off x="6765883" y="1926192"/>
                <a:ext cx="1548000" cy="252000"/>
              </a:xfrm>
              <a:prstGeom prst="roundRect">
                <a:avLst>
                  <a:gd name="adj" fmla="val 16515"/>
                </a:avLst>
              </a:prstGeom>
              <a:solidFill>
                <a:srgbClr val="D9D9D9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0000" rIns="0" rtlCol="0" anchor="ctr"/>
              <a:lstStyle/>
              <a:p>
                <a:r>
                  <a:rPr lang="fi-FI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Hinnat</a:t>
                </a:r>
                <a:endParaRPr lang="fi-FI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64" name="Group 63"/>
            <p:cNvGrpSpPr/>
            <p:nvPr/>
          </p:nvGrpSpPr>
          <p:grpSpPr>
            <a:xfrm>
              <a:off x="7114706" y="3809936"/>
              <a:ext cx="1548000" cy="1440000"/>
              <a:chOff x="6765883" y="738192"/>
              <a:chExt cx="1548000" cy="1440000"/>
            </a:xfrm>
          </p:grpSpPr>
          <p:sp>
            <p:nvSpPr>
              <p:cNvPr id="65" name="Rounded Rectangle 64"/>
              <p:cNvSpPr/>
              <p:nvPr/>
            </p:nvSpPr>
            <p:spPr>
              <a:xfrm>
                <a:off x="6765883" y="738192"/>
                <a:ext cx="1548000" cy="252000"/>
              </a:xfrm>
              <a:prstGeom prst="roundRect">
                <a:avLst>
                  <a:gd name="adj" fmla="val 16515"/>
                </a:avLst>
              </a:prstGeom>
              <a:solidFill>
                <a:srgbClr val="D9D9D9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0000" rIns="0" rtlCol="0" anchor="ctr"/>
              <a:lstStyle/>
              <a:p>
                <a:r>
                  <a:rPr lang="fi-FI" dirty="0" err="1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Tuott</a:t>
                </a:r>
                <a:r>
                  <a:rPr lang="fi-FI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., </a:t>
                </a:r>
                <a:r>
                  <a:rPr lang="fi-FI" dirty="0" err="1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tehokk</a:t>
                </a:r>
                <a:r>
                  <a:rPr lang="fi-FI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.</a:t>
                </a:r>
                <a:endParaRPr lang="fi-FI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67" name="Rounded Rectangle 66"/>
              <p:cNvSpPr/>
              <p:nvPr/>
            </p:nvSpPr>
            <p:spPr>
              <a:xfrm>
                <a:off x="6765883" y="1035192"/>
                <a:ext cx="1548000" cy="252000"/>
              </a:xfrm>
              <a:prstGeom prst="roundRect">
                <a:avLst>
                  <a:gd name="adj" fmla="val 16515"/>
                </a:avLst>
              </a:prstGeom>
              <a:solidFill>
                <a:srgbClr val="D9D9D9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0000" rIns="0" rtlCol="0" anchor="ctr"/>
              <a:lstStyle/>
              <a:p>
                <a:r>
                  <a:rPr lang="fi-FI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Työmarkkinat</a:t>
                </a:r>
                <a:endParaRPr lang="fi-FI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68" name="Rounded Rectangle 67"/>
              <p:cNvSpPr/>
              <p:nvPr/>
            </p:nvSpPr>
            <p:spPr>
              <a:xfrm>
                <a:off x="6765883" y="1332192"/>
                <a:ext cx="1548000" cy="252000"/>
              </a:xfrm>
              <a:prstGeom prst="roundRect">
                <a:avLst>
                  <a:gd name="adj" fmla="val 16515"/>
                </a:avLst>
              </a:prstGeom>
              <a:solidFill>
                <a:srgbClr val="D9D9D9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0000" rIns="0" rtlCol="0" anchor="ctr"/>
              <a:lstStyle/>
              <a:p>
                <a:r>
                  <a:rPr lang="fi-FI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Rahoitus</a:t>
                </a:r>
                <a:endParaRPr lang="fi-FI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69" name="Rounded Rectangle 68"/>
              <p:cNvSpPr/>
              <p:nvPr/>
            </p:nvSpPr>
            <p:spPr>
              <a:xfrm>
                <a:off x="6765883" y="1629192"/>
                <a:ext cx="1548000" cy="252000"/>
              </a:xfrm>
              <a:prstGeom prst="roundRect">
                <a:avLst>
                  <a:gd name="adj" fmla="val 16515"/>
                </a:avLst>
              </a:prstGeom>
              <a:solidFill>
                <a:srgbClr val="D9D9D9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0000" rIns="0" rtlCol="0" anchor="ctr"/>
              <a:lstStyle/>
              <a:p>
                <a:r>
                  <a:rPr lang="fi-FI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Liikkeenjohto</a:t>
                </a:r>
                <a:endParaRPr lang="fi-FI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70" name="Rounded Rectangle 69"/>
              <p:cNvSpPr/>
              <p:nvPr/>
            </p:nvSpPr>
            <p:spPr>
              <a:xfrm>
                <a:off x="6765883" y="1926192"/>
                <a:ext cx="1548000" cy="252000"/>
              </a:xfrm>
              <a:prstGeom prst="roundRect">
                <a:avLst>
                  <a:gd name="adj" fmla="val 16515"/>
                </a:avLst>
              </a:prstGeom>
              <a:solidFill>
                <a:srgbClr val="D9D9D9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0000" rIns="0" rtlCol="0" anchor="ctr"/>
              <a:lstStyle/>
              <a:p>
                <a:r>
                  <a:rPr lang="fi-FI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Arvot, asenteet</a:t>
                </a:r>
                <a:endParaRPr lang="fi-FI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71" name="Group 70"/>
            <p:cNvGrpSpPr/>
            <p:nvPr/>
          </p:nvGrpSpPr>
          <p:grpSpPr>
            <a:xfrm>
              <a:off x="7114706" y="2274064"/>
              <a:ext cx="1548000" cy="1440000"/>
              <a:chOff x="6765883" y="738192"/>
              <a:chExt cx="1548000" cy="1440000"/>
            </a:xfrm>
            <a:solidFill>
              <a:srgbClr val="C1E4F5"/>
            </a:solidFill>
          </p:grpSpPr>
          <p:sp>
            <p:nvSpPr>
              <p:cNvPr id="72" name="Rounded Rectangle 71"/>
              <p:cNvSpPr/>
              <p:nvPr/>
            </p:nvSpPr>
            <p:spPr>
              <a:xfrm>
                <a:off x="6765883" y="738192"/>
                <a:ext cx="1548000" cy="252000"/>
              </a:xfrm>
              <a:prstGeom prst="roundRect">
                <a:avLst>
                  <a:gd name="adj" fmla="val 16515"/>
                </a:avLst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0000" rIns="0" rtlCol="0" anchor="ctr"/>
              <a:lstStyle/>
              <a:p>
                <a:r>
                  <a:rPr lang="fi-FI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Julk. talous</a:t>
                </a:r>
                <a:endParaRPr lang="fi-FI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73" name="Rounded Rectangle 72"/>
              <p:cNvSpPr/>
              <p:nvPr/>
            </p:nvSpPr>
            <p:spPr>
              <a:xfrm>
                <a:off x="6765883" y="1035192"/>
                <a:ext cx="1548000" cy="252000"/>
              </a:xfrm>
              <a:prstGeom prst="roundRect">
                <a:avLst>
                  <a:gd name="adj" fmla="val 16515"/>
                </a:avLst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0000" rIns="0" rtlCol="0" anchor="ctr"/>
              <a:lstStyle/>
              <a:p>
                <a:r>
                  <a:rPr lang="fi-FI" dirty="0" err="1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Finanssipol</a:t>
                </a:r>
                <a:r>
                  <a:rPr lang="fi-FI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.</a:t>
                </a:r>
                <a:endParaRPr lang="fi-FI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74" name="Rounded Rectangle 73"/>
              <p:cNvSpPr/>
              <p:nvPr/>
            </p:nvSpPr>
            <p:spPr>
              <a:xfrm>
                <a:off x="6765883" y="1332192"/>
                <a:ext cx="1548000" cy="252000"/>
              </a:xfrm>
              <a:prstGeom prst="roundRect">
                <a:avLst>
                  <a:gd name="adj" fmla="val 16515"/>
                </a:avLst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0000" rIns="0" rtlCol="0" anchor="ctr"/>
              <a:lstStyle/>
              <a:p>
                <a:r>
                  <a:rPr lang="fi-FI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Instituutiot</a:t>
                </a:r>
                <a:endParaRPr lang="fi-FI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75" name="Rounded Rectangle 74"/>
              <p:cNvSpPr/>
              <p:nvPr/>
            </p:nvSpPr>
            <p:spPr>
              <a:xfrm>
                <a:off x="6765883" y="1629192"/>
                <a:ext cx="1548000" cy="252000"/>
              </a:xfrm>
              <a:prstGeom prst="roundRect">
                <a:avLst>
                  <a:gd name="adj" fmla="val 16515"/>
                </a:avLst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0000" rIns="0" rtlCol="0" anchor="ctr"/>
              <a:lstStyle/>
              <a:p>
                <a:r>
                  <a:rPr lang="fi-FI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Lainsäädäntö</a:t>
                </a:r>
                <a:endParaRPr lang="fi-FI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76" name="Rounded Rectangle 75"/>
              <p:cNvSpPr/>
              <p:nvPr/>
            </p:nvSpPr>
            <p:spPr>
              <a:xfrm>
                <a:off x="6765883" y="1926192"/>
                <a:ext cx="1548000" cy="252000"/>
              </a:xfrm>
              <a:prstGeom prst="roundRect">
                <a:avLst>
                  <a:gd name="adj" fmla="val 16515"/>
                </a:avLst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0000" rIns="0" rtlCol="0" anchor="ctr"/>
              <a:lstStyle/>
              <a:p>
                <a:r>
                  <a:rPr lang="fi-FI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Yhteisöllisyys</a:t>
                </a:r>
                <a:endParaRPr lang="fi-FI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77" name="Group 76"/>
            <p:cNvGrpSpPr/>
            <p:nvPr/>
          </p:nvGrpSpPr>
          <p:grpSpPr>
            <a:xfrm>
              <a:off x="7114706" y="5345808"/>
              <a:ext cx="1548000" cy="1440000"/>
              <a:chOff x="6765883" y="738192"/>
              <a:chExt cx="1548000" cy="1440000"/>
            </a:xfrm>
            <a:solidFill>
              <a:srgbClr val="C1E4F5"/>
            </a:solidFill>
          </p:grpSpPr>
          <p:sp>
            <p:nvSpPr>
              <p:cNvPr id="78" name="Rounded Rectangle 77"/>
              <p:cNvSpPr/>
              <p:nvPr/>
            </p:nvSpPr>
            <p:spPr>
              <a:xfrm>
                <a:off x="6765883" y="738192"/>
                <a:ext cx="1548000" cy="252000"/>
              </a:xfrm>
              <a:prstGeom prst="roundRect">
                <a:avLst>
                  <a:gd name="adj" fmla="val 16515"/>
                </a:avLst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0000" rIns="0" rtlCol="0" anchor="ctr"/>
              <a:lstStyle/>
              <a:p>
                <a:r>
                  <a:rPr lang="fi-FI" dirty="0" err="1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Perusinfra</a:t>
                </a:r>
                <a:endParaRPr lang="fi-FI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79" name="Rounded Rectangle 78"/>
              <p:cNvSpPr/>
              <p:nvPr/>
            </p:nvSpPr>
            <p:spPr>
              <a:xfrm>
                <a:off x="6765883" y="1035192"/>
                <a:ext cx="1548000" cy="252000"/>
              </a:xfrm>
              <a:prstGeom prst="roundRect">
                <a:avLst>
                  <a:gd name="adj" fmla="val 16515"/>
                </a:avLst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0000" rIns="0" rtlCol="0" anchor="ctr"/>
              <a:lstStyle/>
              <a:p>
                <a:r>
                  <a:rPr lang="fi-FI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Teknologinen</a:t>
                </a:r>
                <a:endParaRPr lang="fi-FI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80" name="Rounded Rectangle 79"/>
              <p:cNvSpPr/>
              <p:nvPr/>
            </p:nvSpPr>
            <p:spPr>
              <a:xfrm>
                <a:off x="6765883" y="1332192"/>
                <a:ext cx="1548000" cy="252000"/>
              </a:xfrm>
              <a:prstGeom prst="roundRect">
                <a:avLst>
                  <a:gd name="adj" fmla="val 16515"/>
                </a:avLst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0000" rIns="0" rtlCol="0" anchor="ctr"/>
              <a:lstStyle/>
              <a:p>
                <a:r>
                  <a:rPr lang="fi-FI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Tieteellinen</a:t>
                </a:r>
                <a:endParaRPr lang="fi-FI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81" name="Rounded Rectangle 80"/>
              <p:cNvSpPr/>
              <p:nvPr/>
            </p:nvSpPr>
            <p:spPr>
              <a:xfrm>
                <a:off x="6765883" y="1629192"/>
                <a:ext cx="1548000" cy="252000"/>
              </a:xfrm>
              <a:prstGeom prst="roundRect">
                <a:avLst>
                  <a:gd name="adj" fmla="val 16515"/>
                </a:avLst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0000" rIns="0" rtlCol="0" anchor="ctr"/>
              <a:lstStyle/>
              <a:p>
                <a:r>
                  <a:rPr lang="fi-FI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Terveys, </a:t>
                </a:r>
                <a:r>
                  <a:rPr lang="fi-FI" dirty="0" err="1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ymp</a:t>
                </a:r>
                <a:r>
                  <a:rPr lang="fi-FI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.</a:t>
                </a:r>
                <a:endParaRPr lang="fi-FI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82" name="Rounded Rectangle 81"/>
              <p:cNvSpPr/>
              <p:nvPr/>
            </p:nvSpPr>
            <p:spPr>
              <a:xfrm>
                <a:off x="6765883" y="1926192"/>
                <a:ext cx="1548000" cy="252000"/>
              </a:xfrm>
              <a:prstGeom prst="roundRect">
                <a:avLst>
                  <a:gd name="adj" fmla="val 16515"/>
                </a:avLst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0000" rIns="0" rtlCol="0" anchor="ctr"/>
              <a:lstStyle/>
              <a:p>
                <a:r>
                  <a:rPr lang="fi-FI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Koulutus</a:t>
                </a:r>
                <a:endParaRPr lang="fi-FI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</p:grpSp>
        <p:cxnSp>
          <p:nvCxnSpPr>
            <p:cNvPr id="11" name="Straight Connector 10"/>
            <p:cNvCxnSpPr>
              <a:stCxn id="40" idx="3"/>
              <a:endCxn id="55" idx="1"/>
            </p:cNvCxnSpPr>
            <p:nvPr/>
          </p:nvCxnSpPr>
          <p:spPr>
            <a:xfrm flipV="1">
              <a:off x="4934653" y="1458192"/>
              <a:ext cx="316027" cy="2303808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40" idx="3"/>
              <a:endCxn id="56" idx="1"/>
            </p:cNvCxnSpPr>
            <p:nvPr/>
          </p:nvCxnSpPr>
          <p:spPr>
            <a:xfrm flipV="1">
              <a:off x="4934653" y="2994064"/>
              <a:ext cx="316027" cy="767936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40" idx="3"/>
              <a:endCxn id="57" idx="1"/>
            </p:cNvCxnSpPr>
            <p:nvPr/>
          </p:nvCxnSpPr>
          <p:spPr>
            <a:xfrm>
              <a:off x="4934653" y="3762000"/>
              <a:ext cx="316027" cy="767936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40" idx="3"/>
            </p:cNvCxnSpPr>
            <p:nvPr/>
          </p:nvCxnSpPr>
          <p:spPr>
            <a:xfrm>
              <a:off x="4934653" y="3762000"/>
              <a:ext cx="316027" cy="2303808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>
              <a:stCxn id="55" idx="3"/>
              <a:endCxn id="59" idx="1"/>
            </p:cNvCxnSpPr>
            <p:nvPr/>
          </p:nvCxnSpPr>
          <p:spPr>
            <a:xfrm flipV="1">
              <a:off x="6798680" y="864192"/>
              <a:ext cx="316026" cy="59400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>
              <a:endCxn id="60" idx="1"/>
            </p:cNvCxnSpPr>
            <p:nvPr/>
          </p:nvCxnSpPr>
          <p:spPr>
            <a:xfrm flipV="1">
              <a:off x="6798680" y="1161192"/>
              <a:ext cx="316026" cy="29700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>
              <a:endCxn id="61" idx="1"/>
            </p:cNvCxnSpPr>
            <p:nvPr/>
          </p:nvCxnSpPr>
          <p:spPr>
            <a:xfrm>
              <a:off x="6798680" y="1458192"/>
              <a:ext cx="316026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>
              <a:endCxn id="62" idx="1"/>
            </p:cNvCxnSpPr>
            <p:nvPr/>
          </p:nvCxnSpPr>
          <p:spPr>
            <a:xfrm>
              <a:off x="6798680" y="1458192"/>
              <a:ext cx="316026" cy="29700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>
              <a:endCxn id="63" idx="1"/>
            </p:cNvCxnSpPr>
            <p:nvPr/>
          </p:nvCxnSpPr>
          <p:spPr>
            <a:xfrm>
              <a:off x="6798680" y="1458192"/>
              <a:ext cx="316026" cy="59400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>
              <a:stCxn id="56" idx="3"/>
              <a:endCxn id="72" idx="1"/>
            </p:cNvCxnSpPr>
            <p:nvPr/>
          </p:nvCxnSpPr>
          <p:spPr>
            <a:xfrm flipV="1">
              <a:off x="6798680" y="2400064"/>
              <a:ext cx="316026" cy="59400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>
              <a:endCxn id="73" idx="1"/>
            </p:cNvCxnSpPr>
            <p:nvPr/>
          </p:nvCxnSpPr>
          <p:spPr>
            <a:xfrm flipV="1">
              <a:off x="6798680" y="2697064"/>
              <a:ext cx="316026" cy="29700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>
              <a:endCxn id="74" idx="1"/>
            </p:cNvCxnSpPr>
            <p:nvPr/>
          </p:nvCxnSpPr>
          <p:spPr>
            <a:xfrm>
              <a:off x="6798680" y="2994064"/>
              <a:ext cx="316026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>
              <a:stCxn id="56" idx="3"/>
              <a:endCxn id="75" idx="1"/>
            </p:cNvCxnSpPr>
            <p:nvPr/>
          </p:nvCxnSpPr>
          <p:spPr>
            <a:xfrm>
              <a:off x="6798680" y="2994064"/>
              <a:ext cx="316026" cy="29700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>
              <a:stCxn id="56" idx="3"/>
            </p:cNvCxnSpPr>
            <p:nvPr/>
          </p:nvCxnSpPr>
          <p:spPr>
            <a:xfrm>
              <a:off x="6798680" y="2994064"/>
              <a:ext cx="316026" cy="59400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>
              <a:stCxn id="57" idx="3"/>
              <a:endCxn id="65" idx="1"/>
            </p:cNvCxnSpPr>
            <p:nvPr/>
          </p:nvCxnSpPr>
          <p:spPr>
            <a:xfrm flipV="1">
              <a:off x="6798680" y="3935936"/>
              <a:ext cx="316026" cy="59400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>
              <a:endCxn id="67" idx="1"/>
            </p:cNvCxnSpPr>
            <p:nvPr/>
          </p:nvCxnSpPr>
          <p:spPr>
            <a:xfrm flipV="1">
              <a:off x="6798680" y="4232936"/>
              <a:ext cx="316026" cy="29700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>
              <a:endCxn id="68" idx="1"/>
            </p:cNvCxnSpPr>
            <p:nvPr/>
          </p:nvCxnSpPr>
          <p:spPr>
            <a:xfrm>
              <a:off x="6798680" y="4529936"/>
              <a:ext cx="316026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>
              <a:stCxn id="57" idx="3"/>
              <a:endCxn id="69" idx="1"/>
            </p:cNvCxnSpPr>
            <p:nvPr/>
          </p:nvCxnSpPr>
          <p:spPr>
            <a:xfrm>
              <a:off x="6798680" y="4529936"/>
              <a:ext cx="316026" cy="29700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>
              <a:endCxn id="70" idx="1"/>
            </p:cNvCxnSpPr>
            <p:nvPr/>
          </p:nvCxnSpPr>
          <p:spPr>
            <a:xfrm>
              <a:off x="6798680" y="4529936"/>
              <a:ext cx="316026" cy="59400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>
              <a:stCxn id="58" idx="3"/>
              <a:endCxn id="78" idx="1"/>
            </p:cNvCxnSpPr>
            <p:nvPr/>
          </p:nvCxnSpPr>
          <p:spPr>
            <a:xfrm flipV="1">
              <a:off x="6798680" y="5471808"/>
              <a:ext cx="316026" cy="59400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>
              <a:stCxn id="58" idx="3"/>
              <a:endCxn id="79" idx="1"/>
            </p:cNvCxnSpPr>
            <p:nvPr/>
          </p:nvCxnSpPr>
          <p:spPr>
            <a:xfrm flipV="1">
              <a:off x="6798680" y="5768808"/>
              <a:ext cx="316026" cy="29700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>
              <a:endCxn id="80" idx="1"/>
            </p:cNvCxnSpPr>
            <p:nvPr/>
          </p:nvCxnSpPr>
          <p:spPr>
            <a:xfrm>
              <a:off x="6798680" y="6065808"/>
              <a:ext cx="316026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>
              <a:stCxn id="58" idx="3"/>
              <a:endCxn id="81" idx="1"/>
            </p:cNvCxnSpPr>
            <p:nvPr/>
          </p:nvCxnSpPr>
          <p:spPr>
            <a:xfrm>
              <a:off x="6798680" y="6065808"/>
              <a:ext cx="316026" cy="29700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>
              <a:stCxn id="58" idx="3"/>
            </p:cNvCxnSpPr>
            <p:nvPr/>
          </p:nvCxnSpPr>
          <p:spPr>
            <a:xfrm>
              <a:off x="6798680" y="6065808"/>
              <a:ext cx="316026" cy="59400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ectangle 5"/>
          <p:cNvSpPr/>
          <p:nvPr/>
        </p:nvSpPr>
        <p:spPr>
          <a:xfrm>
            <a:off x="74428" y="474753"/>
            <a:ext cx="35255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>
                <a:latin typeface="Calibri" panose="020F0502020204030204" pitchFamily="34" charset="0"/>
              </a:rPr>
              <a:t>Kuvio 1</a:t>
            </a:r>
          </a:p>
          <a:p>
            <a:r>
              <a:rPr lang="fi-FI" b="1" dirty="0" err="1">
                <a:latin typeface="Calibri" panose="020F0502020204030204" pitchFamily="34" charset="0"/>
              </a:rPr>
              <a:t>IMD:n</a:t>
            </a:r>
            <a:r>
              <a:rPr lang="fi-FI" b="1" dirty="0">
                <a:latin typeface="Calibri" panose="020F0502020204030204" pitchFamily="34" charset="0"/>
              </a:rPr>
              <a:t> kilpailukykyindeksin rakenne.</a:t>
            </a:r>
            <a:endParaRPr lang="fi-FI" dirty="0">
              <a:latin typeface="Calibri" panose="020F0502020204030204" pitchFamily="34" charset="0"/>
            </a:endParaRPr>
          </a:p>
          <a:p>
            <a:r>
              <a:rPr lang="fi-FI" dirty="0">
                <a:latin typeface="Calibri" panose="020F0502020204030204" pitchFamily="34" charset="0"/>
              </a:rPr>
              <a:t> </a:t>
            </a:r>
          </a:p>
          <a:p>
            <a:r>
              <a:rPr lang="fi-FI" dirty="0">
                <a:latin typeface="Calibri" panose="020F0502020204030204" pitchFamily="34" charset="0"/>
              </a:rPr>
              <a:t>Indeksi kostuu 4:stä ala- ja</a:t>
            </a:r>
          </a:p>
          <a:p>
            <a:r>
              <a:rPr lang="fi-FI" dirty="0">
                <a:latin typeface="Calibri" panose="020F0502020204030204" pitchFamily="34" charset="0"/>
              </a:rPr>
              <a:t>20:stä ala-alaindeksistä</a:t>
            </a:r>
            <a:r>
              <a:rPr lang="fi-FI" dirty="0" smtClean="0">
                <a:latin typeface="Calibri" panose="020F0502020204030204" pitchFamily="34" charset="0"/>
              </a:rPr>
              <a:t>.</a:t>
            </a:r>
          </a:p>
          <a:p>
            <a:endParaRPr lang="fi-FI" dirty="0">
              <a:latin typeface="Calibri" panose="020F0502020204030204" pitchFamily="34" charset="0"/>
            </a:endParaRPr>
          </a:p>
          <a:p>
            <a:r>
              <a:rPr lang="fi-FI" dirty="0">
                <a:latin typeface="Calibri" panose="020F0502020204030204" pitchFamily="34" charset="0"/>
              </a:rPr>
              <a:t>Lähde: IMD (2014</a:t>
            </a:r>
            <a:r>
              <a:rPr lang="fi-FI" dirty="0" smtClean="0">
                <a:latin typeface="Calibri" panose="020F0502020204030204" pitchFamily="34" charset="0"/>
              </a:rPr>
              <a:t>).</a:t>
            </a:r>
            <a:endParaRPr lang="fi-FI" dirty="0">
              <a:latin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4428" y="5525701"/>
            <a:ext cx="35255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400" b="1" dirty="0">
                <a:latin typeface="Calibri" panose="020F0502020204030204" pitchFamily="34" charset="0"/>
              </a:rPr>
              <a:t>Lähde: Pajarinen</a:t>
            </a:r>
            <a:r>
              <a:rPr lang="fi-FI" sz="1400" dirty="0">
                <a:latin typeface="Calibri" panose="020F0502020204030204" pitchFamily="34" charset="0"/>
              </a:rPr>
              <a:t>, Mika ja </a:t>
            </a:r>
            <a:r>
              <a:rPr lang="fi-FI" sz="1400" b="1" dirty="0">
                <a:latin typeface="Calibri" panose="020F0502020204030204" pitchFamily="34" charset="0"/>
              </a:rPr>
              <a:t>Rouvinen</a:t>
            </a:r>
            <a:r>
              <a:rPr lang="fi-FI" sz="1400" dirty="0">
                <a:latin typeface="Calibri" panose="020F0502020204030204" pitchFamily="34" charset="0"/>
              </a:rPr>
              <a:t>, Petri (2014). </a:t>
            </a:r>
            <a:r>
              <a:rPr lang="fi-FI" sz="1400" i="1" dirty="0">
                <a:latin typeface="Calibri" panose="020F0502020204030204" pitchFamily="34" charset="0"/>
              </a:rPr>
              <a:t>Kilpailukyky à la IMD ja WEF.</a:t>
            </a:r>
            <a:endParaRPr lang="fi-FI" sz="1400" dirty="0">
              <a:latin typeface="Calibri" panose="020F0502020204030204" pitchFamily="34" charset="0"/>
            </a:endParaRPr>
          </a:p>
          <a:p>
            <a:r>
              <a:rPr lang="fi-FI" sz="1400" dirty="0">
                <a:latin typeface="Calibri" panose="020F0502020204030204" pitchFamily="34" charset="0"/>
              </a:rPr>
              <a:t>Helsinki: Taloustieto (ETLA B263). </a:t>
            </a:r>
            <a:r>
              <a:rPr lang="fi-FI" sz="1400" dirty="0">
                <a:latin typeface="Calibri" panose="020F0502020204030204" pitchFamily="34" charset="0"/>
                <a:hlinkClick r:id="rId2"/>
              </a:rPr>
              <a:t>http://pub.etla.fi/ETLA-B263.pdf</a:t>
            </a:r>
            <a:endParaRPr lang="fi-FI" sz="1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12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4239641258"/>
              </p:ext>
            </p:extLst>
          </p:nvPr>
        </p:nvGraphicFramePr>
        <p:xfrm>
          <a:off x="3600000" y="360000"/>
          <a:ext cx="5400000" cy="44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136000" y="3989916"/>
            <a:ext cx="556114" cy="359073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spAutoFit/>
          </a:bodyPr>
          <a:lstStyle/>
          <a:p>
            <a:pPr algn="r">
              <a:lnSpc>
                <a:spcPts val="1400"/>
              </a:lnSpc>
            </a:pPr>
            <a:r>
              <a:rPr lang="fi-FI" sz="1400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IMD</a:t>
            </a:r>
            <a:endParaRPr lang="fi-FI" sz="14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algn="r">
              <a:lnSpc>
                <a:spcPts val="1400"/>
              </a:lnSpc>
            </a:pPr>
            <a:r>
              <a:rPr lang="fi-FI" sz="1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muutos</a:t>
            </a:r>
            <a:endParaRPr lang="fi-FI" sz="14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76000" y="585212"/>
            <a:ext cx="610167" cy="430887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fi-FI" sz="1400" i="1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Bkt/cap</a:t>
            </a:r>
            <a:r>
              <a:rPr lang="fi-FI" sz="1400" i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.</a:t>
            </a:r>
          </a:p>
          <a:p>
            <a:r>
              <a:rPr lang="fi-FI" sz="1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muutos</a:t>
            </a:r>
          </a:p>
        </p:txBody>
      </p:sp>
      <p:sp>
        <p:nvSpPr>
          <p:cNvPr id="5" name="Rectangle 4"/>
          <p:cNvSpPr/>
          <p:nvPr/>
        </p:nvSpPr>
        <p:spPr>
          <a:xfrm>
            <a:off x="25225" y="496704"/>
            <a:ext cx="345162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>
                <a:latin typeface="Calibri" panose="020F0502020204030204" pitchFamily="34" charset="0"/>
              </a:rPr>
              <a:t>Kuvio 17	</a:t>
            </a:r>
          </a:p>
          <a:p>
            <a:r>
              <a:rPr lang="fi-FI" b="1" dirty="0">
                <a:latin typeface="Calibri" panose="020F0502020204030204" pitchFamily="34" charset="0"/>
              </a:rPr>
              <a:t>Yhteys menneisyyteen: </a:t>
            </a:r>
            <a:r>
              <a:rPr lang="fi-FI" b="1" dirty="0" err="1">
                <a:latin typeface="Calibri" panose="020F0502020204030204" pitchFamily="34" charset="0"/>
              </a:rPr>
              <a:t>IMD:n</a:t>
            </a:r>
            <a:r>
              <a:rPr lang="fi-FI" b="1" dirty="0">
                <a:latin typeface="Calibri" panose="020F0502020204030204" pitchFamily="34" charset="0"/>
              </a:rPr>
              <a:t> kilpailukykyindeksin tulevan </a:t>
            </a:r>
            <a:r>
              <a:rPr lang="fi-FI" b="1" dirty="0" err="1">
                <a:latin typeface="Calibri" panose="020F0502020204030204" pitchFamily="34" charset="0"/>
              </a:rPr>
              <a:t>muu-</a:t>
            </a:r>
            <a:r>
              <a:rPr lang="fi-FI" b="1" dirty="0">
                <a:latin typeface="Calibri" panose="020F0502020204030204" pitchFamily="34" charset="0"/>
              </a:rPr>
              <a:t> </a:t>
            </a:r>
            <a:r>
              <a:rPr lang="fi-FI" b="1" dirty="0" err="1">
                <a:latin typeface="Calibri" panose="020F0502020204030204" pitchFamily="34" charset="0"/>
              </a:rPr>
              <a:t>toksen</a:t>
            </a:r>
            <a:r>
              <a:rPr lang="fi-FI" b="1" dirty="0">
                <a:latin typeface="Calibri" panose="020F0502020204030204" pitchFamily="34" charset="0"/>
              </a:rPr>
              <a:t> ja bkt per </a:t>
            </a:r>
            <a:r>
              <a:rPr lang="fi-FI" b="1" dirty="0" err="1">
                <a:latin typeface="Calibri" panose="020F0502020204030204" pitchFamily="34" charset="0"/>
              </a:rPr>
              <a:t>capitan</a:t>
            </a:r>
            <a:r>
              <a:rPr lang="fi-FI" b="1" dirty="0">
                <a:latin typeface="Calibri" panose="020F0502020204030204" pitchFamily="34" charset="0"/>
              </a:rPr>
              <a:t> </a:t>
            </a:r>
            <a:r>
              <a:rPr lang="fi-FI" b="1" dirty="0" err="1" smtClean="0">
                <a:latin typeface="Calibri" panose="020F0502020204030204" pitchFamily="34" charset="0"/>
              </a:rPr>
              <a:t>aiem-man</a:t>
            </a:r>
            <a:r>
              <a:rPr lang="fi-FI" b="1" dirty="0" smtClean="0">
                <a:latin typeface="Calibri" panose="020F0502020204030204" pitchFamily="34" charset="0"/>
              </a:rPr>
              <a:t> </a:t>
            </a:r>
            <a:r>
              <a:rPr lang="fi-FI" b="1" dirty="0">
                <a:latin typeface="Calibri" panose="020F0502020204030204" pitchFamily="34" charset="0"/>
              </a:rPr>
              <a:t>muutoksen välinen hajonta.</a:t>
            </a:r>
          </a:p>
          <a:p>
            <a:endParaRPr lang="fi-FI" dirty="0">
              <a:latin typeface="Calibri" panose="020F0502020204030204" pitchFamily="34" charset="0"/>
            </a:endParaRPr>
          </a:p>
          <a:p>
            <a:r>
              <a:rPr lang="fi-FI" dirty="0">
                <a:latin typeface="Calibri" panose="020F0502020204030204" pitchFamily="34" charset="0"/>
              </a:rPr>
              <a:t>Indeksin tuleva muutos korreloi </a:t>
            </a:r>
            <a:r>
              <a:rPr lang="fi-FI" dirty="0" smtClean="0">
                <a:latin typeface="Calibri" panose="020F0502020204030204" pitchFamily="34" charset="0"/>
              </a:rPr>
              <a:t>jossain </a:t>
            </a:r>
            <a:r>
              <a:rPr lang="fi-FI" dirty="0">
                <a:latin typeface="Calibri" panose="020F0502020204030204" pitchFamily="34" charset="0"/>
              </a:rPr>
              <a:t>määrin negatiivisesti aiemman </a:t>
            </a:r>
            <a:r>
              <a:rPr lang="fi-FI" dirty="0" err="1">
                <a:latin typeface="Calibri" panose="020F0502020204030204" pitchFamily="34" charset="0"/>
              </a:rPr>
              <a:t>bkt/capita</a:t>
            </a:r>
            <a:r>
              <a:rPr lang="fi-FI" dirty="0">
                <a:latin typeface="Calibri" panose="020F0502020204030204" pitchFamily="34" charset="0"/>
              </a:rPr>
              <a:t> kehityksen kanssa</a:t>
            </a:r>
            <a:r>
              <a:rPr lang="fi-FI" dirty="0" smtClean="0">
                <a:latin typeface="Calibri" panose="020F0502020204030204" pitchFamily="34" charset="0"/>
              </a:rPr>
              <a:t>.</a:t>
            </a:r>
          </a:p>
          <a:p>
            <a:endParaRPr lang="fi-FI" dirty="0">
              <a:latin typeface="Calibri" panose="020F0502020204030204" pitchFamily="34" charset="0"/>
            </a:endParaRPr>
          </a:p>
          <a:p>
            <a:r>
              <a:rPr lang="fi-FI" dirty="0">
                <a:latin typeface="Calibri" panose="020F0502020204030204" pitchFamily="34" charset="0"/>
              </a:rPr>
              <a:t>Lähde: </a:t>
            </a:r>
            <a:r>
              <a:rPr lang="fi-FI" dirty="0" err="1">
                <a:latin typeface="Calibri" panose="020F0502020204030204" pitchFamily="34" charset="0"/>
              </a:rPr>
              <a:t>IMD:n</a:t>
            </a:r>
            <a:r>
              <a:rPr lang="fi-FI" dirty="0">
                <a:latin typeface="Calibri" panose="020F0502020204030204" pitchFamily="34" charset="0"/>
              </a:rPr>
              <a:t> vuosikirjat 1996–2013.</a:t>
            </a:r>
          </a:p>
          <a:p>
            <a:endParaRPr lang="fi-FI" dirty="0">
              <a:latin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4428" y="6048921"/>
            <a:ext cx="87612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400" b="1" dirty="0">
                <a:latin typeface="Calibri" panose="020F0502020204030204" pitchFamily="34" charset="0"/>
              </a:rPr>
              <a:t>Lähde: Pajarinen</a:t>
            </a:r>
            <a:r>
              <a:rPr lang="fi-FI" sz="1400" dirty="0">
                <a:latin typeface="Calibri" panose="020F0502020204030204" pitchFamily="34" charset="0"/>
              </a:rPr>
              <a:t>, Mika ja </a:t>
            </a:r>
            <a:r>
              <a:rPr lang="fi-FI" sz="1400" b="1" dirty="0">
                <a:latin typeface="Calibri" panose="020F0502020204030204" pitchFamily="34" charset="0"/>
              </a:rPr>
              <a:t>Rouvinen</a:t>
            </a:r>
            <a:r>
              <a:rPr lang="fi-FI" sz="1400" dirty="0">
                <a:latin typeface="Calibri" panose="020F0502020204030204" pitchFamily="34" charset="0"/>
              </a:rPr>
              <a:t>, Petri (2014). </a:t>
            </a:r>
            <a:r>
              <a:rPr lang="fi-FI" sz="1400" i="1" dirty="0">
                <a:latin typeface="Calibri" panose="020F0502020204030204" pitchFamily="34" charset="0"/>
              </a:rPr>
              <a:t>Kilpailukyky à la IMD ja WEF.</a:t>
            </a:r>
            <a:endParaRPr lang="fi-FI" sz="1400" dirty="0">
              <a:latin typeface="Calibri" panose="020F0502020204030204" pitchFamily="34" charset="0"/>
            </a:endParaRPr>
          </a:p>
          <a:p>
            <a:r>
              <a:rPr lang="fi-FI" sz="1400" dirty="0">
                <a:latin typeface="Calibri" panose="020F0502020204030204" pitchFamily="34" charset="0"/>
              </a:rPr>
              <a:t>Helsinki: Taloustieto (ETLA B263). </a:t>
            </a:r>
            <a:r>
              <a:rPr lang="fi-FI" sz="1400" dirty="0">
                <a:latin typeface="Calibri" panose="020F0502020204030204" pitchFamily="34" charset="0"/>
                <a:hlinkClick r:id="rId4"/>
              </a:rPr>
              <a:t>http://pub.etla.fi/ETLA-B263.pdf</a:t>
            </a:r>
            <a:endParaRPr lang="fi-FI" sz="1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60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984402895"/>
              </p:ext>
            </p:extLst>
          </p:nvPr>
        </p:nvGraphicFramePr>
        <p:xfrm>
          <a:off x="3600000" y="360000"/>
          <a:ext cx="5400000" cy="44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136000" y="3989916"/>
            <a:ext cx="556114" cy="359073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spAutoFit/>
          </a:bodyPr>
          <a:lstStyle/>
          <a:p>
            <a:pPr algn="r">
              <a:lnSpc>
                <a:spcPts val="1400"/>
              </a:lnSpc>
            </a:pPr>
            <a:r>
              <a:rPr lang="fi-FI" sz="1400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IMD</a:t>
            </a:r>
            <a:endParaRPr lang="fi-FI" sz="14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algn="r">
              <a:lnSpc>
                <a:spcPts val="1400"/>
              </a:lnSpc>
            </a:pPr>
            <a:r>
              <a:rPr lang="fi-FI" sz="1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muutos</a:t>
            </a:r>
            <a:endParaRPr lang="fi-FI" sz="14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76000" y="585212"/>
            <a:ext cx="610167" cy="430887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fi-FI" sz="1400" i="1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Bkt/cap</a:t>
            </a:r>
            <a:r>
              <a:rPr lang="fi-FI" sz="1400" i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.</a:t>
            </a:r>
          </a:p>
          <a:p>
            <a:r>
              <a:rPr lang="fi-FI" sz="1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muutos</a:t>
            </a:r>
          </a:p>
        </p:txBody>
      </p:sp>
      <p:sp>
        <p:nvSpPr>
          <p:cNvPr id="2" name="Rectangle 1"/>
          <p:cNvSpPr/>
          <p:nvPr/>
        </p:nvSpPr>
        <p:spPr>
          <a:xfrm>
            <a:off x="116958" y="445762"/>
            <a:ext cx="349811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>
                <a:latin typeface="Calibri" panose="020F0502020204030204" pitchFamily="34" charset="0"/>
              </a:rPr>
              <a:t>Kuvio 18</a:t>
            </a:r>
          </a:p>
          <a:p>
            <a:r>
              <a:rPr lang="fi-FI" b="1" dirty="0">
                <a:latin typeface="Calibri" panose="020F0502020204030204" pitchFamily="34" charset="0"/>
              </a:rPr>
              <a:t>Yhteys nykyisyyteen: </a:t>
            </a:r>
            <a:r>
              <a:rPr lang="fi-FI" b="1" dirty="0" err="1">
                <a:latin typeface="Calibri" panose="020F0502020204030204" pitchFamily="34" charset="0"/>
              </a:rPr>
              <a:t>IMD:n</a:t>
            </a:r>
            <a:r>
              <a:rPr lang="fi-FI" b="1" dirty="0">
                <a:latin typeface="Calibri" panose="020F0502020204030204" pitchFamily="34" charset="0"/>
              </a:rPr>
              <a:t> kilpailukykyindeksin </a:t>
            </a:r>
            <a:r>
              <a:rPr lang="fi-FI" b="1" i="1" dirty="0">
                <a:latin typeface="Calibri" panose="020F0502020204030204" pitchFamily="34" charset="0"/>
              </a:rPr>
              <a:t>muutoksen </a:t>
            </a:r>
            <a:r>
              <a:rPr lang="fi-FI" b="1" dirty="0">
                <a:latin typeface="Calibri" panose="020F0502020204030204" pitchFamily="34" charset="0"/>
              </a:rPr>
              <a:t>ja samanaikaisen </a:t>
            </a:r>
            <a:r>
              <a:rPr lang="fi-FI" b="1" i="1" dirty="0">
                <a:latin typeface="Calibri" panose="020F0502020204030204" pitchFamily="34" charset="0"/>
              </a:rPr>
              <a:t>bkt per </a:t>
            </a:r>
            <a:r>
              <a:rPr lang="fi-FI" b="1" i="1" dirty="0" err="1">
                <a:latin typeface="Calibri" panose="020F0502020204030204" pitchFamily="34" charset="0"/>
              </a:rPr>
              <a:t>capitan</a:t>
            </a:r>
            <a:r>
              <a:rPr lang="fi-FI" b="1" i="1" dirty="0">
                <a:latin typeface="Calibri" panose="020F0502020204030204" pitchFamily="34" charset="0"/>
              </a:rPr>
              <a:t> muutoksen </a:t>
            </a:r>
            <a:r>
              <a:rPr lang="fi-FI" b="1" dirty="0">
                <a:latin typeface="Calibri" panose="020F0502020204030204" pitchFamily="34" charset="0"/>
              </a:rPr>
              <a:t>välinen hajonta.</a:t>
            </a:r>
            <a:endParaRPr lang="fi-FI" dirty="0">
              <a:latin typeface="Calibri" panose="020F0502020204030204" pitchFamily="34" charset="0"/>
            </a:endParaRPr>
          </a:p>
          <a:p>
            <a:r>
              <a:rPr lang="fi-FI" dirty="0">
                <a:latin typeface="Calibri" panose="020F0502020204030204" pitchFamily="34" charset="0"/>
              </a:rPr>
              <a:t> </a:t>
            </a:r>
          </a:p>
          <a:p>
            <a:r>
              <a:rPr lang="fi-FI" dirty="0">
                <a:latin typeface="Calibri" panose="020F0502020204030204" pitchFamily="34" charset="0"/>
              </a:rPr>
              <a:t>Samanaikaisten muutosten välillä on selkeä yhteys</a:t>
            </a:r>
            <a:r>
              <a:rPr lang="fi-FI" dirty="0" smtClean="0">
                <a:latin typeface="Calibri" panose="020F0502020204030204" pitchFamily="34" charset="0"/>
              </a:rPr>
              <a:t>.</a:t>
            </a:r>
          </a:p>
          <a:p>
            <a:endParaRPr lang="fi-FI" dirty="0">
              <a:latin typeface="Calibri" panose="020F0502020204030204" pitchFamily="34" charset="0"/>
            </a:endParaRPr>
          </a:p>
          <a:p>
            <a:r>
              <a:rPr lang="fi-FI" dirty="0">
                <a:latin typeface="Calibri" panose="020F0502020204030204" pitchFamily="34" charset="0"/>
              </a:rPr>
              <a:t>Lähde: </a:t>
            </a:r>
            <a:r>
              <a:rPr lang="fi-FI" dirty="0" err="1">
                <a:latin typeface="Calibri" panose="020F0502020204030204" pitchFamily="34" charset="0"/>
              </a:rPr>
              <a:t>IMD:n</a:t>
            </a:r>
            <a:r>
              <a:rPr lang="fi-FI" dirty="0">
                <a:latin typeface="Calibri" panose="020F0502020204030204" pitchFamily="34" charset="0"/>
              </a:rPr>
              <a:t> vuosikirjat 1996–2013.</a:t>
            </a:r>
          </a:p>
        </p:txBody>
      </p:sp>
      <p:sp>
        <p:nvSpPr>
          <p:cNvPr id="7" name="Rectangle 6"/>
          <p:cNvSpPr/>
          <p:nvPr/>
        </p:nvSpPr>
        <p:spPr>
          <a:xfrm>
            <a:off x="74428" y="6048921"/>
            <a:ext cx="87612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400" b="1" dirty="0">
                <a:latin typeface="Calibri" panose="020F0502020204030204" pitchFamily="34" charset="0"/>
              </a:rPr>
              <a:t>Lähde: Pajarinen</a:t>
            </a:r>
            <a:r>
              <a:rPr lang="fi-FI" sz="1400" dirty="0">
                <a:latin typeface="Calibri" panose="020F0502020204030204" pitchFamily="34" charset="0"/>
              </a:rPr>
              <a:t>, Mika ja </a:t>
            </a:r>
            <a:r>
              <a:rPr lang="fi-FI" sz="1400" b="1" dirty="0">
                <a:latin typeface="Calibri" panose="020F0502020204030204" pitchFamily="34" charset="0"/>
              </a:rPr>
              <a:t>Rouvinen</a:t>
            </a:r>
            <a:r>
              <a:rPr lang="fi-FI" sz="1400" dirty="0">
                <a:latin typeface="Calibri" panose="020F0502020204030204" pitchFamily="34" charset="0"/>
              </a:rPr>
              <a:t>, Petri (2014). </a:t>
            </a:r>
            <a:r>
              <a:rPr lang="fi-FI" sz="1400" i="1" dirty="0">
                <a:latin typeface="Calibri" panose="020F0502020204030204" pitchFamily="34" charset="0"/>
              </a:rPr>
              <a:t>Kilpailukyky à la IMD ja WEF.</a:t>
            </a:r>
            <a:endParaRPr lang="fi-FI" sz="1400" dirty="0">
              <a:latin typeface="Calibri" panose="020F0502020204030204" pitchFamily="34" charset="0"/>
            </a:endParaRPr>
          </a:p>
          <a:p>
            <a:r>
              <a:rPr lang="fi-FI" sz="1400" dirty="0">
                <a:latin typeface="Calibri" panose="020F0502020204030204" pitchFamily="34" charset="0"/>
              </a:rPr>
              <a:t>Helsinki: Taloustieto (ETLA B263). </a:t>
            </a:r>
            <a:r>
              <a:rPr lang="fi-FI" sz="1400" dirty="0">
                <a:latin typeface="Calibri" panose="020F0502020204030204" pitchFamily="34" charset="0"/>
                <a:hlinkClick r:id="rId4"/>
              </a:rPr>
              <a:t>http://pub.etla.fi/ETLA-B263.pdf</a:t>
            </a:r>
            <a:endParaRPr lang="fi-FI" sz="1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22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616628772"/>
              </p:ext>
            </p:extLst>
          </p:nvPr>
        </p:nvGraphicFramePr>
        <p:xfrm>
          <a:off x="3600000" y="360000"/>
          <a:ext cx="5400000" cy="44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136000" y="3989916"/>
            <a:ext cx="556114" cy="359073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spAutoFit/>
          </a:bodyPr>
          <a:lstStyle/>
          <a:p>
            <a:pPr algn="r">
              <a:lnSpc>
                <a:spcPts val="1400"/>
              </a:lnSpc>
            </a:pPr>
            <a:r>
              <a:rPr lang="fi-FI" sz="1400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IMD</a:t>
            </a:r>
            <a:endParaRPr lang="fi-FI" sz="14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algn="r">
              <a:lnSpc>
                <a:spcPts val="1400"/>
              </a:lnSpc>
            </a:pPr>
            <a:r>
              <a:rPr lang="fi-FI" sz="1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muutos</a:t>
            </a:r>
            <a:endParaRPr lang="fi-FI" sz="14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76000" y="585212"/>
            <a:ext cx="610167" cy="430887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fi-FI" sz="1400" i="1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Bkt/cap</a:t>
            </a:r>
            <a:r>
              <a:rPr lang="fi-FI" sz="1400" i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.</a:t>
            </a:r>
          </a:p>
          <a:p>
            <a:r>
              <a:rPr lang="fi-FI" sz="1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muutos</a:t>
            </a:r>
          </a:p>
        </p:txBody>
      </p:sp>
      <p:sp>
        <p:nvSpPr>
          <p:cNvPr id="2" name="Rectangle 1"/>
          <p:cNvSpPr/>
          <p:nvPr/>
        </p:nvSpPr>
        <p:spPr>
          <a:xfrm>
            <a:off x="74428" y="488292"/>
            <a:ext cx="351937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>
                <a:latin typeface="Calibri" panose="020F0502020204030204" pitchFamily="34" charset="0"/>
              </a:rPr>
              <a:t>Kuvio 19</a:t>
            </a:r>
          </a:p>
          <a:p>
            <a:r>
              <a:rPr lang="fi-FI" b="1" dirty="0">
                <a:latin typeface="Calibri" panose="020F0502020204030204" pitchFamily="34" charset="0"/>
              </a:rPr>
              <a:t>Yhteys tulevaisuuteen: </a:t>
            </a:r>
            <a:r>
              <a:rPr lang="fi-FI" b="1" dirty="0" err="1">
                <a:latin typeface="Calibri" panose="020F0502020204030204" pitchFamily="34" charset="0"/>
              </a:rPr>
              <a:t>IMD:n</a:t>
            </a:r>
            <a:r>
              <a:rPr lang="fi-FI" b="1" dirty="0">
                <a:latin typeface="Calibri" panose="020F0502020204030204" pitchFamily="34" charset="0"/>
              </a:rPr>
              <a:t> </a:t>
            </a:r>
            <a:r>
              <a:rPr lang="fi-FI" b="1" dirty="0" err="1">
                <a:latin typeface="Calibri" panose="020F0502020204030204" pitchFamily="34" charset="0"/>
              </a:rPr>
              <a:t>kil-</a:t>
            </a:r>
            <a:r>
              <a:rPr lang="fi-FI" b="1" dirty="0">
                <a:latin typeface="Calibri" panose="020F0502020204030204" pitchFamily="34" charset="0"/>
              </a:rPr>
              <a:t> </a:t>
            </a:r>
            <a:r>
              <a:rPr lang="fi-FI" b="1" dirty="0" err="1">
                <a:latin typeface="Calibri" panose="020F0502020204030204" pitchFamily="34" charset="0"/>
              </a:rPr>
              <a:t>pailukykyindeksin</a:t>
            </a:r>
            <a:r>
              <a:rPr lang="fi-FI" b="1" dirty="0">
                <a:latin typeface="Calibri" panose="020F0502020204030204" pitchFamily="34" charset="0"/>
              </a:rPr>
              <a:t> menneen </a:t>
            </a:r>
            <a:r>
              <a:rPr lang="fi-FI" b="1" i="1" dirty="0" err="1">
                <a:latin typeface="Calibri" panose="020F0502020204030204" pitchFamily="34" charset="0"/>
              </a:rPr>
              <a:t>muu-</a:t>
            </a:r>
            <a:r>
              <a:rPr lang="fi-FI" b="1" i="1" dirty="0">
                <a:latin typeface="Calibri" panose="020F0502020204030204" pitchFamily="34" charset="0"/>
              </a:rPr>
              <a:t> </a:t>
            </a:r>
            <a:r>
              <a:rPr lang="fi-FI" b="1" i="1" dirty="0" err="1">
                <a:latin typeface="Calibri" panose="020F0502020204030204" pitchFamily="34" charset="0"/>
              </a:rPr>
              <a:t>toksen</a:t>
            </a:r>
            <a:r>
              <a:rPr lang="fi-FI" b="1" i="1" dirty="0">
                <a:latin typeface="Calibri" panose="020F0502020204030204" pitchFamily="34" charset="0"/>
              </a:rPr>
              <a:t> </a:t>
            </a:r>
            <a:r>
              <a:rPr lang="fi-FI" b="1" dirty="0">
                <a:latin typeface="Calibri" panose="020F0502020204030204" pitchFamily="34" charset="0"/>
              </a:rPr>
              <a:t>ja </a:t>
            </a:r>
            <a:r>
              <a:rPr lang="fi-FI" b="1" i="1" dirty="0">
                <a:latin typeface="Calibri" panose="020F0502020204030204" pitchFamily="34" charset="0"/>
              </a:rPr>
              <a:t>bkt per </a:t>
            </a:r>
            <a:r>
              <a:rPr lang="fi-FI" b="1" i="1" dirty="0" err="1">
                <a:latin typeface="Calibri" panose="020F0502020204030204" pitchFamily="34" charset="0"/>
              </a:rPr>
              <a:t>capitan</a:t>
            </a:r>
            <a:r>
              <a:rPr lang="fi-FI" b="1" i="1" dirty="0">
                <a:latin typeface="Calibri" panose="020F0502020204030204" pitchFamily="34" charset="0"/>
              </a:rPr>
              <a:t> </a:t>
            </a:r>
            <a:r>
              <a:rPr lang="fi-FI" b="1" dirty="0">
                <a:latin typeface="Calibri" panose="020F0502020204030204" pitchFamily="34" charset="0"/>
              </a:rPr>
              <a:t>tulevan muutoksen välinen hajonta.</a:t>
            </a:r>
            <a:endParaRPr lang="fi-FI" dirty="0">
              <a:latin typeface="Calibri" panose="020F0502020204030204" pitchFamily="34" charset="0"/>
            </a:endParaRPr>
          </a:p>
          <a:p>
            <a:r>
              <a:rPr lang="fi-FI" dirty="0">
                <a:latin typeface="Calibri" panose="020F0502020204030204" pitchFamily="34" charset="0"/>
              </a:rPr>
              <a:t> </a:t>
            </a:r>
          </a:p>
          <a:p>
            <a:r>
              <a:rPr lang="fi-FI" dirty="0">
                <a:latin typeface="Calibri" panose="020F0502020204030204" pitchFamily="34" charset="0"/>
              </a:rPr>
              <a:t>Indeksin mennyt muutos ei juuri korreloi tulevan </a:t>
            </a:r>
            <a:r>
              <a:rPr lang="fi-FI" i="1" dirty="0" err="1">
                <a:latin typeface="Calibri" panose="020F0502020204030204" pitchFamily="34" charset="0"/>
              </a:rPr>
              <a:t>bkt/capita</a:t>
            </a:r>
            <a:r>
              <a:rPr lang="fi-FI" dirty="0" err="1">
                <a:latin typeface="Calibri" panose="020F0502020204030204" pitchFamily="34" charset="0"/>
              </a:rPr>
              <a:t>-kehityk-</a:t>
            </a:r>
            <a:r>
              <a:rPr lang="fi-FI" dirty="0">
                <a:latin typeface="Calibri" panose="020F0502020204030204" pitchFamily="34" charset="0"/>
              </a:rPr>
              <a:t> sen kanssa</a:t>
            </a:r>
            <a:r>
              <a:rPr lang="fi-FI" dirty="0" smtClean="0">
                <a:latin typeface="Calibri" panose="020F0502020204030204" pitchFamily="34" charset="0"/>
              </a:rPr>
              <a:t>.</a:t>
            </a:r>
          </a:p>
          <a:p>
            <a:endParaRPr lang="fi-FI" dirty="0">
              <a:latin typeface="Calibri" panose="020F0502020204030204" pitchFamily="34" charset="0"/>
            </a:endParaRPr>
          </a:p>
          <a:p>
            <a:r>
              <a:rPr lang="fi-FI" dirty="0">
                <a:latin typeface="Calibri" panose="020F0502020204030204" pitchFamily="34" charset="0"/>
              </a:rPr>
              <a:t>Lähde: </a:t>
            </a:r>
            <a:r>
              <a:rPr lang="fi-FI" dirty="0" err="1">
                <a:latin typeface="Calibri" panose="020F0502020204030204" pitchFamily="34" charset="0"/>
              </a:rPr>
              <a:t>IMD:n</a:t>
            </a:r>
            <a:r>
              <a:rPr lang="fi-FI" dirty="0">
                <a:latin typeface="Calibri" panose="020F0502020204030204" pitchFamily="34" charset="0"/>
              </a:rPr>
              <a:t> vuosikirjat 1996–2013.</a:t>
            </a:r>
          </a:p>
        </p:txBody>
      </p:sp>
      <p:sp>
        <p:nvSpPr>
          <p:cNvPr id="7" name="Rectangle 6"/>
          <p:cNvSpPr/>
          <p:nvPr/>
        </p:nvSpPr>
        <p:spPr>
          <a:xfrm>
            <a:off x="74428" y="6048921"/>
            <a:ext cx="87612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400" b="1" dirty="0">
                <a:latin typeface="Calibri" panose="020F0502020204030204" pitchFamily="34" charset="0"/>
              </a:rPr>
              <a:t>Lähde: Pajarinen</a:t>
            </a:r>
            <a:r>
              <a:rPr lang="fi-FI" sz="1400" dirty="0">
                <a:latin typeface="Calibri" panose="020F0502020204030204" pitchFamily="34" charset="0"/>
              </a:rPr>
              <a:t>, Mika ja </a:t>
            </a:r>
            <a:r>
              <a:rPr lang="fi-FI" sz="1400" b="1" dirty="0">
                <a:latin typeface="Calibri" panose="020F0502020204030204" pitchFamily="34" charset="0"/>
              </a:rPr>
              <a:t>Rouvinen</a:t>
            </a:r>
            <a:r>
              <a:rPr lang="fi-FI" sz="1400" dirty="0">
                <a:latin typeface="Calibri" panose="020F0502020204030204" pitchFamily="34" charset="0"/>
              </a:rPr>
              <a:t>, Petri (2014). </a:t>
            </a:r>
            <a:r>
              <a:rPr lang="fi-FI" sz="1400" i="1" dirty="0">
                <a:latin typeface="Calibri" panose="020F0502020204030204" pitchFamily="34" charset="0"/>
              </a:rPr>
              <a:t>Kilpailukyky à la IMD ja WEF.</a:t>
            </a:r>
            <a:endParaRPr lang="fi-FI" sz="1400" dirty="0">
              <a:latin typeface="Calibri" panose="020F0502020204030204" pitchFamily="34" charset="0"/>
            </a:endParaRPr>
          </a:p>
          <a:p>
            <a:r>
              <a:rPr lang="fi-FI" sz="1400" dirty="0">
                <a:latin typeface="Calibri" panose="020F0502020204030204" pitchFamily="34" charset="0"/>
              </a:rPr>
              <a:t>Helsinki: Taloustieto (ETLA B263). </a:t>
            </a:r>
            <a:r>
              <a:rPr lang="fi-FI" sz="1400" dirty="0">
                <a:latin typeface="Calibri" panose="020F0502020204030204" pitchFamily="34" charset="0"/>
                <a:hlinkClick r:id="rId4"/>
              </a:rPr>
              <a:t>http://pub.etla.fi/ETLA-B263.pdf</a:t>
            </a:r>
            <a:endParaRPr lang="fi-FI" sz="1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22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327317930"/>
              </p:ext>
            </p:extLst>
          </p:nvPr>
        </p:nvGraphicFramePr>
        <p:xfrm>
          <a:off x="3600000" y="360000"/>
          <a:ext cx="5400000" cy="44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182871" y="3989916"/>
            <a:ext cx="556114" cy="359073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spAutoFit/>
          </a:bodyPr>
          <a:lstStyle/>
          <a:p>
            <a:pPr algn="r">
              <a:lnSpc>
                <a:spcPts val="1400"/>
              </a:lnSpc>
            </a:pPr>
            <a:r>
              <a:rPr lang="fi-FI" sz="1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WEF</a:t>
            </a:r>
            <a:endParaRPr lang="fi-FI" sz="14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algn="r">
              <a:lnSpc>
                <a:spcPts val="1400"/>
              </a:lnSpc>
            </a:pPr>
            <a:r>
              <a:rPr lang="fi-FI" sz="1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muutos</a:t>
            </a:r>
            <a:endParaRPr lang="fi-FI" sz="14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12000" y="585212"/>
            <a:ext cx="610167" cy="430887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fi-FI" sz="1400" i="1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Bkt/cap</a:t>
            </a:r>
            <a:r>
              <a:rPr lang="fi-FI" sz="1400" i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.</a:t>
            </a:r>
          </a:p>
          <a:p>
            <a:r>
              <a:rPr lang="fi-FI" sz="1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muutos</a:t>
            </a:r>
          </a:p>
        </p:txBody>
      </p:sp>
      <p:sp>
        <p:nvSpPr>
          <p:cNvPr id="5" name="Rectangle 4"/>
          <p:cNvSpPr/>
          <p:nvPr/>
        </p:nvSpPr>
        <p:spPr>
          <a:xfrm>
            <a:off x="74428" y="488292"/>
            <a:ext cx="351937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>
                <a:latin typeface="Calibri" panose="020F0502020204030204" pitchFamily="34" charset="0"/>
              </a:rPr>
              <a:t>Kuvio 20	</a:t>
            </a:r>
          </a:p>
          <a:p>
            <a:r>
              <a:rPr lang="fi-FI" b="1" dirty="0">
                <a:latin typeface="Calibri" panose="020F0502020204030204" pitchFamily="34" charset="0"/>
              </a:rPr>
              <a:t>Yhteys menneisyyteen: </a:t>
            </a:r>
            <a:r>
              <a:rPr lang="fi-FI" b="1" dirty="0" err="1">
                <a:latin typeface="Calibri" panose="020F0502020204030204" pitchFamily="34" charset="0"/>
              </a:rPr>
              <a:t>WEF:n</a:t>
            </a:r>
            <a:r>
              <a:rPr lang="fi-FI" b="1" dirty="0">
                <a:latin typeface="Calibri" panose="020F0502020204030204" pitchFamily="34" charset="0"/>
              </a:rPr>
              <a:t> kilpailukykyindeksin tulevan </a:t>
            </a:r>
            <a:r>
              <a:rPr lang="fi-FI" b="1" dirty="0" err="1">
                <a:latin typeface="Calibri" panose="020F0502020204030204" pitchFamily="34" charset="0"/>
              </a:rPr>
              <a:t>muu-</a:t>
            </a:r>
            <a:r>
              <a:rPr lang="fi-FI" b="1" dirty="0">
                <a:latin typeface="Calibri" panose="020F0502020204030204" pitchFamily="34" charset="0"/>
              </a:rPr>
              <a:t> </a:t>
            </a:r>
            <a:r>
              <a:rPr lang="fi-FI" b="1" dirty="0" err="1">
                <a:latin typeface="Calibri" panose="020F0502020204030204" pitchFamily="34" charset="0"/>
              </a:rPr>
              <a:t>toksen</a:t>
            </a:r>
            <a:r>
              <a:rPr lang="fi-FI" b="1" dirty="0">
                <a:latin typeface="Calibri" panose="020F0502020204030204" pitchFamily="34" charset="0"/>
              </a:rPr>
              <a:t> ja bkt per </a:t>
            </a:r>
            <a:r>
              <a:rPr lang="fi-FI" b="1" dirty="0" err="1">
                <a:latin typeface="Calibri" panose="020F0502020204030204" pitchFamily="34" charset="0"/>
              </a:rPr>
              <a:t>capitan</a:t>
            </a:r>
            <a:r>
              <a:rPr lang="fi-FI" b="1" dirty="0">
                <a:latin typeface="Calibri" panose="020F0502020204030204" pitchFamily="34" charset="0"/>
              </a:rPr>
              <a:t> aiemman muutoksen välinen hajonta.</a:t>
            </a:r>
          </a:p>
          <a:p>
            <a:endParaRPr lang="fi-FI" dirty="0">
              <a:latin typeface="Calibri" panose="020F0502020204030204" pitchFamily="34" charset="0"/>
            </a:endParaRPr>
          </a:p>
          <a:p>
            <a:r>
              <a:rPr lang="fi-FI" dirty="0">
                <a:latin typeface="Calibri" panose="020F0502020204030204" pitchFamily="34" charset="0"/>
              </a:rPr>
              <a:t>Indeksin tuleva muutos korreloi negatiivisesti aiemman </a:t>
            </a:r>
            <a:r>
              <a:rPr lang="fi-FI" dirty="0" err="1">
                <a:latin typeface="Calibri" panose="020F0502020204030204" pitchFamily="34" charset="0"/>
              </a:rPr>
              <a:t>bkt/capita</a:t>
            </a:r>
            <a:r>
              <a:rPr lang="fi-FI" dirty="0">
                <a:latin typeface="Calibri" panose="020F0502020204030204" pitchFamily="34" charset="0"/>
              </a:rPr>
              <a:t> kehityksen kanssa</a:t>
            </a:r>
            <a:r>
              <a:rPr lang="fi-FI" dirty="0" smtClean="0">
                <a:latin typeface="Calibri" panose="020F0502020204030204" pitchFamily="34" charset="0"/>
              </a:rPr>
              <a:t>.</a:t>
            </a:r>
          </a:p>
          <a:p>
            <a:endParaRPr lang="fi-FI" dirty="0">
              <a:latin typeface="Calibri" panose="020F0502020204030204" pitchFamily="34" charset="0"/>
            </a:endParaRPr>
          </a:p>
          <a:p>
            <a:r>
              <a:rPr lang="fi-FI" dirty="0">
                <a:latin typeface="Calibri" panose="020F0502020204030204" pitchFamily="34" charset="0"/>
              </a:rPr>
              <a:t>Lähde: </a:t>
            </a:r>
            <a:r>
              <a:rPr lang="fi-FI" dirty="0" err="1">
                <a:latin typeface="Calibri" panose="020F0502020204030204" pitchFamily="34" charset="0"/>
              </a:rPr>
              <a:t>WEF:n</a:t>
            </a:r>
            <a:r>
              <a:rPr lang="fi-FI" dirty="0">
                <a:latin typeface="Calibri" panose="020F0502020204030204" pitchFamily="34" charset="0"/>
              </a:rPr>
              <a:t> vuosikirjat 1996–2013.</a:t>
            </a:r>
          </a:p>
          <a:p>
            <a:endParaRPr lang="fi-FI" dirty="0">
              <a:latin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4428" y="6048921"/>
            <a:ext cx="87612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400" b="1" dirty="0">
                <a:latin typeface="Calibri" panose="020F0502020204030204" pitchFamily="34" charset="0"/>
              </a:rPr>
              <a:t>Lähde: Pajarinen</a:t>
            </a:r>
            <a:r>
              <a:rPr lang="fi-FI" sz="1400" dirty="0">
                <a:latin typeface="Calibri" panose="020F0502020204030204" pitchFamily="34" charset="0"/>
              </a:rPr>
              <a:t>, Mika ja </a:t>
            </a:r>
            <a:r>
              <a:rPr lang="fi-FI" sz="1400" b="1" dirty="0">
                <a:latin typeface="Calibri" panose="020F0502020204030204" pitchFamily="34" charset="0"/>
              </a:rPr>
              <a:t>Rouvinen</a:t>
            </a:r>
            <a:r>
              <a:rPr lang="fi-FI" sz="1400" dirty="0">
                <a:latin typeface="Calibri" panose="020F0502020204030204" pitchFamily="34" charset="0"/>
              </a:rPr>
              <a:t>, Petri (2014). </a:t>
            </a:r>
            <a:r>
              <a:rPr lang="fi-FI" sz="1400" i="1" dirty="0">
                <a:latin typeface="Calibri" panose="020F0502020204030204" pitchFamily="34" charset="0"/>
              </a:rPr>
              <a:t>Kilpailukyky à la IMD ja WEF.</a:t>
            </a:r>
            <a:endParaRPr lang="fi-FI" sz="1400" dirty="0">
              <a:latin typeface="Calibri" panose="020F0502020204030204" pitchFamily="34" charset="0"/>
            </a:endParaRPr>
          </a:p>
          <a:p>
            <a:r>
              <a:rPr lang="fi-FI" sz="1400" dirty="0">
                <a:latin typeface="Calibri" panose="020F0502020204030204" pitchFamily="34" charset="0"/>
              </a:rPr>
              <a:t>Helsinki: Taloustieto (ETLA B263). </a:t>
            </a:r>
            <a:r>
              <a:rPr lang="fi-FI" sz="1400" dirty="0">
                <a:latin typeface="Calibri" panose="020F0502020204030204" pitchFamily="34" charset="0"/>
                <a:hlinkClick r:id="rId4"/>
              </a:rPr>
              <a:t>http://pub.etla.fi/ETLA-B263.pdf</a:t>
            </a:r>
            <a:endParaRPr lang="fi-FI" sz="1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22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299890880"/>
              </p:ext>
            </p:extLst>
          </p:nvPr>
        </p:nvGraphicFramePr>
        <p:xfrm>
          <a:off x="3600000" y="360000"/>
          <a:ext cx="5400000" cy="44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182871" y="3989916"/>
            <a:ext cx="556114" cy="359073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spAutoFit/>
          </a:bodyPr>
          <a:lstStyle/>
          <a:p>
            <a:pPr algn="r">
              <a:lnSpc>
                <a:spcPts val="1400"/>
              </a:lnSpc>
            </a:pPr>
            <a:r>
              <a:rPr lang="fi-FI" sz="1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WEF</a:t>
            </a:r>
            <a:endParaRPr lang="fi-FI" sz="14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algn="r">
              <a:lnSpc>
                <a:spcPts val="1400"/>
              </a:lnSpc>
            </a:pPr>
            <a:r>
              <a:rPr lang="fi-FI" sz="1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muutos</a:t>
            </a:r>
            <a:endParaRPr lang="fi-FI" sz="14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12000" y="585212"/>
            <a:ext cx="610167" cy="430887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fi-FI" sz="1400" i="1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Bkt/cap</a:t>
            </a:r>
            <a:r>
              <a:rPr lang="fi-FI" sz="1400" i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.</a:t>
            </a:r>
          </a:p>
          <a:p>
            <a:r>
              <a:rPr lang="fi-FI" sz="1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muutos</a:t>
            </a:r>
          </a:p>
        </p:txBody>
      </p:sp>
      <p:sp>
        <p:nvSpPr>
          <p:cNvPr id="2" name="Rectangle 1"/>
          <p:cNvSpPr/>
          <p:nvPr/>
        </p:nvSpPr>
        <p:spPr>
          <a:xfrm>
            <a:off x="95693" y="467028"/>
            <a:ext cx="348747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>
                <a:latin typeface="Calibri" panose="020F0502020204030204" pitchFamily="34" charset="0"/>
              </a:rPr>
              <a:t>Kuvio 21</a:t>
            </a:r>
          </a:p>
          <a:p>
            <a:r>
              <a:rPr lang="fi-FI" b="1" dirty="0">
                <a:latin typeface="Calibri" panose="020F0502020204030204" pitchFamily="34" charset="0"/>
              </a:rPr>
              <a:t>Yhteys nykyisyyteen: </a:t>
            </a:r>
            <a:r>
              <a:rPr lang="fi-FI" b="1" dirty="0" err="1">
                <a:latin typeface="Calibri" panose="020F0502020204030204" pitchFamily="34" charset="0"/>
              </a:rPr>
              <a:t>IMD:n</a:t>
            </a:r>
            <a:r>
              <a:rPr lang="fi-FI" b="1" dirty="0">
                <a:latin typeface="Calibri" panose="020F0502020204030204" pitchFamily="34" charset="0"/>
              </a:rPr>
              <a:t> kilpailukykyindeksin </a:t>
            </a:r>
            <a:r>
              <a:rPr lang="fi-FI" b="1" i="1" dirty="0">
                <a:latin typeface="Calibri" panose="020F0502020204030204" pitchFamily="34" charset="0"/>
              </a:rPr>
              <a:t>muutoksen </a:t>
            </a:r>
            <a:r>
              <a:rPr lang="fi-FI" b="1" dirty="0">
                <a:latin typeface="Calibri" panose="020F0502020204030204" pitchFamily="34" charset="0"/>
              </a:rPr>
              <a:t>ja samanaikaisen </a:t>
            </a:r>
            <a:r>
              <a:rPr lang="fi-FI" b="1" i="1" dirty="0">
                <a:latin typeface="Calibri" panose="020F0502020204030204" pitchFamily="34" charset="0"/>
              </a:rPr>
              <a:t>bkt per </a:t>
            </a:r>
            <a:r>
              <a:rPr lang="fi-FI" b="1" i="1" dirty="0" err="1">
                <a:latin typeface="Calibri" panose="020F0502020204030204" pitchFamily="34" charset="0"/>
              </a:rPr>
              <a:t>capitan</a:t>
            </a:r>
            <a:r>
              <a:rPr lang="fi-FI" b="1" i="1" dirty="0">
                <a:latin typeface="Calibri" panose="020F0502020204030204" pitchFamily="34" charset="0"/>
              </a:rPr>
              <a:t> muutoksen </a:t>
            </a:r>
            <a:r>
              <a:rPr lang="fi-FI" b="1" dirty="0">
                <a:latin typeface="Calibri" panose="020F0502020204030204" pitchFamily="34" charset="0"/>
              </a:rPr>
              <a:t>välinen hajonta.</a:t>
            </a:r>
            <a:endParaRPr lang="fi-FI" dirty="0">
              <a:latin typeface="Calibri" panose="020F0502020204030204" pitchFamily="34" charset="0"/>
            </a:endParaRPr>
          </a:p>
          <a:p>
            <a:r>
              <a:rPr lang="fi-FI" dirty="0">
                <a:latin typeface="Calibri" panose="020F0502020204030204" pitchFamily="34" charset="0"/>
              </a:rPr>
              <a:t> </a:t>
            </a:r>
          </a:p>
          <a:p>
            <a:r>
              <a:rPr lang="fi-FI" dirty="0">
                <a:latin typeface="Calibri" panose="020F0502020204030204" pitchFamily="34" charset="0"/>
              </a:rPr>
              <a:t>Samanaikaisten muutosten välillä on varsin selkeä yhteys</a:t>
            </a:r>
            <a:r>
              <a:rPr lang="fi-FI" dirty="0" smtClean="0">
                <a:latin typeface="Calibri" panose="020F0502020204030204" pitchFamily="34" charset="0"/>
              </a:rPr>
              <a:t>.</a:t>
            </a:r>
          </a:p>
          <a:p>
            <a:endParaRPr lang="fi-FI" dirty="0">
              <a:latin typeface="Calibri" panose="020F0502020204030204" pitchFamily="34" charset="0"/>
            </a:endParaRPr>
          </a:p>
          <a:p>
            <a:r>
              <a:rPr lang="fi-FI" dirty="0">
                <a:latin typeface="Calibri" panose="020F0502020204030204" pitchFamily="34" charset="0"/>
              </a:rPr>
              <a:t>Lähde: </a:t>
            </a:r>
            <a:r>
              <a:rPr lang="fi-FI" dirty="0" err="1">
                <a:latin typeface="Calibri" panose="020F0502020204030204" pitchFamily="34" charset="0"/>
              </a:rPr>
              <a:t>WEF:n</a:t>
            </a:r>
            <a:r>
              <a:rPr lang="fi-FI" dirty="0">
                <a:latin typeface="Calibri" panose="020F0502020204030204" pitchFamily="34" charset="0"/>
              </a:rPr>
              <a:t> vuosikirjat 1996–2013.</a:t>
            </a:r>
          </a:p>
        </p:txBody>
      </p:sp>
      <p:sp>
        <p:nvSpPr>
          <p:cNvPr id="7" name="Rectangle 6"/>
          <p:cNvSpPr/>
          <p:nvPr/>
        </p:nvSpPr>
        <p:spPr>
          <a:xfrm>
            <a:off x="74428" y="6048921"/>
            <a:ext cx="87612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400" b="1" dirty="0">
                <a:latin typeface="Calibri" panose="020F0502020204030204" pitchFamily="34" charset="0"/>
              </a:rPr>
              <a:t>Lähde: Pajarinen</a:t>
            </a:r>
            <a:r>
              <a:rPr lang="fi-FI" sz="1400" dirty="0">
                <a:latin typeface="Calibri" panose="020F0502020204030204" pitchFamily="34" charset="0"/>
              </a:rPr>
              <a:t>, Mika ja </a:t>
            </a:r>
            <a:r>
              <a:rPr lang="fi-FI" sz="1400" b="1" dirty="0">
                <a:latin typeface="Calibri" panose="020F0502020204030204" pitchFamily="34" charset="0"/>
              </a:rPr>
              <a:t>Rouvinen</a:t>
            </a:r>
            <a:r>
              <a:rPr lang="fi-FI" sz="1400" dirty="0">
                <a:latin typeface="Calibri" panose="020F0502020204030204" pitchFamily="34" charset="0"/>
              </a:rPr>
              <a:t>, Petri (2014). </a:t>
            </a:r>
            <a:r>
              <a:rPr lang="fi-FI" sz="1400" i="1" dirty="0">
                <a:latin typeface="Calibri" panose="020F0502020204030204" pitchFamily="34" charset="0"/>
              </a:rPr>
              <a:t>Kilpailukyky à la IMD ja WEF.</a:t>
            </a:r>
            <a:endParaRPr lang="fi-FI" sz="1400" dirty="0">
              <a:latin typeface="Calibri" panose="020F0502020204030204" pitchFamily="34" charset="0"/>
            </a:endParaRPr>
          </a:p>
          <a:p>
            <a:r>
              <a:rPr lang="fi-FI" sz="1400" dirty="0">
                <a:latin typeface="Calibri" panose="020F0502020204030204" pitchFamily="34" charset="0"/>
              </a:rPr>
              <a:t>Helsinki: Taloustieto (ETLA B263). </a:t>
            </a:r>
            <a:r>
              <a:rPr lang="fi-FI" sz="1400" dirty="0">
                <a:latin typeface="Calibri" panose="020F0502020204030204" pitchFamily="34" charset="0"/>
                <a:hlinkClick r:id="rId4"/>
              </a:rPr>
              <a:t>http://pub.etla.fi/ETLA-B263.pdf</a:t>
            </a:r>
            <a:endParaRPr lang="fi-FI" sz="1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22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658463849"/>
              </p:ext>
            </p:extLst>
          </p:nvPr>
        </p:nvGraphicFramePr>
        <p:xfrm>
          <a:off x="3600000" y="360000"/>
          <a:ext cx="5400000" cy="44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182871" y="3989916"/>
            <a:ext cx="556114" cy="359073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spAutoFit/>
          </a:bodyPr>
          <a:lstStyle/>
          <a:p>
            <a:pPr algn="r">
              <a:lnSpc>
                <a:spcPts val="1400"/>
              </a:lnSpc>
            </a:pPr>
            <a:r>
              <a:rPr lang="fi-FI" sz="1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WEF</a:t>
            </a:r>
            <a:endParaRPr lang="fi-FI" sz="14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algn="r">
              <a:lnSpc>
                <a:spcPts val="1400"/>
              </a:lnSpc>
            </a:pPr>
            <a:r>
              <a:rPr lang="fi-FI" sz="1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muutos</a:t>
            </a:r>
            <a:endParaRPr lang="fi-FI" sz="14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12000" y="585212"/>
            <a:ext cx="610167" cy="430887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fi-FI" sz="1400" i="1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Bkt/cap</a:t>
            </a:r>
            <a:r>
              <a:rPr lang="fi-FI" sz="1400" i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.</a:t>
            </a:r>
          </a:p>
          <a:p>
            <a:r>
              <a:rPr lang="fi-FI" sz="1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muutos</a:t>
            </a:r>
          </a:p>
        </p:txBody>
      </p:sp>
      <p:sp>
        <p:nvSpPr>
          <p:cNvPr id="5" name="Rectangle 4"/>
          <p:cNvSpPr/>
          <p:nvPr/>
        </p:nvSpPr>
        <p:spPr>
          <a:xfrm>
            <a:off x="95693" y="467028"/>
            <a:ext cx="3487479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>
                <a:latin typeface="Calibri" panose="020F0502020204030204" pitchFamily="34" charset="0"/>
              </a:rPr>
              <a:t>Kuvio 22	</a:t>
            </a:r>
          </a:p>
          <a:p>
            <a:r>
              <a:rPr lang="fi-FI" b="1" dirty="0">
                <a:latin typeface="Calibri" panose="020F0502020204030204" pitchFamily="34" charset="0"/>
              </a:rPr>
              <a:t>Yhteys tulevaisuuteen: </a:t>
            </a:r>
            <a:r>
              <a:rPr lang="fi-FI" b="1" dirty="0" err="1">
                <a:latin typeface="Calibri" panose="020F0502020204030204" pitchFamily="34" charset="0"/>
              </a:rPr>
              <a:t>WEF:n</a:t>
            </a:r>
            <a:r>
              <a:rPr lang="fi-FI" b="1" dirty="0">
                <a:latin typeface="Calibri" panose="020F0502020204030204" pitchFamily="34" charset="0"/>
              </a:rPr>
              <a:t> </a:t>
            </a:r>
            <a:r>
              <a:rPr lang="fi-FI" b="1" dirty="0" err="1">
                <a:latin typeface="Calibri" panose="020F0502020204030204" pitchFamily="34" charset="0"/>
              </a:rPr>
              <a:t>kil-</a:t>
            </a:r>
            <a:r>
              <a:rPr lang="fi-FI" b="1" dirty="0">
                <a:latin typeface="Calibri" panose="020F0502020204030204" pitchFamily="34" charset="0"/>
              </a:rPr>
              <a:t> </a:t>
            </a:r>
            <a:r>
              <a:rPr lang="fi-FI" b="1" dirty="0" err="1">
                <a:latin typeface="Calibri" panose="020F0502020204030204" pitchFamily="34" charset="0"/>
              </a:rPr>
              <a:t>pailukykyindeksin</a:t>
            </a:r>
            <a:r>
              <a:rPr lang="fi-FI" b="1" dirty="0">
                <a:latin typeface="Calibri" panose="020F0502020204030204" pitchFamily="34" charset="0"/>
              </a:rPr>
              <a:t> menneen </a:t>
            </a:r>
            <a:r>
              <a:rPr lang="fi-FI" b="1" dirty="0" err="1">
                <a:latin typeface="Calibri" panose="020F0502020204030204" pitchFamily="34" charset="0"/>
              </a:rPr>
              <a:t>muu-</a:t>
            </a:r>
            <a:r>
              <a:rPr lang="fi-FI" b="1" dirty="0">
                <a:latin typeface="Calibri" panose="020F0502020204030204" pitchFamily="34" charset="0"/>
              </a:rPr>
              <a:t> </a:t>
            </a:r>
            <a:r>
              <a:rPr lang="fi-FI" b="1" dirty="0" err="1">
                <a:latin typeface="Calibri" panose="020F0502020204030204" pitchFamily="34" charset="0"/>
              </a:rPr>
              <a:t>toksen</a:t>
            </a:r>
            <a:r>
              <a:rPr lang="fi-FI" b="1" dirty="0">
                <a:latin typeface="Calibri" panose="020F0502020204030204" pitchFamily="34" charset="0"/>
              </a:rPr>
              <a:t> ja bkt per </a:t>
            </a:r>
            <a:r>
              <a:rPr lang="fi-FI" b="1" dirty="0" err="1">
                <a:latin typeface="Calibri" panose="020F0502020204030204" pitchFamily="34" charset="0"/>
              </a:rPr>
              <a:t>capitan</a:t>
            </a:r>
            <a:r>
              <a:rPr lang="fi-FI" b="1" dirty="0">
                <a:latin typeface="Calibri" panose="020F0502020204030204" pitchFamily="34" charset="0"/>
              </a:rPr>
              <a:t> tulevan muutoksen välinen hajonta.</a:t>
            </a:r>
          </a:p>
          <a:p>
            <a:endParaRPr lang="fi-FI" dirty="0">
              <a:latin typeface="Calibri" panose="020F0502020204030204" pitchFamily="34" charset="0"/>
            </a:endParaRPr>
          </a:p>
          <a:p>
            <a:r>
              <a:rPr lang="fi-FI" dirty="0">
                <a:latin typeface="Calibri" panose="020F0502020204030204" pitchFamily="34" charset="0"/>
              </a:rPr>
              <a:t>Indeksin menneen muutoksen korrelaatio tulevan </a:t>
            </a:r>
            <a:r>
              <a:rPr lang="fi-FI" dirty="0" err="1">
                <a:latin typeface="Calibri" panose="020F0502020204030204" pitchFamily="34" charset="0"/>
              </a:rPr>
              <a:t>bkt/capita-kehi-</a:t>
            </a:r>
            <a:r>
              <a:rPr lang="fi-FI" dirty="0">
                <a:latin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</a:rPr>
              <a:t>tyksen</a:t>
            </a:r>
            <a:r>
              <a:rPr lang="fi-FI" dirty="0">
                <a:latin typeface="Calibri" panose="020F0502020204030204" pitchFamily="34" charset="0"/>
              </a:rPr>
              <a:t> kanssa on vähäinen</a:t>
            </a:r>
            <a:r>
              <a:rPr lang="fi-FI" dirty="0" smtClean="0">
                <a:latin typeface="Calibri" panose="020F0502020204030204" pitchFamily="34" charset="0"/>
              </a:rPr>
              <a:t>.</a:t>
            </a:r>
          </a:p>
          <a:p>
            <a:endParaRPr lang="fi-FI" dirty="0">
              <a:latin typeface="Calibri" panose="020F0502020204030204" pitchFamily="34" charset="0"/>
            </a:endParaRPr>
          </a:p>
          <a:p>
            <a:r>
              <a:rPr lang="fi-FI" dirty="0">
                <a:latin typeface="Calibri" panose="020F0502020204030204" pitchFamily="34" charset="0"/>
              </a:rPr>
              <a:t>Lähde: </a:t>
            </a:r>
            <a:r>
              <a:rPr lang="fi-FI" dirty="0" err="1">
                <a:latin typeface="Calibri" panose="020F0502020204030204" pitchFamily="34" charset="0"/>
              </a:rPr>
              <a:t>WEF:n</a:t>
            </a:r>
            <a:r>
              <a:rPr lang="fi-FI" dirty="0">
                <a:latin typeface="Calibri" panose="020F0502020204030204" pitchFamily="34" charset="0"/>
              </a:rPr>
              <a:t> vuosikirjat 1996–2013.</a:t>
            </a:r>
          </a:p>
          <a:p>
            <a:endParaRPr lang="fi-FI" dirty="0">
              <a:latin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4428" y="6048921"/>
            <a:ext cx="87612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400" b="1" dirty="0">
                <a:latin typeface="Calibri" panose="020F0502020204030204" pitchFamily="34" charset="0"/>
              </a:rPr>
              <a:t>Lähde: Pajarinen</a:t>
            </a:r>
            <a:r>
              <a:rPr lang="fi-FI" sz="1400" dirty="0">
                <a:latin typeface="Calibri" panose="020F0502020204030204" pitchFamily="34" charset="0"/>
              </a:rPr>
              <a:t>, Mika ja </a:t>
            </a:r>
            <a:r>
              <a:rPr lang="fi-FI" sz="1400" b="1" dirty="0">
                <a:latin typeface="Calibri" panose="020F0502020204030204" pitchFamily="34" charset="0"/>
              </a:rPr>
              <a:t>Rouvinen</a:t>
            </a:r>
            <a:r>
              <a:rPr lang="fi-FI" sz="1400" dirty="0">
                <a:latin typeface="Calibri" panose="020F0502020204030204" pitchFamily="34" charset="0"/>
              </a:rPr>
              <a:t>, Petri (2014). </a:t>
            </a:r>
            <a:r>
              <a:rPr lang="fi-FI" sz="1400" i="1" dirty="0">
                <a:latin typeface="Calibri" panose="020F0502020204030204" pitchFamily="34" charset="0"/>
              </a:rPr>
              <a:t>Kilpailukyky à la IMD ja WEF.</a:t>
            </a:r>
            <a:endParaRPr lang="fi-FI" sz="1400" dirty="0">
              <a:latin typeface="Calibri" panose="020F0502020204030204" pitchFamily="34" charset="0"/>
            </a:endParaRPr>
          </a:p>
          <a:p>
            <a:r>
              <a:rPr lang="fi-FI" sz="1400" dirty="0">
                <a:latin typeface="Calibri" panose="020F0502020204030204" pitchFamily="34" charset="0"/>
              </a:rPr>
              <a:t>Helsinki: Taloustieto (ETLA B263). </a:t>
            </a:r>
            <a:r>
              <a:rPr lang="fi-FI" sz="1400" dirty="0">
                <a:latin typeface="Calibri" panose="020F0502020204030204" pitchFamily="34" charset="0"/>
                <a:hlinkClick r:id="rId4"/>
              </a:rPr>
              <a:t>http://pub.etla.fi/ETLA-B263.pdf</a:t>
            </a:r>
            <a:endParaRPr lang="fi-FI" sz="1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22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871" y="581223"/>
            <a:ext cx="5927962" cy="463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6957" y="581223"/>
            <a:ext cx="291332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>
                <a:latin typeface="Calibri" panose="020F0502020204030204" pitchFamily="34" charset="0"/>
              </a:rPr>
              <a:t>Taulukko 3</a:t>
            </a:r>
          </a:p>
          <a:p>
            <a:r>
              <a:rPr lang="fi-FI" b="1" dirty="0">
                <a:latin typeface="Calibri" panose="020F0502020204030204" pitchFamily="34" charset="0"/>
              </a:rPr>
              <a:t>Indeksi- ja </a:t>
            </a:r>
            <a:r>
              <a:rPr lang="fi-FI" b="1" i="1" dirty="0">
                <a:latin typeface="Calibri" panose="020F0502020204030204" pitchFamily="34" charset="0"/>
              </a:rPr>
              <a:t>bkt per </a:t>
            </a:r>
            <a:r>
              <a:rPr lang="fi-FI" b="1" i="1" dirty="0" err="1">
                <a:latin typeface="Calibri" panose="020F0502020204030204" pitchFamily="34" charset="0"/>
              </a:rPr>
              <a:t>capita</a:t>
            </a:r>
            <a:r>
              <a:rPr lang="fi-FI" b="1" i="1" dirty="0">
                <a:latin typeface="Calibri" panose="020F0502020204030204" pitchFamily="34" charset="0"/>
              </a:rPr>
              <a:t> </a:t>
            </a:r>
            <a:r>
              <a:rPr lang="fi-FI" b="1" dirty="0">
                <a:latin typeface="Calibri" panose="020F0502020204030204" pitchFamily="34" charset="0"/>
              </a:rPr>
              <a:t>-</a:t>
            </a:r>
            <a:r>
              <a:rPr lang="fi-FI" b="1" dirty="0" smtClean="0">
                <a:latin typeface="Calibri" panose="020F0502020204030204" pitchFamily="34" charset="0"/>
              </a:rPr>
              <a:t>muutosten </a:t>
            </a:r>
            <a:r>
              <a:rPr lang="fi-FI" b="1" dirty="0">
                <a:latin typeface="Calibri" panose="020F0502020204030204" pitchFamily="34" charset="0"/>
              </a:rPr>
              <a:t>väliset </a:t>
            </a:r>
            <a:r>
              <a:rPr lang="fi-FI" b="1" dirty="0" smtClean="0">
                <a:latin typeface="Calibri" panose="020F0502020204030204" pitchFamily="34" charset="0"/>
              </a:rPr>
              <a:t>osittais-korrelaatiot</a:t>
            </a:r>
            <a:r>
              <a:rPr lang="fi-FI" b="1" dirty="0">
                <a:latin typeface="Calibri" panose="020F0502020204030204" pitchFamily="34" charset="0"/>
              </a:rPr>
              <a:t>.</a:t>
            </a:r>
            <a:endParaRPr lang="fi-FI" dirty="0">
              <a:latin typeface="Calibri" panose="020F0502020204030204" pitchFamily="34" charset="0"/>
            </a:endParaRPr>
          </a:p>
          <a:p>
            <a:r>
              <a:rPr lang="fi-FI" dirty="0">
                <a:latin typeface="Calibri" panose="020F0502020204030204" pitchFamily="34" charset="0"/>
              </a:rPr>
              <a:t> </a:t>
            </a:r>
          </a:p>
          <a:p>
            <a:r>
              <a:rPr lang="fi-FI" dirty="0" err="1">
                <a:latin typeface="Calibri" panose="020F0502020204030204" pitchFamily="34" charset="0"/>
              </a:rPr>
              <a:t>IMD:n</a:t>
            </a:r>
            <a:r>
              <a:rPr lang="fi-FI" dirty="0">
                <a:latin typeface="Calibri" panose="020F0502020204030204" pitchFamily="34" charset="0"/>
              </a:rPr>
              <a:t> osalta </a:t>
            </a:r>
            <a:r>
              <a:rPr lang="fi-FI" dirty="0" smtClean="0">
                <a:latin typeface="Calibri" panose="020F0502020204030204" pitchFamily="34" charset="0"/>
              </a:rPr>
              <a:t>kilpailukyky-indeksin </a:t>
            </a:r>
            <a:r>
              <a:rPr lang="fi-FI" dirty="0">
                <a:latin typeface="Calibri" panose="020F0502020204030204" pitchFamily="34" charset="0"/>
              </a:rPr>
              <a:t>muutos selittää positiivisesti ja </a:t>
            </a:r>
            <a:r>
              <a:rPr lang="fi-FI" dirty="0" smtClean="0">
                <a:latin typeface="Calibri" panose="020F0502020204030204" pitchFamily="34" charset="0"/>
              </a:rPr>
              <a:t>tilastollisessa </a:t>
            </a:r>
            <a:r>
              <a:rPr lang="fi-FI" dirty="0">
                <a:latin typeface="Calibri" panose="020F0502020204030204" pitchFamily="34" charset="0"/>
              </a:rPr>
              <a:t>mielessä merkitsevästi </a:t>
            </a:r>
            <a:r>
              <a:rPr lang="fi-FI" dirty="0" err="1" smtClean="0">
                <a:latin typeface="Calibri" panose="020F0502020204030204" pitchFamily="34" charset="0"/>
              </a:rPr>
              <a:t>tule-vaa</a:t>
            </a:r>
            <a:r>
              <a:rPr lang="fi-FI" dirty="0" smtClean="0">
                <a:latin typeface="Calibri" panose="020F0502020204030204" pitchFamily="34" charset="0"/>
              </a:rPr>
              <a:t> </a:t>
            </a:r>
            <a:r>
              <a:rPr lang="fi-FI" dirty="0">
                <a:latin typeface="Calibri" panose="020F0502020204030204" pitchFamily="34" charset="0"/>
              </a:rPr>
              <a:t>kehitystä.</a:t>
            </a:r>
          </a:p>
          <a:p>
            <a:r>
              <a:rPr lang="fi-FI" dirty="0">
                <a:latin typeface="Calibri" panose="020F0502020204030204" pitchFamily="34" charset="0"/>
              </a:rPr>
              <a:t> </a:t>
            </a:r>
          </a:p>
          <a:p>
            <a:r>
              <a:rPr lang="fi-FI" dirty="0">
                <a:latin typeface="Calibri" panose="020F0502020204030204" pitchFamily="34" charset="0"/>
              </a:rPr>
              <a:t>Lähde: Kirjoittajien estimoinnit. </a:t>
            </a:r>
            <a:r>
              <a:rPr lang="fi-FI" i="1" dirty="0" err="1">
                <a:latin typeface="Calibri" panose="020F0502020204030204" pitchFamily="34" charset="0"/>
              </a:rPr>
              <a:t>Pooled</a:t>
            </a:r>
            <a:r>
              <a:rPr lang="fi-FI" i="1" dirty="0">
                <a:latin typeface="Calibri" panose="020F0502020204030204" pitchFamily="34" charset="0"/>
              </a:rPr>
              <a:t> OLS,</a:t>
            </a:r>
            <a:endParaRPr lang="fi-FI" dirty="0">
              <a:latin typeface="Calibri" panose="020F0502020204030204" pitchFamily="34" charset="0"/>
            </a:endParaRPr>
          </a:p>
          <a:p>
            <a:r>
              <a:rPr lang="fi-FI" dirty="0" err="1">
                <a:latin typeface="Calibri" panose="020F0502020204030204" pitchFamily="34" charset="0"/>
              </a:rPr>
              <a:t>klusteroidut</a:t>
            </a:r>
            <a:r>
              <a:rPr lang="fi-FI" dirty="0">
                <a:latin typeface="Calibri" panose="020F0502020204030204" pitchFamily="34" charset="0"/>
              </a:rPr>
              <a:t> keskivirheet.</a:t>
            </a:r>
          </a:p>
        </p:txBody>
      </p:sp>
      <p:sp>
        <p:nvSpPr>
          <p:cNvPr id="4" name="Rectangle 3"/>
          <p:cNvSpPr/>
          <p:nvPr/>
        </p:nvSpPr>
        <p:spPr>
          <a:xfrm>
            <a:off x="74428" y="6048921"/>
            <a:ext cx="87612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400" b="1" dirty="0">
                <a:latin typeface="Calibri" panose="020F0502020204030204" pitchFamily="34" charset="0"/>
              </a:rPr>
              <a:t>Lähde: Pajarinen</a:t>
            </a:r>
            <a:r>
              <a:rPr lang="fi-FI" sz="1400" dirty="0">
                <a:latin typeface="Calibri" panose="020F0502020204030204" pitchFamily="34" charset="0"/>
              </a:rPr>
              <a:t>, Mika ja </a:t>
            </a:r>
            <a:r>
              <a:rPr lang="fi-FI" sz="1400" b="1" dirty="0">
                <a:latin typeface="Calibri" panose="020F0502020204030204" pitchFamily="34" charset="0"/>
              </a:rPr>
              <a:t>Rouvinen</a:t>
            </a:r>
            <a:r>
              <a:rPr lang="fi-FI" sz="1400" dirty="0">
                <a:latin typeface="Calibri" panose="020F0502020204030204" pitchFamily="34" charset="0"/>
              </a:rPr>
              <a:t>, Petri (2014). </a:t>
            </a:r>
            <a:r>
              <a:rPr lang="fi-FI" sz="1400" i="1" dirty="0">
                <a:latin typeface="Calibri" panose="020F0502020204030204" pitchFamily="34" charset="0"/>
              </a:rPr>
              <a:t>Kilpailukyky à la IMD ja WEF.</a:t>
            </a:r>
            <a:endParaRPr lang="fi-FI" sz="1400" dirty="0">
              <a:latin typeface="Calibri" panose="020F0502020204030204" pitchFamily="34" charset="0"/>
            </a:endParaRPr>
          </a:p>
          <a:p>
            <a:r>
              <a:rPr lang="fi-FI" sz="1400" dirty="0">
                <a:latin typeface="Calibri" panose="020F0502020204030204" pitchFamily="34" charset="0"/>
              </a:rPr>
              <a:t>Helsinki: Taloustieto (ETLA B263). </a:t>
            </a:r>
            <a:r>
              <a:rPr lang="fi-FI" sz="1400" dirty="0">
                <a:latin typeface="Calibri" panose="020F0502020204030204" pitchFamily="34" charset="0"/>
                <a:hlinkClick r:id="rId3"/>
              </a:rPr>
              <a:t>http://pub.etla.fi/ETLA-B263.pdf</a:t>
            </a:r>
            <a:endParaRPr lang="fi-FI" sz="1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61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2860930234"/>
              </p:ext>
            </p:extLst>
          </p:nvPr>
        </p:nvGraphicFramePr>
        <p:xfrm>
          <a:off x="3600000" y="360000"/>
          <a:ext cx="5400000" cy="44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7856243" y="2234217"/>
            <a:ext cx="873119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fi-FI" sz="1600" b="1" dirty="0" err="1" smtClean="0">
                <a:solidFill>
                  <a:srgbClr val="C43922"/>
                </a:solidFill>
                <a:latin typeface="Calibri" panose="020F0502020204030204" pitchFamily="34" charset="0"/>
              </a:rPr>
              <a:t>IMD</a:t>
            </a:r>
            <a:endParaRPr lang="en-US" sz="1600" b="1" dirty="0">
              <a:solidFill>
                <a:srgbClr val="C43922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8030311" y="730176"/>
            <a:ext cx="69905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fi-FI" sz="1600" b="1" dirty="0" err="1" smtClean="0">
                <a:solidFill>
                  <a:srgbClr val="1E82B4"/>
                </a:solidFill>
                <a:latin typeface="Calibri" panose="020F0502020204030204" pitchFamily="34" charset="0"/>
              </a:rPr>
              <a:t>WEF</a:t>
            </a:r>
            <a:endParaRPr lang="en-US" sz="1600" b="1" dirty="0">
              <a:solidFill>
                <a:srgbClr val="1E82B4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4428" y="356779"/>
            <a:ext cx="349811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>
                <a:latin typeface="Calibri" panose="020F0502020204030204" pitchFamily="34" charset="0"/>
              </a:rPr>
              <a:t>Kuvio 23</a:t>
            </a:r>
          </a:p>
          <a:p>
            <a:r>
              <a:rPr lang="fi-FI" b="1" dirty="0">
                <a:latin typeface="Calibri" panose="020F0502020204030204" pitchFamily="34" charset="0"/>
              </a:rPr>
              <a:t>Suomen IMD- ja </a:t>
            </a:r>
            <a:r>
              <a:rPr lang="fi-FI" b="1" dirty="0" err="1">
                <a:latin typeface="Calibri" panose="020F0502020204030204" pitchFamily="34" charset="0"/>
              </a:rPr>
              <a:t>WEF-sijoituksia</a:t>
            </a:r>
            <a:r>
              <a:rPr lang="fi-FI" b="1" dirty="0">
                <a:latin typeface="Calibri" panose="020F0502020204030204" pitchFamily="34" charset="0"/>
              </a:rPr>
              <a:t> niiden 43 maan joukossa, jotka olivat mukana molemmissa </a:t>
            </a:r>
            <a:r>
              <a:rPr lang="fi-FI" b="1" dirty="0" err="1">
                <a:latin typeface="Calibri" panose="020F0502020204030204" pitchFamily="34" charset="0"/>
              </a:rPr>
              <a:t>vertai-</a:t>
            </a:r>
            <a:r>
              <a:rPr lang="fi-FI" b="1" dirty="0">
                <a:latin typeface="Calibri" panose="020F0502020204030204" pitchFamily="34" charset="0"/>
              </a:rPr>
              <a:t> luissa kaikkina vuosina 1996–2013.</a:t>
            </a:r>
            <a:endParaRPr lang="fi-FI" dirty="0">
              <a:latin typeface="Calibri" panose="020F0502020204030204" pitchFamily="34" charset="0"/>
            </a:endParaRPr>
          </a:p>
          <a:p>
            <a:r>
              <a:rPr lang="fi-FI" dirty="0">
                <a:latin typeface="Calibri" panose="020F0502020204030204" pitchFamily="34" charset="0"/>
              </a:rPr>
              <a:t> </a:t>
            </a:r>
          </a:p>
          <a:p>
            <a:r>
              <a:rPr lang="fi-FI" dirty="0">
                <a:latin typeface="Calibri" panose="020F0502020204030204" pitchFamily="34" charset="0"/>
              </a:rPr>
              <a:t>Vuoden 2002 yksimielisyyden jälkeen </a:t>
            </a:r>
            <a:r>
              <a:rPr lang="fi-FI" dirty="0" err="1">
                <a:latin typeface="Calibri" panose="020F0502020204030204" pitchFamily="34" charset="0"/>
              </a:rPr>
              <a:t>IMD:n</a:t>
            </a:r>
            <a:r>
              <a:rPr lang="fi-FI" dirty="0">
                <a:latin typeface="Calibri" panose="020F0502020204030204" pitchFamily="34" charset="0"/>
              </a:rPr>
              <a:t> ja </a:t>
            </a:r>
            <a:r>
              <a:rPr lang="fi-FI" dirty="0" err="1">
                <a:latin typeface="Calibri" panose="020F0502020204030204" pitchFamily="34" charset="0"/>
              </a:rPr>
              <a:t>WEF:n</a:t>
            </a:r>
            <a:r>
              <a:rPr lang="fi-FI" dirty="0">
                <a:latin typeface="Calibri" panose="020F0502020204030204" pitchFamily="34" charset="0"/>
              </a:rPr>
              <a:t> näkemykset Suomen kilpailukyvystä repeävät: WEF pitää Suomen kärjessä mutta IMD tiputtaa Suomen keskikastiin.</a:t>
            </a:r>
          </a:p>
          <a:p>
            <a:r>
              <a:rPr lang="fi-FI" dirty="0">
                <a:latin typeface="Calibri" panose="020F0502020204030204" pitchFamily="34" charset="0"/>
              </a:rPr>
              <a:t> </a:t>
            </a:r>
          </a:p>
          <a:p>
            <a:r>
              <a:rPr lang="fi-FI" dirty="0">
                <a:latin typeface="Calibri" panose="020F0502020204030204" pitchFamily="34" charset="0"/>
              </a:rPr>
              <a:t>Lähteet: IMD ja WEF raportit (</a:t>
            </a:r>
            <a:r>
              <a:rPr lang="fi-FI" dirty="0" smtClean="0">
                <a:latin typeface="Calibri" panose="020F0502020204030204" pitchFamily="34" charset="0"/>
              </a:rPr>
              <a:t>lisätietoja liitetaulukoiden </a:t>
            </a:r>
            <a:r>
              <a:rPr lang="fi-FI" dirty="0">
                <a:latin typeface="Calibri" panose="020F0502020204030204" pitchFamily="34" charset="0"/>
              </a:rPr>
              <a:t>6 ja 7 selitykset).</a:t>
            </a:r>
          </a:p>
        </p:txBody>
      </p:sp>
      <p:sp>
        <p:nvSpPr>
          <p:cNvPr id="6" name="Rectangle 5"/>
          <p:cNvSpPr/>
          <p:nvPr/>
        </p:nvSpPr>
        <p:spPr>
          <a:xfrm>
            <a:off x="74428" y="6048921"/>
            <a:ext cx="87612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400" b="1" dirty="0">
                <a:latin typeface="Calibri" panose="020F0502020204030204" pitchFamily="34" charset="0"/>
              </a:rPr>
              <a:t>Lähde: Pajarinen</a:t>
            </a:r>
            <a:r>
              <a:rPr lang="fi-FI" sz="1400" dirty="0">
                <a:latin typeface="Calibri" panose="020F0502020204030204" pitchFamily="34" charset="0"/>
              </a:rPr>
              <a:t>, Mika ja </a:t>
            </a:r>
            <a:r>
              <a:rPr lang="fi-FI" sz="1400" b="1" dirty="0">
                <a:latin typeface="Calibri" panose="020F0502020204030204" pitchFamily="34" charset="0"/>
              </a:rPr>
              <a:t>Rouvinen</a:t>
            </a:r>
            <a:r>
              <a:rPr lang="fi-FI" sz="1400" dirty="0">
                <a:latin typeface="Calibri" panose="020F0502020204030204" pitchFamily="34" charset="0"/>
              </a:rPr>
              <a:t>, Petri (2014). </a:t>
            </a:r>
            <a:r>
              <a:rPr lang="fi-FI" sz="1400" i="1" dirty="0">
                <a:latin typeface="Calibri" panose="020F0502020204030204" pitchFamily="34" charset="0"/>
              </a:rPr>
              <a:t>Kilpailukyky à la IMD ja WEF.</a:t>
            </a:r>
            <a:endParaRPr lang="fi-FI" sz="1400" dirty="0">
              <a:latin typeface="Calibri" panose="020F0502020204030204" pitchFamily="34" charset="0"/>
            </a:endParaRPr>
          </a:p>
          <a:p>
            <a:r>
              <a:rPr lang="fi-FI" sz="1400" dirty="0">
                <a:latin typeface="Calibri" panose="020F0502020204030204" pitchFamily="34" charset="0"/>
              </a:rPr>
              <a:t>Helsinki: Taloustieto (ETLA B263). </a:t>
            </a:r>
            <a:r>
              <a:rPr lang="fi-FI" sz="1400" dirty="0">
                <a:latin typeface="Calibri" panose="020F0502020204030204" pitchFamily="34" charset="0"/>
                <a:hlinkClick r:id="rId3"/>
              </a:rPr>
              <a:t>http://pub.etla.fi/ETLA-B263.pdf</a:t>
            </a:r>
            <a:endParaRPr lang="fi-FI" sz="1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18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86" y="1446027"/>
            <a:ext cx="8663075" cy="3859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59786" y="522697"/>
            <a:ext cx="86630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>
                <a:latin typeface="Calibri" panose="020F0502020204030204" pitchFamily="34" charset="0"/>
              </a:rPr>
              <a:t>Liitetaulukko 1</a:t>
            </a:r>
          </a:p>
          <a:p>
            <a:r>
              <a:rPr lang="fi-FI" b="1" dirty="0">
                <a:latin typeface="Calibri" panose="020F0502020204030204" pitchFamily="34" charset="0"/>
              </a:rPr>
              <a:t>Kaikki analysoimamme menestysmuuttujat.</a:t>
            </a:r>
            <a:endParaRPr lang="fi-FI" dirty="0">
              <a:latin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9786" y="6048921"/>
            <a:ext cx="84758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400" b="1" dirty="0">
                <a:latin typeface="Calibri" panose="020F0502020204030204" pitchFamily="34" charset="0"/>
              </a:rPr>
              <a:t>Lähde: Pajarinen</a:t>
            </a:r>
            <a:r>
              <a:rPr lang="fi-FI" sz="1400" dirty="0">
                <a:latin typeface="Calibri" panose="020F0502020204030204" pitchFamily="34" charset="0"/>
              </a:rPr>
              <a:t>, Mika ja </a:t>
            </a:r>
            <a:r>
              <a:rPr lang="fi-FI" sz="1400" b="1" dirty="0">
                <a:latin typeface="Calibri" panose="020F0502020204030204" pitchFamily="34" charset="0"/>
              </a:rPr>
              <a:t>Rouvinen</a:t>
            </a:r>
            <a:r>
              <a:rPr lang="fi-FI" sz="1400" dirty="0">
                <a:latin typeface="Calibri" panose="020F0502020204030204" pitchFamily="34" charset="0"/>
              </a:rPr>
              <a:t>, Petri (2014). </a:t>
            </a:r>
            <a:r>
              <a:rPr lang="fi-FI" sz="1400" i="1" dirty="0">
                <a:latin typeface="Calibri" panose="020F0502020204030204" pitchFamily="34" charset="0"/>
              </a:rPr>
              <a:t>Kilpailukyky à la IMD ja WEF.</a:t>
            </a:r>
            <a:endParaRPr lang="fi-FI" sz="1400" dirty="0">
              <a:latin typeface="Calibri" panose="020F0502020204030204" pitchFamily="34" charset="0"/>
            </a:endParaRPr>
          </a:p>
          <a:p>
            <a:r>
              <a:rPr lang="fi-FI" sz="1400" dirty="0">
                <a:latin typeface="Calibri" panose="020F0502020204030204" pitchFamily="34" charset="0"/>
              </a:rPr>
              <a:t>Helsinki: Taloustieto (ETLA B263). </a:t>
            </a:r>
            <a:r>
              <a:rPr lang="fi-FI" sz="1400" dirty="0">
                <a:latin typeface="Calibri" panose="020F0502020204030204" pitchFamily="34" charset="0"/>
                <a:hlinkClick r:id="rId3"/>
              </a:rPr>
              <a:t>http://pub.etla.fi/ETLA-B263.pdf</a:t>
            </a:r>
            <a:endParaRPr lang="fi-FI" sz="1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33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/>
        </p:nvSpPr>
        <p:spPr>
          <a:xfrm>
            <a:off x="3600000" y="360000"/>
            <a:ext cx="5400000" cy="6192000"/>
          </a:xfrm>
          <a:prstGeom prst="rect">
            <a:avLst/>
          </a:prstGeom>
          <a:solidFill>
            <a:srgbClr val="DBE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3672191" y="432192"/>
            <a:ext cx="1548000" cy="6047616"/>
          </a:xfrm>
          <a:prstGeom prst="roundRect">
            <a:avLst>
              <a:gd name="adj" fmla="val 9977"/>
            </a:avLst>
          </a:prstGeom>
          <a:solidFill>
            <a:srgbClr val="D9D9D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WEF:n</a:t>
            </a:r>
            <a:r>
              <a:rPr lang="fi-FI" dirty="0" smtClean="0">
                <a:solidFill>
                  <a:prstClr val="black"/>
                </a:solidFill>
                <a:latin typeface="Calibri" panose="020F0502020204030204" pitchFamily="34" charset="0"/>
              </a:rPr>
              <a:t> kokonais-indeksi</a:t>
            </a:r>
            <a:endParaRPr lang="fi-FI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5536218" y="432192"/>
            <a:ext cx="1548000" cy="1906997"/>
          </a:xfrm>
          <a:prstGeom prst="roundRect">
            <a:avLst>
              <a:gd name="adj" fmla="val 9977"/>
            </a:avLst>
          </a:prstGeom>
          <a:solidFill>
            <a:srgbClr val="D9D9D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>
                <a:solidFill>
                  <a:prstClr val="black"/>
                </a:solidFill>
                <a:latin typeface="Calibri" panose="020F0502020204030204" pitchFamily="34" charset="0"/>
              </a:rPr>
              <a:t>Perus-edellytykset</a:t>
            </a:r>
            <a:endParaRPr lang="fi-FI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5536218" y="2502500"/>
            <a:ext cx="1548000" cy="2918464"/>
          </a:xfrm>
          <a:prstGeom prst="roundRect">
            <a:avLst>
              <a:gd name="adj" fmla="val 9977"/>
            </a:avLst>
          </a:prstGeom>
          <a:solidFill>
            <a:srgbClr val="C1E4F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>
                <a:solidFill>
                  <a:prstClr val="black"/>
                </a:solidFill>
                <a:latin typeface="Calibri" panose="020F0502020204030204" pitchFamily="34" charset="0"/>
              </a:rPr>
              <a:t>Suoritus-kyvyn </a:t>
            </a:r>
            <a:r>
              <a:rPr lang="fi-FI" dirty="0">
                <a:solidFill>
                  <a:prstClr val="black"/>
                </a:solidFill>
                <a:latin typeface="Calibri" panose="020F0502020204030204" pitchFamily="34" charset="0"/>
              </a:rPr>
              <a:t>kohentajat 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5536218" y="5584276"/>
            <a:ext cx="1548000" cy="895532"/>
          </a:xfrm>
          <a:prstGeom prst="roundRect">
            <a:avLst>
              <a:gd name="adj" fmla="val 9977"/>
            </a:avLst>
          </a:prstGeom>
          <a:solidFill>
            <a:srgbClr val="D9D9D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>
                <a:solidFill>
                  <a:prstClr val="black"/>
                </a:solidFill>
                <a:latin typeface="Calibri" panose="020F0502020204030204" pitchFamily="34" charset="0"/>
              </a:rPr>
              <a:t>Innovaatiot, kehittyneisyys </a:t>
            </a:r>
            <a:endParaRPr lang="fi-FI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400244" y="432192"/>
            <a:ext cx="1548000" cy="6047616"/>
            <a:chOff x="7400244" y="384064"/>
            <a:chExt cx="1548000" cy="6143872"/>
          </a:xfrm>
        </p:grpSpPr>
        <p:sp>
          <p:nvSpPr>
            <p:cNvPr id="59" name="Rounded Rectangle 58"/>
            <p:cNvSpPr/>
            <p:nvPr/>
          </p:nvSpPr>
          <p:spPr>
            <a:xfrm>
              <a:off x="7400244" y="384064"/>
              <a:ext cx="1548000" cy="396000"/>
            </a:xfrm>
            <a:prstGeom prst="roundRect">
              <a:avLst>
                <a:gd name="adj" fmla="val 16515"/>
              </a:avLst>
            </a:prstGeom>
            <a:solidFill>
              <a:srgbClr val="D9D9D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rIns="0" rtlCol="0" anchor="ctr"/>
            <a:lstStyle/>
            <a:p>
              <a:r>
                <a:rPr lang="fi-FI" dirty="0" smtClean="0">
                  <a:solidFill>
                    <a:prstClr val="black"/>
                  </a:solidFill>
                  <a:latin typeface="Calibri" panose="020F0502020204030204" pitchFamily="34" charset="0"/>
                </a:rPr>
                <a:t>Instituutiot</a:t>
              </a:r>
              <a:endParaRPr lang="fi-FI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0" name="Rounded Rectangle 59"/>
            <p:cNvSpPr/>
            <p:nvPr/>
          </p:nvSpPr>
          <p:spPr>
            <a:xfrm>
              <a:off x="7400244" y="897847"/>
              <a:ext cx="1548000" cy="396000"/>
            </a:xfrm>
            <a:prstGeom prst="roundRect">
              <a:avLst>
                <a:gd name="adj" fmla="val 16515"/>
              </a:avLst>
            </a:prstGeom>
            <a:solidFill>
              <a:srgbClr val="D9D9D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rIns="0" rtlCol="0" anchor="ctr"/>
            <a:lstStyle/>
            <a:p>
              <a:r>
                <a:rPr lang="fi-FI" dirty="0" err="1" smtClean="0">
                  <a:solidFill>
                    <a:prstClr val="black"/>
                  </a:solidFill>
                  <a:latin typeface="Calibri" panose="020F0502020204030204" pitchFamily="34" charset="0"/>
                </a:rPr>
                <a:t>Infrastrukt</a:t>
              </a:r>
              <a:r>
                <a:rPr lang="fi-FI" dirty="0" smtClean="0">
                  <a:solidFill>
                    <a:prstClr val="black"/>
                  </a:solidFill>
                  <a:latin typeface="Calibri" panose="020F0502020204030204" pitchFamily="34" charset="0"/>
                </a:rPr>
                <a:t>.</a:t>
              </a:r>
              <a:endParaRPr lang="fi-FI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1" name="Rounded Rectangle 60"/>
            <p:cNvSpPr/>
            <p:nvPr/>
          </p:nvSpPr>
          <p:spPr>
            <a:xfrm>
              <a:off x="7400244" y="1411630"/>
              <a:ext cx="1548000" cy="396000"/>
            </a:xfrm>
            <a:prstGeom prst="roundRect">
              <a:avLst>
                <a:gd name="adj" fmla="val 16515"/>
              </a:avLst>
            </a:prstGeom>
            <a:solidFill>
              <a:srgbClr val="D9D9D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rIns="0" rtlCol="0" anchor="ctr"/>
            <a:lstStyle/>
            <a:p>
              <a:r>
                <a:rPr lang="fi-FI" dirty="0" smtClean="0">
                  <a:solidFill>
                    <a:prstClr val="black"/>
                  </a:solidFill>
                  <a:latin typeface="Calibri" panose="020F0502020204030204" pitchFamily="34" charset="0"/>
                </a:rPr>
                <a:t>Makrotalous</a:t>
              </a:r>
              <a:endParaRPr lang="fi-FI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2" name="Rounded Rectangle 61"/>
            <p:cNvSpPr/>
            <p:nvPr/>
          </p:nvSpPr>
          <p:spPr>
            <a:xfrm>
              <a:off x="7400244" y="1925413"/>
              <a:ext cx="1548000" cy="396000"/>
            </a:xfrm>
            <a:prstGeom prst="roundRect">
              <a:avLst>
                <a:gd name="adj" fmla="val 16515"/>
              </a:avLst>
            </a:prstGeom>
            <a:solidFill>
              <a:srgbClr val="D9D9D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rIns="0" rtlCol="0" anchor="ctr"/>
            <a:lstStyle/>
            <a:p>
              <a:r>
                <a:rPr lang="fi-FI" dirty="0" err="1" smtClean="0">
                  <a:solidFill>
                    <a:prstClr val="black"/>
                  </a:solidFill>
                  <a:latin typeface="Calibri" panose="020F0502020204030204" pitchFamily="34" charset="0"/>
                </a:rPr>
                <a:t>Terv</a:t>
              </a:r>
              <a:r>
                <a:rPr lang="fi-FI" dirty="0" smtClean="0">
                  <a:solidFill>
                    <a:prstClr val="black"/>
                  </a:solidFill>
                  <a:latin typeface="Calibri" panose="020F0502020204030204" pitchFamily="34" charset="0"/>
                </a:rPr>
                <a:t>., </a:t>
              </a:r>
              <a:r>
                <a:rPr lang="fi-FI" dirty="0" err="1" smtClean="0">
                  <a:solidFill>
                    <a:prstClr val="black"/>
                  </a:solidFill>
                  <a:latin typeface="Calibri" panose="020F0502020204030204" pitchFamily="34" charset="0"/>
                </a:rPr>
                <a:t>perusk</a:t>
              </a:r>
              <a:r>
                <a:rPr lang="fi-FI" dirty="0" smtClean="0">
                  <a:solidFill>
                    <a:prstClr val="black"/>
                  </a:solidFill>
                  <a:latin typeface="Calibri" panose="020F0502020204030204" pitchFamily="34" charset="0"/>
                </a:rPr>
                <a:t>.</a:t>
              </a:r>
              <a:endParaRPr lang="fi-FI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3" name="Rounded Rectangle 62"/>
            <p:cNvSpPr/>
            <p:nvPr/>
          </p:nvSpPr>
          <p:spPr>
            <a:xfrm>
              <a:off x="7400244" y="2487324"/>
              <a:ext cx="1548000" cy="396000"/>
            </a:xfrm>
            <a:prstGeom prst="roundRect">
              <a:avLst>
                <a:gd name="adj" fmla="val 16515"/>
              </a:avLst>
            </a:prstGeom>
            <a:solidFill>
              <a:srgbClr val="C1E4F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rIns="0" rtlCol="0" anchor="ctr"/>
            <a:lstStyle/>
            <a:p>
              <a:r>
                <a:rPr lang="fi-FI" dirty="0" err="1" smtClean="0">
                  <a:solidFill>
                    <a:prstClr val="black"/>
                  </a:solidFill>
                  <a:latin typeface="Calibri" panose="020F0502020204030204" pitchFamily="34" charset="0"/>
                </a:rPr>
                <a:t>Korkeakoul</a:t>
              </a:r>
              <a:r>
                <a:rPr lang="fi-FI" dirty="0" smtClean="0">
                  <a:solidFill>
                    <a:prstClr val="black"/>
                  </a:solidFill>
                  <a:latin typeface="Calibri" panose="020F0502020204030204" pitchFamily="34" charset="0"/>
                </a:rPr>
                <a:t>.</a:t>
              </a:r>
              <a:endParaRPr lang="fi-FI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5" name="Rounded Rectangle 64"/>
            <p:cNvSpPr/>
            <p:nvPr/>
          </p:nvSpPr>
          <p:spPr>
            <a:xfrm>
              <a:off x="7400244" y="5618150"/>
              <a:ext cx="1548000" cy="396000"/>
            </a:xfrm>
            <a:prstGeom prst="roundRect">
              <a:avLst>
                <a:gd name="adj" fmla="val 16515"/>
              </a:avLst>
            </a:prstGeom>
            <a:solidFill>
              <a:srgbClr val="D9D9D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rIns="0" rtlCol="0" anchor="ctr"/>
            <a:lstStyle/>
            <a:p>
              <a:r>
                <a:rPr lang="fi-FI" dirty="0" smtClean="0">
                  <a:solidFill>
                    <a:prstClr val="black"/>
                  </a:solidFill>
                  <a:latin typeface="Calibri" panose="020F0502020204030204" pitchFamily="34" charset="0"/>
                </a:rPr>
                <a:t>Yritysrakenteet</a:t>
              </a:r>
              <a:endParaRPr lang="fi-FI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7" name="Rounded Rectangle 66"/>
            <p:cNvSpPr/>
            <p:nvPr/>
          </p:nvSpPr>
          <p:spPr>
            <a:xfrm>
              <a:off x="7400244" y="6131936"/>
              <a:ext cx="1548000" cy="396000"/>
            </a:xfrm>
            <a:prstGeom prst="roundRect">
              <a:avLst>
                <a:gd name="adj" fmla="val 16515"/>
              </a:avLst>
            </a:prstGeom>
            <a:solidFill>
              <a:srgbClr val="D9D9D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rIns="0" rtlCol="0" anchor="ctr"/>
            <a:lstStyle/>
            <a:p>
              <a:r>
                <a:rPr lang="fi-FI" dirty="0" smtClean="0">
                  <a:solidFill>
                    <a:prstClr val="black"/>
                  </a:solidFill>
                  <a:latin typeface="Calibri" panose="020F0502020204030204" pitchFamily="34" charset="0"/>
                </a:rPr>
                <a:t>Innovaatiot</a:t>
              </a:r>
              <a:endParaRPr lang="fi-FI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2" name="Rounded Rectangle 71"/>
            <p:cNvSpPr/>
            <p:nvPr/>
          </p:nvSpPr>
          <p:spPr>
            <a:xfrm>
              <a:off x="7400244" y="3001107"/>
              <a:ext cx="1548000" cy="396000"/>
            </a:xfrm>
            <a:prstGeom prst="roundRect">
              <a:avLst>
                <a:gd name="adj" fmla="val 16515"/>
              </a:avLst>
            </a:prstGeom>
            <a:solidFill>
              <a:srgbClr val="C1E4F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rIns="0" rtlCol="0" anchor="ctr"/>
            <a:lstStyle/>
            <a:p>
              <a:r>
                <a:rPr lang="fi-FI" dirty="0" err="1" smtClean="0">
                  <a:solidFill>
                    <a:prstClr val="black"/>
                  </a:solidFill>
                  <a:latin typeface="Calibri" panose="020F0502020204030204" pitchFamily="34" charset="0"/>
                </a:rPr>
                <a:t>Markk</a:t>
              </a:r>
              <a:r>
                <a:rPr lang="fi-FI" dirty="0" smtClean="0">
                  <a:solidFill>
                    <a:prstClr val="black"/>
                  </a:solidFill>
                  <a:latin typeface="Calibri" panose="020F0502020204030204" pitchFamily="34" charset="0"/>
                </a:rPr>
                <a:t>. </a:t>
              </a:r>
              <a:r>
                <a:rPr lang="fi-FI" dirty="0" err="1">
                  <a:solidFill>
                    <a:prstClr val="black"/>
                  </a:solidFill>
                  <a:latin typeface="Calibri" panose="020F0502020204030204" pitchFamily="34" charset="0"/>
                </a:rPr>
                <a:t>t</a:t>
              </a:r>
              <a:r>
                <a:rPr lang="fi-FI" dirty="0" err="1" smtClean="0">
                  <a:solidFill>
                    <a:prstClr val="black"/>
                  </a:solidFill>
                  <a:latin typeface="Calibri" panose="020F0502020204030204" pitchFamily="34" charset="0"/>
                </a:rPr>
                <a:t>ehok</a:t>
              </a:r>
              <a:r>
                <a:rPr lang="fi-FI" dirty="0" smtClean="0">
                  <a:solidFill>
                    <a:prstClr val="black"/>
                  </a:solidFill>
                  <a:latin typeface="Calibri" panose="020F0502020204030204" pitchFamily="34" charset="0"/>
                </a:rPr>
                <a:t>.</a:t>
              </a:r>
              <a:endParaRPr lang="fi-FI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3" name="Rounded Rectangle 72"/>
            <p:cNvSpPr/>
            <p:nvPr/>
          </p:nvSpPr>
          <p:spPr>
            <a:xfrm>
              <a:off x="7400244" y="3514890"/>
              <a:ext cx="1548000" cy="396000"/>
            </a:xfrm>
            <a:prstGeom prst="roundRect">
              <a:avLst>
                <a:gd name="adj" fmla="val 16515"/>
              </a:avLst>
            </a:prstGeom>
            <a:solidFill>
              <a:srgbClr val="C1E4F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rIns="0" rtlCol="0" anchor="ctr"/>
            <a:lstStyle/>
            <a:p>
              <a:r>
                <a:rPr lang="fi-FI" dirty="0" smtClean="0">
                  <a:solidFill>
                    <a:prstClr val="black"/>
                  </a:solidFill>
                  <a:latin typeface="Calibri" panose="020F0502020204030204" pitchFamily="34" charset="0"/>
                </a:rPr>
                <a:t>Työmarkkinat</a:t>
              </a:r>
              <a:endParaRPr lang="fi-FI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4" name="Rounded Rectangle 73"/>
            <p:cNvSpPr/>
            <p:nvPr/>
          </p:nvSpPr>
          <p:spPr>
            <a:xfrm>
              <a:off x="7400244" y="4028673"/>
              <a:ext cx="1548000" cy="396000"/>
            </a:xfrm>
            <a:prstGeom prst="roundRect">
              <a:avLst>
                <a:gd name="adj" fmla="val 16515"/>
              </a:avLst>
            </a:prstGeom>
            <a:solidFill>
              <a:srgbClr val="C1E4F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rIns="0" rtlCol="0" anchor="ctr"/>
            <a:lstStyle/>
            <a:p>
              <a:r>
                <a:rPr lang="fi-FI" dirty="0" smtClean="0">
                  <a:solidFill>
                    <a:prstClr val="black"/>
                  </a:solidFill>
                  <a:latin typeface="Calibri" panose="020F0502020204030204" pitchFamily="34" charset="0"/>
                </a:rPr>
                <a:t>Rahoitus</a:t>
              </a:r>
              <a:endParaRPr lang="fi-FI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5" name="Rounded Rectangle 74"/>
            <p:cNvSpPr/>
            <p:nvPr/>
          </p:nvSpPr>
          <p:spPr>
            <a:xfrm>
              <a:off x="7400244" y="4542456"/>
              <a:ext cx="1548000" cy="396000"/>
            </a:xfrm>
            <a:prstGeom prst="roundRect">
              <a:avLst>
                <a:gd name="adj" fmla="val 16515"/>
              </a:avLst>
            </a:prstGeom>
            <a:solidFill>
              <a:srgbClr val="C1E4F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rIns="0" rtlCol="0" anchor="ctr"/>
            <a:lstStyle/>
            <a:p>
              <a:r>
                <a:rPr lang="fi-FI" dirty="0" smtClean="0">
                  <a:solidFill>
                    <a:prstClr val="black"/>
                  </a:solidFill>
                  <a:latin typeface="Calibri" panose="020F0502020204030204" pitchFamily="34" charset="0"/>
                </a:rPr>
                <a:t>Tekn. valmius</a:t>
              </a:r>
              <a:endParaRPr lang="fi-FI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6" name="Rounded Rectangle 75"/>
            <p:cNvSpPr/>
            <p:nvPr/>
          </p:nvSpPr>
          <p:spPr>
            <a:xfrm>
              <a:off x="7400244" y="5056239"/>
              <a:ext cx="1548000" cy="396000"/>
            </a:xfrm>
            <a:prstGeom prst="roundRect">
              <a:avLst>
                <a:gd name="adj" fmla="val 16515"/>
              </a:avLst>
            </a:prstGeom>
            <a:solidFill>
              <a:srgbClr val="C1E4F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rIns="0" rtlCol="0" anchor="ctr"/>
            <a:lstStyle/>
            <a:p>
              <a:r>
                <a:rPr lang="fi-FI" dirty="0" smtClean="0">
                  <a:solidFill>
                    <a:prstClr val="black"/>
                  </a:solidFill>
                  <a:latin typeface="Calibri" panose="020F0502020204030204" pitchFamily="34" charset="0"/>
                </a:rPr>
                <a:t>Markkinakoko</a:t>
              </a:r>
              <a:endParaRPr lang="fi-FI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</p:grpSp>
      <p:cxnSp>
        <p:nvCxnSpPr>
          <p:cNvPr id="14" name="Straight Connector 13"/>
          <p:cNvCxnSpPr>
            <a:stCxn id="40" idx="3"/>
            <a:endCxn id="55" idx="1"/>
          </p:cNvCxnSpPr>
          <p:nvPr/>
        </p:nvCxnSpPr>
        <p:spPr>
          <a:xfrm flipV="1">
            <a:off x="5220191" y="1385691"/>
            <a:ext cx="316027" cy="2070309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endCxn id="56" idx="1"/>
          </p:cNvCxnSpPr>
          <p:nvPr/>
        </p:nvCxnSpPr>
        <p:spPr>
          <a:xfrm>
            <a:off x="5220191" y="3456000"/>
            <a:ext cx="316027" cy="505732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40" idx="3"/>
            <a:endCxn id="57" idx="1"/>
          </p:cNvCxnSpPr>
          <p:nvPr/>
        </p:nvCxnSpPr>
        <p:spPr>
          <a:xfrm>
            <a:off x="5220191" y="3456000"/>
            <a:ext cx="316027" cy="2576042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55" idx="3"/>
            <a:endCxn id="59" idx="1"/>
          </p:cNvCxnSpPr>
          <p:nvPr/>
        </p:nvCxnSpPr>
        <p:spPr>
          <a:xfrm flipV="1">
            <a:off x="7084218" y="627090"/>
            <a:ext cx="316026" cy="758601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55" idx="3"/>
            <a:endCxn id="60" idx="1"/>
          </p:cNvCxnSpPr>
          <p:nvPr/>
        </p:nvCxnSpPr>
        <p:spPr>
          <a:xfrm flipV="1">
            <a:off x="7084218" y="1132824"/>
            <a:ext cx="316026" cy="252867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endCxn id="61" idx="1"/>
          </p:cNvCxnSpPr>
          <p:nvPr/>
        </p:nvCxnSpPr>
        <p:spPr>
          <a:xfrm>
            <a:off x="7084218" y="1385691"/>
            <a:ext cx="316026" cy="252866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55" idx="3"/>
            <a:endCxn id="62" idx="1"/>
          </p:cNvCxnSpPr>
          <p:nvPr/>
        </p:nvCxnSpPr>
        <p:spPr>
          <a:xfrm>
            <a:off x="7084218" y="1385691"/>
            <a:ext cx="316026" cy="7586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56" idx="3"/>
            <a:endCxn id="63" idx="1"/>
          </p:cNvCxnSpPr>
          <p:nvPr/>
        </p:nvCxnSpPr>
        <p:spPr>
          <a:xfrm flipV="1">
            <a:off x="7084218" y="2697398"/>
            <a:ext cx="316026" cy="1264334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56" idx="3"/>
            <a:endCxn id="72" idx="1"/>
          </p:cNvCxnSpPr>
          <p:nvPr/>
        </p:nvCxnSpPr>
        <p:spPr>
          <a:xfrm flipV="1">
            <a:off x="7084218" y="3203132"/>
            <a:ext cx="316026" cy="7586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56" idx="3"/>
            <a:endCxn id="73" idx="1"/>
          </p:cNvCxnSpPr>
          <p:nvPr/>
        </p:nvCxnSpPr>
        <p:spPr>
          <a:xfrm flipV="1">
            <a:off x="7084218" y="3708865"/>
            <a:ext cx="316026" cy="252867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56" idx="3"/>
            <a:endCxn id="74" idx="1"/>
          </p:cNvCxnSpPr>
          <p:nvPr/>
        </p:nvCxnSpPr>
        <p:spPr>
          <a:xfrm>
            <a:off x="7084218" y="3961732"/>
            <a:ext cx="316026" cy="252867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56" idx="3"/>
            <a:endCxn id="75" idx="1"/>
          </p:cNvCxnSpPr>
          <p:nvPr/>
        </p:nvCxnSpPr>
        <p:spPr>
          <a:xfrm>
            <a:off x="7084218" y="3961732"/>
            <a:ext cx="316026" cy="758601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56" idx="3"/>
          </p:cNvCxnSpPr>
          <p:nvPr/>
        </p:nvCxnSpPr>
        <p:spPr>
          <a:xfrm>
            <a:off x="7084218" y="3961732"/>
            <a:ext cx="316026" cy="1264334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57" idx="3"/>
            <a:endCxn id="65" idx="1"/>
          </p:cNvCxnSpPr>
          <p:nvPr/>
        </p:nvCxnSpPr>
        <p:spPr>
          <a:xfrm flipV="1">
            <a:off x="7084218" y="5779174"/>
            <a:ext cx="316026" cy="25286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57" idx="3"/>
            <a:endCxn id="67" idx="1"/>
          </p:cNvCxnSpPr>
          <p:nvPr/>
        </p:nvCxnSpPr>
        <p:spPr>
          <a:xfrm>
            <a:off x="7084218" y="6032042"/>
            <a:ext cx="316026" cy="25286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48855" y="450559"/>
            <a:ext cx="334925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>
                <a:latin typeface="Calibri" panose="020F0502020204030204" pitchFamily="34" charset="0"/>
              </a:rPr>
              <a:t>Kuvio 2</a:t>
            </a:r>
          </a:p>
          <a:p>
            <a:r>
              <a:rPr lang="fi-FI" b="1" dirty="0" err="1">
                <a:latin typeface="Calibri" panose="020F0502020204030204" pitchFamily="34" charset="0"/>
              </a:rPr>
              <a:t>WEF:n</a:t>
            </a:r>
            <a:r>
              <a:rPr lang="fi-FI" b="1" dirty="0">
                <a:latin typeface="Calibri" panose="020F0502020204030204" pitchFamily="34" charset="0"/>
              </a:rPr>
              <a:t> kilpailukykyindeksin rakenne.</a:t>
            </a:r>
            <a:endParaRPr lang="fi-FI" dirty="0">
              <a:latin typeface="Calibri" panose="020F0502020204030204" pitchFamily="34" charset="0"/>
            </a:endParaRPr>
          </a:p>
          <a:p>
            <a:r>
              <a:rPr lang="fi-FI" dirty="0">
                <a:latin typeface="Calibri" panose="020F0502020204030204" pitchFamily="34" charset="0"/>
              </a:rPr>
              <a:t> </a:t>
            </a:r>
          </a:p>
          <a:p>
            <a:r>
              <a:rPr lang="fi-FI" dirty="0">
                <a:latin typeface="Calibri" panose="020F0502020204030204" pitchFamily="34" charset="0"/>
              </a:rPr>
              <a:t>Indeksi jakautuu 3 pääotsikon alla</a:t>
            </a:r>
          </a:p>
          <a:p>
            <a:r>
              <a:rPr lang="fi-FI" dirty="0">
                <a:latin typeface="Calibri" panose="020F0502020204030204" pitchFamily="34" charset="0"/>
              </a:rPr>
              <a:t>12 pilariin</a:t>
            </a:r>
            <a:r>
              <a:rPr lang="fi-FI" dirty="0" smtClean="0">
                <a:latin typeface="Calibri" panose="020F0502020204030204" pitchFamily="34" charset="0"/>
              </a:rPr>
              <a:t>.</a:t>
            </a:r>
          </a:p>
          <a:p>
            <a:endParaRPr lang="fi-FI" dirty="0">
              <a:latin typeface="Calibri" panose="020F0502020204030204" pitchFamily="34" charset="0"/>
            </a:endParaRPr>
          </a:p>
          <a:p>
            <a:r>
              <a:rPr lang="fi-FI" dirty="0">
                <a:latin typeface="Calibri" panose="020F0502020204030204" pitchFamily="34" charset="0"/>
              </a:rPr>
              <a:t>Lähde: WEF (2013).</a:t>
            </a:r>
          </a:p>
        </p:txBody>
      </p:sp>
      <p:sp>
        <p:nvSpPr>
          <p:cNvPr id="37" name="Rectangle 36"/>
          <p:cNvSpPr/>
          <p:nvPr/>
        </p:nvSpPr>
        <p:spPr>
          <a:xfrm>
            <a:off x="74428" y="5525701"/>
            <a:ext cx="35255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400" b="1" dirty="0">
                <a:latin typeface="Calibri" panose="020F0502020204030204" pitchFamily="34" charset="0"/>
              </a:rPr>
              <a:t>Lähde: Pajarinen</a:t>
            </a:r>
            <a:r>
              <a:rPr lang="fi-FI" sz="1400" dirty="0">
                <a:latin typeface="Calibri" panose="020F0502020204030204" pitchFamily="34" charset="0"/>
              </a:rPr>
              <a:t>, Mika ja </a:t>
            </a:r>
            <a:r>
              <a:rPr lang="fi-FI" sz="1400" b="1" dirty="0">
                <a:latin typeface="Calibri" panose="020F0502020204030204" pitchFamily="34" charset="0"/>
              </a:rPr>
              <a:t>Rouvinen</a:t>
            </a:r>
            <a:r>
              <a:rPr lang="fi-FI" sz="1400" dirty="0">
                <a:latin typeface="Calibri" panose="020F0502020204030204" pitchFamily="34" charset="0"/>
              </a:rPr>
              <a:t>, Petri (2014). </a:t>
            </a:r>
            <a:r>
              <a:rPr lang="fi-FI" sz="1400" i="1" dirty="0">
                <a:latin typeface="Calibri" panose="020F0502020204030204" pitchFamily="34" charset="0"/>
              </a:rPr>
              <a:t>Kilpailukyky à la IMD ja WEF.</a:t>
            </a:r>
            <a:endParaRPr lang="fi-FI" sz="1400" dirty="0">
              <a:latin typeface="Calibri" panose="020F0502020204030204" pitchFamily="34" charset="0"/>
            </a:endParaRPr>
          </a:p>
          <a:p>
            <a:r>
              <a:rPr lang="fi-FI" sz="1400" dirty="0">
                <a:latin typeface="Calibri" panose="020F0502020204030204" pitchFamily="34" charset="0"/>
              </a:rPr>
              <a:t>Helsinki: Taloustieto (ETLA B263). </a:t>
            </a:r>
            <a:r>
              <a:rPr lang="fi-FI" sz="1400" dirty="0">
                <a:latin typeface="Calibri" panose="020F0502020204030204" pitchFamily="34" charset="0"/>
                <a:hlinkClick r:id="rId2"/>
              </a:rPr>
              <a:t>http://pub.etla.fi/ETLA-B263.pdf</a:t>
            </a:r>
            <a:endParaRPr lang="fi-FI" sz="1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86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918353"/>
              </p:ext>
            </p:extLst>
          </p:nvPr>
        </p:nvGraphicFramePr>
        <p:xfrm>
          <a:off x="3317359" y="360425"/>
          <a:ext cx="5592727" cy="6292323"/>
        </p:xfrm>
        <a:graphic>
          <a:graphicData uri="http://schemas.openxmlformats.org/drawingml/2006/table">
            <a:tbl>
              <a:tblPr/>
              <a:tblGrid>
                <a:gridCol w="219037"/>
                <a:gridCol w="219037"/>
                <a:gridCol w="2570024"/>
                <a:gridCol w="861543"/>
                <a:gridCol w="861543"/>
                <a:gridCol w="861543"/>
              </a:tblGrid>
              <a:tr h="218864"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449" marR="4449" marT="44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F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449" marR="4449" marT="44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F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449" marR="4449" marT="44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F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Ruotsi</a:t>
                      </a:r>
                    </a:p>
                  </a:txBody>
                  <a:tcPr marL="4449" marR="4449" marT="44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F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Saksa</a:t>
                      </a:r>
                    </a:p>
                  </a:txBody>
                  <a:tcPr marL="4449" marR="4449" marT="44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F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Suomi</a:t>
                      </a:r>
                    </a:p>
                  </a:txBody>
                  <a:tcPr marL="4449" marR="4449" marT="44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FF9"/>
                    </a:solidFill>
                  </a:tcPr>
                </a:tc>
              </a:tr>
              <a:tr h="218864"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449" marR="4449" marT="44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F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449" marR="4449" marT="44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F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449" marR="4449" marT="44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F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449" marR="4449" marT="44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F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449" marR="4449" marT="44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F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449" marR="4449" marT="44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FF9"/>
                    </a:solidFill>
                  </a:tcPr>
                </a:tc>
              </a:tr>
              <a:tr h="230880">
                <a:tc gridSpan="3"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Kokonaissijoitus</a:t>
                      </a:r>
                    </a:p>
                  </a:txBody>
                  <a:tcPr marL="4449" marR="4449" marT="444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82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5     </a:t>
                      </a:r>
                    </a:p>
                  </a:txBody>
                  <a:tcPr marL="4449" marR="4449" marT="444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82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6     </a:t>
                      </a:r>
                    </a:p>
                  </a:txBody>
                  <a:tcPr marL="4449" marR="4449" marT="444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82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18     </a:t>
                      </a:r>
                    </a:p>
                  </a:txBody>
                  <a:tcPr marL="4449" marR="4449" marT="444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82B4"/>
                    </a:solidFill>
                  </a:tcPr>
                </a:tc>
              </a:tr>
              <a:tr h="230880"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449" marR="4449" marT="444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4F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Taloudellinen menestys</a:t>
                      </a:r>
                    </a:p>
                  </a:txBody>
                  <a:tcPr marL="4449" marR="4449" marT="444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4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     </a:t>
                      </a:r>
                    </a:p>
                  </a:txBody>
                  <a:tcPr marL="4449" marR="4449" marT="444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     </a:t>
                      </a:r>
                    </a:p>
                  </a:txBody>
                  <a:tcPr marL="4449" marR="4449" marT="444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     </a:t>
                      </a:r>
                    </a:p>
                  </a:txBody>
                  <a:tcPr marL="4449" marR="4449" marT="444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4F5"/>
                    </a:solidFill>
                  </a:tcPr>
                </a:tc>
              </a:tr>
              <a:tr h="218864"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449" marR="4449" marT="444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F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449" marR="4449" marT="444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F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Kotimaan talous</a:t>
                      </a:r>
                    </a:p>
                  </a:txBody>
                  <a:tcPr marL="4449" marR="4449" marT="444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F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     </a:t>
                      </a:r>
                    </a:p>
                  </a:txBody>
                  <a:tcPr marL="4449" marR="4449" marT="444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F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     </a:t>
                      </a:r>
                    </a:p>
                  </a:txBody>
                  <a:tcPr marL="4449" marR="4449" marT="444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F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     </a:t>
                      </a:r>
                    </a:p>
                  </a:txBody>
                  <a:tcPr marL="4449" marR="4449" marT="444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FF9"/>
                    </a:solidFill>
                  </a:tcPr>
                </a:tc>
              </a:tr>
              <a:tr h="218864"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449" marR="4449" marT="44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F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449" marR="4449" marT="44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F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Kansainvälinen kauppa</a:t>
                      </a:r>
                    </a:p>
                  </a:txBody>
                  <a:tcPr marL="4449" marR="4449" marT="44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F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     </a:t>
                      </a:r>
                    </a:p>
                  </a:txBody>
                  <a:tcPr marL="4449" marR="4449" marT="44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F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     </a:t>
                      </a:r>
                    </a:p>
                  </a:txBody>
                  <a:tcPr marL="4449" marR="4449" marT="44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F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     </a:t>
                      </a:r>
                    </a:p>
                  </a:txBody>
                  <a:tcPr marL="4449" marR="4449" marT="44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FF9"/>
                    </a:solidFill>
                  </a:tcPr>
                </a:tc>
              </a:tr>
              <a:tr h="218864"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449" marR="4449" marT="44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F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449" marR="4449" marT="44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F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Kansainväliset investoinnit</a:t>
                      </a:r>
                    </a:p>
                  </a:txBody>
                  <a:tcPr marL="4449" marR="4449" marT="44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F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     </a:t>
                      </a:r>
                    </a:p>
                  </a:txBody>
                  <a:tcPr marL="4449" marR="4449" marT="44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F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     </a:t>
                      </a:r>
                    </a:p>
                  </a:txBody>
                  <a:tcPr marL="4449" marR="4449" marT="44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F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     </a:t>
                      </a:r>
                    </a:p>
                  </a:txBody>
                  <a:tcPr marL="4449" marR="4449" marT="44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FF9"/>
                    </a:solidFill>
                  </a:tcPr>
                </a:tc>
              </a:tr>
              <a:tr h="218864"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449" marR="4449" marT="44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F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449" marR="4449" marT="44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F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Työllisyys</a:t>
                      </a:r>
                    </a:p>
                  </a:txBody>
                  <a:tcPr marL="4449" marR="4449" marT="44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F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     </a:t>
                      </a:r>
                    </a:p>
                  </a:txBody>
                  <a:tcPr marL="4449" marR="4449" marT="44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F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     </a:t>
                      </a:r>
                    </a:p>
                  </a:txBody>
                  <a:tcPr marL="4449" marR="4449" marT="44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F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     </a:t>
                      </a:r>
                    </a:p>
                  </a:txBody>
                  <a:tcPr marL="4449" marR="4449" marT="44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FF9"/>
                    </a:solidFill>
                  </a:tcPr>
                </a:tc>
              </a:tr>
              <a:tr h="218864"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449" marR="4449" marT="44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F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449" marR="4449" marT="44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F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Hinnat</a:t>
                      </a:r>
                    </a:p>
                  </a:txBody>
                  <a:tcPr marL="4449" marR="4449" marT="44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F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     </a:t>
                      </a:r>
                    </a:p>
                  </a:txBody>
                  <a:tcPr marL="4449" marR="4449" marT="44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F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     </a:t>
                      </a:r>
                    </a:p>
                  </a:txBody>
                  <a:tcPr marL="4449" marR="4449" marT="44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F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     </a:t>
                      </a:r>
                    </a:p>
                  </a:txBody>
                  <a:tcPr marL="4449" marR="4449" marT="44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FF9"/>
                    </a:solidFill>
                  </a:tcPr>
                </a:tc>
              </a:tr>
              <a:tr h="230880"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449" marR="4449" marT="444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4F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Julkisen hallinnon tehokkuus</a:t>
                      </a:r>
                    </a:p>
                  </a:txBody>
                  <a:tcPr marL="4449" marR="4449" marT="444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4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     </a:t>
                      </a:r>
                    </a:p>
                  </a:txBody>
                  <a:tcPr marL="4449" marR="4449" marT="444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     </a:t>
                      </a:r>
                    </a:p>
                  </a:txBody>
                  <a:tcPr marL="4449" marR="4449" marT="444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     </a:t>
                      </a:r>
                    </a:p>
                  </a:txBody>
                  <a:tcPr marL="4449" marR="4449" marT="444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4F5"/>
                    </a:solidFill>
                  </a:tcPr>
                </a:tc>
              </a:tr>
              <a:tr h="218864"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449" marR="4449" marT="444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F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449" marR="4449" marT="444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F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Julkinen talous</a:t>
                      </a:r>
                    </a:p>
                  </a:txBody>
                  <a:tcPr marL="4449" marR="4449" marT="444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F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     </a:t>
                      </a:r>
                    </a:p>
                  </a:txBody>
                  <a:tcPr marL="4449" marR="4449" marT="444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F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     </a:t>
                      </a:r>
                    </a:p>
                  </a:txBody>
                  <a:tcPr marL="4449" marR="4449" marT="444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F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     </a:t>
                      </a:r>
                    </a:p>
                  </a:txBody>
                  <a:tcPr marL="4449" marR="4449" marT="444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FF9"/>
                    </a:solidFill>
                  </a:tcPr>
                </a:tc>
              </a:tr>
              <a:tr h="218864"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449" marR="4449" marT="44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F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449" marR="4449" marT="44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F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Finanssipolitiikka</a:t>
                      </a:r>
                    </a:p>
                  </a:txBody>
                  <a:tcPr marL="4449" marR="4449" marT="44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F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     </a:t>
                      </a:r>
                    </a:p>
                  </a:txBody>
                  <a:tcPr marL="4449" marR="4449" marT="44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F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     </a:t>
                      </a:r>
                    </a:p>
                  </a:txBody>
                  <a:tcPr marL="4449" marR="4449" marT="44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F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     </a:t>
                      </a:r>
                    </a:p>
                  </a:txBody>
                  <a:tcPr marL="4449" marR="4449" marT="44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FF9"/>
                    </a:solidFill>
                  </a:tcPr>
                </a:tc>
              </a:tr>
              <a:tr h="218864"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449" marR="4449" marT="44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F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449" marR="4449" marT="44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F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Instituutiot</a:t>
                      </a:r>
                    </a:p>
                  </a:txBody>
                  <a:tcPr marL="4449" marR="4449" marT="44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F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    </a:t>
                      </a:r>
                    </a:p>
                  </a:txBody>
                  <a:tcPr marL="4449" marR="4449" marT="44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F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     </a:t>
                      </a:r>
                    </a:p>
                  </a:txBody>
                  <a:tcPr marL="4449" marR="4449" marT="44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F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     </a:t>
                      </a:r>
                    </a:p>
                  </a:txBody>
                  <a:tcPr marL="4449" marR="4449" marT="44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FF9"/>
                    </a:solidFill>
                  </a:tcPr>
                </a:tc>
              </a:tr>
              <a:tr h="218864"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449" marR="4449" marT="44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F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449" marR="4449" marT="44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F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Lainsäädäntö</a:t>
                      </a:r>
                    </a:p>
                  </a:txBody>
                  <a:tcPr marL="4449" marR="4449" marT="44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F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     </a:t>
                      </a:r>
                    </a:p>
                  </a:txBody>
                  <a:tcPr marL="4449" marR="4449" marT="44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F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     </a:t>
                      </a:r>
                    </a:p>
                  </a:txBody>
                  <a:tcPr marL="4449" marR="4449" marT="44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F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    </a:t>
                      </a:r>
                    </a:p>
                  </a:txBody>
                  <a:tcPr marL="4449" marR="4449" marT="44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FF9"/>
                    </a:solidFill>
                  </a:tcPr>
                </a:tc>
              </a:tr>
              <a:tr h="218864"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449" marR="4449" marT="44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F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449" marR="4449" marT="44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F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Yhteisöllisyys</a:t>
                      </a:r>
                    </a:p>
                  </a:txBody>
                  <a:tcPr marL="4449" marR="4449" marT="44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F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    </a:t>
                      </a:r>
                    </a:p>
                  </a:txBody>
                  <a:tcPr marL="4449" marR="4449" marT="44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F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     </a:t>
                      </a:r>
                    </a:p>
                  </a:txBody>
                  <a:tcPr marL="4449" marR="4449" marT="44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F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    </a:t>
                      </a:r>
                    </a:p>
                  </a:txBody>
                  <a:tcPr marL="4449" marR="4449" marT="44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FF9"/>
                    </a:solidFill>
                  </a:tcPr>
                </a:tc>
              </a:tr>
              <a:tr h="230880"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449" marR="4449" marT="444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4F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Yritysten suorituskyky</a:t>
                      </a:r>
                    </a:p>
                  </a:txBody>
                  <a:tcPr marL="4449" marR="4449" marT="444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4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     </a:t>
                      </a:r>
                    </a:p>
                  </a:txBody>
                  <a:tcPr marL="4449" marR="4449" marT="444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     </a:t>
                      </a:r>
                    </a:p>
                  </a:txBody>
                  <a:tcPr marL="4449" marR="4449" marT="444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     </a:t>
                      </a:r>
                    </a:p>
                  </a:txBody>
                  <a:tcPr marL="4449" marR="4449" marT="444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4F5"/>
                    </a:solidFill>
                  </a:tcPr>
                </a:tc>
              </a:tr>
              <a:tr h="218864"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449" marR="4449" marT="444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F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449" marR="4449" marT="444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F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Tuottavuus, tehokkuus</a:t>
                      </a:r>
                    </a:p>
                  </a:txBody>
                  <a:tcPr marL="4449" marR="4449" marT="444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F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     </a:t>
                      </a:r>
                    </a:p>
                  </a:txBody>
                  <a:tcPr marL="4449" marR="4449" marT="444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F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    </a:t>
                      </a:r>
                    </a:p>
                  </a:txBody>
                  <a:tcPr marL="4449" marR="4449" marT="444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F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     </a:t>
                      </a:r>
                    </a:p>
                  </a:txBody>
                  <a:tcPr marL="4449" marR="4449" marT="444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FF9"/>
                    </a:solidFill>
                  </a:tcPr>
                </a:tc>
              </a:tr>
              <a:tr h="218864"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449" marR="4449" marT="44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F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449" marR="4449" marT="44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F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Työmarkkinat</a:t>
                      </a:r>
                    </a:p>
                  </a:txBody>
                  <a:tcPr marL="4449" marR="4449" marT="44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F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     </a:t>
                      </a:r>
                    </a:p>
                  </a:txBody>
                  <a:tcPr marL="4449" marR="4449" marT="44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F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     </a:t>
                      </a:r>
                    </a:p>
                  </a:txBody>
                  <a:tcPr marL="4449" marR="4449" marT="44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F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     </a:t>
                      </a:r>
                    </a:p>
                  </a:txBody>
                  <a:tcPr marL="4449" marR="4449" marT="44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FF9"/>
                    </a:solidFill>
                  </a:tcPr>
                </a:tc>
              </a:tr>
              <a:tr h="218864"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449" marR="4449" marT="44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F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449" marR="4449" marT="44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F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Rahoitus</a:t>
                      </a:r>
                    </a:p>
                  </a:txBody>
                  <a:tcPr marL="4449" marR="4449" marT="44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F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     </a:t>
                      </a:r>
                    </a:p>
                  </a:txBody>
                  <a:tcPr marL="4449" marR="4449" marT="44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F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     </a:t>
                      </a:r>
                    </a:p>
                  </a:txBody>
                  <a:tcPr marL="4449" marR="4449" marT="44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F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     </a:t>
                      </a:r>
                    </a:p>
                  </a:txBody>
                  <a:tcPr marL="4449" marR="4449" marT="44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FF9"/>
                    </a:solidFill>
                  </a:tcPr>
                </a:tc>
              </a:tr>
              <a:tr h="218864"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449" marR="4449" marT="44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F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449" marR="4449" marT="44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F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Liikkeenjohto</a:t>
                      </a:r>
                    </a:p>
                  </a:txBody>
                  <a:tcPr marL="4449" marR="4449" marT="44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F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     </a:t>
                      </a:r>
                    </a:p>
                  </a:txBody>
                  <a:tcPr marL="4449" marR="4449" marT="44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F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     </a:t>
                      </a:r>
                    </a:p>
                  </a:txBody>
                  <a:tcPr marL="4449" marR="4449" marT="44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F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    </a:t>
                      </a:r>
                    </a:p>
                  </a:txBody>
                  <a:tcPr marL="4449" marR="4449" marT="44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FF9"/>
                    </a:solidFill>
                  </a:tcPr>
                </a:tc>
              </a:tr>
              <a:tr h="218864"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449" marR="4449" marT="44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F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449" marR="4449" marT="44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F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Arvot, asenteet</a:t>
                      </a:r>
                    </a:p>
                  </a:txBody>
                  <a:tcPr marL="4449" marR="4449" marT="44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F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     </a:t>
                      </a:r>
                    </a:p>
                  </a:txBody>
                  <a:tcPr marL="4449" marR="4449" marT="44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F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     </a:t>
                      </a:r>
                    </a:p>
                  </a:txBody>
                  <a:tcPr marL="4449" marR="4449" marT="44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F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     </a:t>
                      </a:r>
                    </a:p>
                  </a:txBody>
                  <a:tcPr marL="4449" marR="4449" marT="44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FF9"/>
                    </a:solidFill>
                  </a:tcPr>
                </a:tc>
              </a:tr>
              <a:tr h="226352"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449" marR="4449" marT="444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4F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Infrastruktuuri</a:t>
                      </a:r>
                    </a:p>
                  </a:txBody>
                  <a:tcPr marL="4449" marR="4449" marT="444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4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    </a:t>
                      </a:r>
                    </a:p>
                  </a:txBody>
                  <a:tcPr marL="4449" marR="4449" marT="444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     </a:t>
                      </a:r>
                    </a:p>
                  </a:txBody>
                  <a:tcPr marL="4449" marR="4449" marT="444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    </a:t>
                      </a:r>
                    </a:p>
                  </a:txBody>
                  <a:tcPr marL="4449" marR="4449" marT="444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4F5"/>
                    </a:solidFill>
                  </a:tcPr>
                </a:tc>
              </a:tr>
              <a:tr h="218864"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449" marR="4449" marT="444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F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449" marR="4449" marT="444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F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Perusinfrastruktuuri</a:t>
                      </a:r>
                    </a:p>
                  </a:txBody>
                  <a:tcPr marL="4449" marR="4449" marT="444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F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     </a:t>
                      </a:r>
                    </a:p>
                  </a:txBody>
                  <a:tcPr marL="4449" marR="4449" marT="444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F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     </a:t>
                      </a:r>
                    </a:p>
                  </a:txBody>
                  <a:tcPr marL="4449" marR="4449" marT="444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F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     </a:t>
                      </a:r>
                    </a:p>
                  </a:txBody>
                  <a:tcPr marL="4449" marR="4449" marT="444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FF9"/>
                    </a:solidFill>
                  </a:tcPr>
                </a:tc>
              </a:tr>
              <a:tr h="218864"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449" marR="4449" marT="44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F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449" marR="4449" marT="44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F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Teknologinen infrast.</a:t>
                      </a:r>
                    </a:p>
                  </a:txBody>
                  <a:tcPr marL="4449" marR="4449" marT="44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F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     </a:t>
                      </a:r>
                    </a:p>
                  </a:txBody>
                  <a:tcPr marL="4449" marR="4449" marT="44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F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     </a:t>
                      </a:r>
                    </a:p>
                  </a:txBody>
                  <a:tcPr marL="4449" marR="4449" marT="44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F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     </a:t>
                      </a:r>
                    </a:p>
                  </a:txBody>
                  <a:tcPr marL="4449" marR="4449" marT="44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FF9"/>
                    </a:solidFill>
                  </a:tcPr>
                </a:tc>
              </a:tr>
              <a:tr h="218864"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449" marR="4449" marT="44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F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449" marR="4449" marT="44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F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Tieteellinen infrast.</a:t>
                      </a:r>
                    </a:p>
                  </a:txBody>
                  <a:tcPr marL="4449" marR="4449" marT="44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F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     </a:t>
                      </a:r>
                    </a:p>
                  </a:txBody>
                  <a:tcPr marL="4449" marR="4449" marT="44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F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    </a:t>
                      </a:r>
                    </a:p>
                  </a:txBody>
                  <a:tcPr marL="4449" marR="4449" marT="44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F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     </a:t>
                      </a:r>
                    </a:p>
                  </a:txBody>
                  <a:tcPr marL="4449" marR="4449" marT="44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FF9"/>
                    </a:solidFill>
                  </a:tcPr>
                </a:tc>
              </a:tr>
              <a:tr h="218864"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449" marR="4449" marT="44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F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449" marR="4449" marT="44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F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Terveys, ympäristö</a:t>
                      </a:r>
                    </a:p>
                  </a:txBody>
                  <a:tcPr marL="4449" marR="4449" marT="44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F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    </a:t>
                      </a:r>
                    </a:p>
                  </a:txBody>
                  <a:tcPr marL="4449" marR="4449" marT="44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F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     </a:t>
                      </a:r>
                    </a:p>
                  </a:txBody>
                  <a:tcPr marL="4449" marR="4449" marT="44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F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    </a:t>
                      </a:r>
                    </a:p>
                  </a:txBody>
                  <a:tcPr marL="4449" marR="4449" marT="44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FF9"/>
                    </a:solidFill>
                  </a:tcPr>
                </a:tc>
              </a:tr>
              <a:tr h="218864"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449" marR="4449" marT="44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F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449" marR="4449" marT="44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F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Koulutus, opetus</a:t>
                      </a:r>
                    </a:p>
                  </a:txBody>
                  <a:tcPr marL="4449" marR="4449" marT="44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F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     </a:t>
                      </a:r>
                    </a:p>
                  </a:txBody>
                  <a:tcPr marL="4449" marR="4449" marT="44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F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     </a:t>
                      </a:r>
                    </a:p>
                  </a:txBody>
                  <a:tcPr marL="4449" marR="4449" marT="44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F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    </a:t>
                      </a:r>
                    </a:p>
                  </a:txBody>
                  <a:tcPr marL="4449" marR="4449" marT="44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FF9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74428" y="360425"/>
            <a:ext cx="303027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>
                <a:latin typeface="Calibri" panose="020F0502020204030204" pitchFamily="34" charset="0"/>
              </a:rPr>
              <a:t>Taulukko 1</a:t>
            </a:r>
          </a:p>
          <a:p>
            <a:r>
              <a:rPr lang="fi-FI" b="1" dirty="0">
                <a:latin typeface="Calibri" panose="020F0502020204030204" pitchFamily="34" charset="0"/>
              </a:rPr>
              <a:t>Ruotsin, Saksan ja Suomen </a:t>
            </a:r>
            <a:r>
              <a:rPr lang="fi-FI" b="1" dirty="0" smtClean="0">
                <a:latin typeface="Calibri" panose="020F0502020204030204" pitchFamily="34" charset="0"/>
              </a:rPr>
              <a:t>sijoitukset </a:t>
            </a:r>
            <a:r>
              <a:rPr lang="fi-FI" b="1" dirty="0" err="1">
                <a:latin typeface="Calibri" panose="020F0502020204030204" pitchFamily="34" charset="0"/>
              </a:rPr>
              <a:t>IMD:n</a:t>
            </a:r>
            <a:r>
              <a:rPr lang="fi-FI" b="1" dirty="0">
                <a:latin typeface="Calibri" panose="020F0502020204030204" pitchFamily="34" charset="0"/>
              </a:rPr>
              <a:t> kokonais-, ala- ja ala-alaindeksien mukaan.</a:t>
            </a:r>
            <a:endParaRPr lang="fi-FI" dirty="0">
              <a:latin typeface="Calibri" panose="020F0502020204030204" pitchFamily="34" charset="0"/>
            </a:endParaRPr>
          </a:p>
          <a:p>
            <a:r>
              <a:rPr lang="fi-FI" dirty="0">
                <a:latin typeface="Calibri" panose="020F0502020204030204" pitchFamily="34" charset="0"/>
              </a:rPr>
              <a:t> </a:t>
            </a:r>
          </a:p>
          <a:p>
            <a:r>
              <a:rPr lang="fi-FI" dirty="0">
                <a:latin typeface="Calibri" panose="020F0502020204030204" pitchFamily="34" charset="0"/>
              </a:rPr>
              <a:t>Suomen kokonaissijoitus on yli 10 sijaa Ruotsia ja Saksaa heikompi. Suomi häviää kaikissa </a:t>
            </a:r>
            <a:r>
              <a:rPr lang="fi-FI" dirty="0" smtClean="0">
                <a:latin typeface="Calibri" panose="020F0502020204030204" pitchFamily="34" charset="0"/>
              </a:rPr>
              <a:t>alaindekseissä </a:t>
            </a:r>
            <a:r>
              <a:rPr lang="fi-FI" dirty="0">
                <a:latin typeface="Calibri" panose="020F0502020204030204" pitchFamily="34" charset="0"/>
              </a:rPr>
              <a:t>ja useimmissa </a:t>
            </a:r>
            <a:r>
              <a:rPr lang="fi-FI" dirty="0" smtClean="0">
                <a:latin typeface="Calibri" panose="020F0502020204030204" pitchFamily="34" charset="0"/>
              </a:rPr>
              <a:t>ala-alaindekseissä</a:t>
            </a:r>
            <a:r>
              <a:rPr lang="fi-FI" dirty="0">
                <a:latin typeface="Calibri" panose="020F0502020204030204" pitchFamily="34" charset="0"/>
              </a:rPr>
              <a:t>.</a:t>
            </a:r>
          </a:p>
          <a:p>
            <a:endParaRPr lang="fi-FI" dirty="0" smtClean="0">
              <a:latin typeface="Calibri" panose="020F0502020204030204" pitchFamily="34" charset="0"/>
            </a:endParaRPr>
          </a:p>
          <a:p>
            <a:r>
              <a:rPr lang="fi-FI" dirty="0" smtClean="0">
                <a:latin typeface="Calibri" panose="020F0502020204030204" pitchFamily="34" charset="0"/>
              </a:rPr>
              <a:t>Lähde</a:t>
            </a:r>
            <a:r>
              <a:rPr lang="fi-FI" dirty="0">
                <a:latin typeface="Calibri" panose="020F0502020204030204" pitchFamily="34" charset="0"/>
              </a:rPr>
              <a:t>: IMD (2014).</a:t>
            </a:r>
          </a:p>
        </p:txBody>
      </p:sp>
      <p:sp>
        <p:nvSpPr>
          <p:cNvPr id="4" name="Rectangle 3"/>
          <p:cNvSpPr/>
          <p:nvPr/>
        </p:nvSpPr>
        <p:spPr>
          <a:xfrm>
            <a:off x="74428" y="5525701"/>
            <a:ext cx="35255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400" b="1" dirty="0">
                <a:latin typeface="Calibri" panose="020F0502020204030204" pitchFamily="34" charset="0"/>
              </a:rPr>
              <a:t>Lähde: Pajarinen</a:t>
            </a:r>
            <a:r>
              <a:rPr lang="fi-FI" sz="1400" dirty="0">
                <a:latin typeface="Calibri" panose="020F0502020204030204" pitchFamily="34" charset="0"/>
              </a:rPr>
              <a:t>, Mika ja </a:t>
            </a:r>
            <a:r>
              <a:rPr lang="fi-FI" sz="1400" b="1" dirty="0">
                <a:latin typeface="Calibri" panose="020F0502020204030204" pitchFamily="34" charset="0"/>
              </a:rPr>
              <a:t>Rouvinen</a:t>
            </a:r>
            <a:r>
              <a:rPr lang="fi-FI" sz="1400" dirty="0">
                <a:latin typeface="Calibri" panose="020F0502020204030204" pitchFamily="34" charset="0"/>
              </a:rPr>
              <a:t>, Petri (2014). </a:t>
            </a:r>
            <a:r>
              <a:rPr lang="fi-FI" sz="1400" i="1" dirty="0">
                <a:latin typeface="Calibri" panose="020F0502020204030204" pitchFamily="34" charset="0"/>
              </a:rPr>
              <a:t>Kilpailukyky à la IMD ja WEF.</a:t>
            </a:r>
            <a:endParaRPr lang="fi-FI" sz="1400" dirty="0">
              <a:latin typeface="Calibri" panose="020F0502020204030204" pitchFamily="34" charset="0"/>
            </a:endParaRPr>
          </a:p>
          <a:p>
            <a:r>
              <a:rPr lang="fi-FI" sz="1400" dirty="0">
                <a:latin typeface="Calibri" panose="020F0502020204030204" pitchFamily="34" charset="0"/>
              </a:rPr>
              <a:t>Helsinki: Taloustieto (ETLA B263). </a:t>
            </a:r>
            <a:r>
              <a:rPr lang="fi-FI" sz="1400" dirty="0">
                <a:latin typeface="Calibri" panose="020F0502020204030204" pitchFamily="34" charset="0"/>
                <a:hlinkClick r:id="rId2"/>
              </a:rPr>
              <a:t>http://pub.etla.fi/ETLA-B263.pdf</a:t>
            </a:r>
            <a:endParaRPr lang="fi-FI" sz="1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28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6186869"/>
              </p:ext>
            </p:extLst>
          </p:nvPr>
        </p:nvGraphicFramePr>
        <p:xfrm>
          <a:off x="3413052" y="244554"/>
          <a:ext cx="5584068" cy="6117906"/>
        </p:xfrm>
        <a:graphic>
          <a:graphicData uri="http://schemas.openxmlformats.org/drawingml/2006/table">
            <a:tbl>
              <a:tblPr/>
              <a:tblGrid>
                <a:gridCol w="217561"/>
                <a:gridCol w="217561"/>
                <a:gridCol w="2581726"/>
                <a:gridCol w="855740"/>
                <a:gridCol w="855740"/>
                <a:gridCol w="855740"/>
              </a:tblGrid>
              <a:tr h="315710"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02" marR="6302" marT="630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F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02" marR="6302" marT="630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F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02" marR="6302" marT="630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F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02" marR="6302" marT="630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F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02" marR="6302" marT="630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F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02" marR="6302" marT="630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FF9"/>
                    </a:solidFill>
                  </a:tcPr>
                </a:tc>
              </a:tr>
              <a:tr h="315710"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02" marR="6302" marT="63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F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02" marR="6302" marT="63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F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02" marR="6302" marT="63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F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Ruotsi</a:t>
                      </a:r>
                    </a:p>
                  </a:txBody>
                  <a:tcPr marL="6302" marR="6302" marT="63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F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Saksa</a:t>
                      </a:r>
                    </a:p>
                  </a:txBody>
                  <a:tcPr marL="6302" marR="6302" marT="63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F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Suomi</a:t>
                      </a:r>
                    </a:p>
                  </a:txBody>
                  <a:tcPr marL="6302" marR="6302" marT="63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FF9"/>
                    </a:solidFill>
                  </a:tcPr>
                </a:tc>
              </a:tr>
              <a:tr h="315710"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02" marR="6302" marT="63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F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02" marR="6302" marT="63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F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02" marR="6302" marT="63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F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02" marR="6302" marT="63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F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02" marR="6302" marT="63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F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02" marR="6302" marT="63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FF9"/>
                    </a:solidFill>
                  </a:tcPr>
                </a:tc>
              </a:tr>
              <a:tr h="345564">
                <a:tc gridSpan="3"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Kokonaissijoitus</a:t>
                      </a:r>
                    </a:p>
                  </a:txBody>
                  <a:tcPr marL="6302" marR="6302" marT="630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82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6     </a:t>
                      </a:r>
                    </a:p>
                  </a:txBody>
                  <a:tcPr marL="6302" marR="6302" marT="630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82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4     </a:t>
                      </a:r>
                    </a:p>
                  </a:txBody>
                  <a:tcPr marL="6302" marR="6302" marT="630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82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     </a:t>
                      </a:r>
                    </a:p>
                  </a:txBody>
                  <a:tcPr marL="6302" marR="6302" marT="630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82B4"/>
                    </a:solidFill>
                  </a:tcPr>
                </a:tc>
              </a:tr>
              <a:tr h="345564"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02" marR="6302" marT="630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4F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Perusedellytykset</a:t>
                      </a:r>
                    </a:p>
                  </a:txBody>
                  <a:tcPr marL="6302" marR="6302" marT="630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4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     </a:t>
                      </a:r>
                    </a:p>
                  </a:txBody>
                  <a:tcPr marL="6302" marR="6302" marT="630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     </a:t>
                      </a:r>
                    </a:p>
                  </a:txBody>
                  <a:tcPr marL="6302" marR="6302" marT="630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     </a:t>
                      </a:r>
                    </a:p>
                  </a:txBody>
                  <a:tcPr marL="6302" marR="6302" marT="630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4F5"/>
                    </a:solidFill>
                  </a:tcPr>
                </a:tc>
              </a:tr>
              <a:tr h="315710"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02" marR="6302" marT="630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F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02" marR="6302" marT="630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F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Instituutiot</a:t>
                      </a:r>
                    </a:p>
                  </a:txBody>
                  <a:tcPr marL="6302" marR="6302" marT="630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F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    </a:t>
                      </a:r>
                    </a:p>
                  </a:txBody>
                  <a:tcPr marL="6302" marR="6302" marT="630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F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     </a:t>
                      </a:r>
                    </a:p>
                  </a:txBody>
                  <a:tcPr marL="6302" marR="6302" marT="630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F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    </a:t>
                      </a:r>
                    </a:p>
                  </a:txBody>
                  <a:tcPr marL="6302" marR="6302" marT="630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FF9"/>
                    </a:solidFill>
                  </a:tcPr>
                </a:tc>
              </a:tr>
              <a:tr h="315710"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02" marR="6302" marT="63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F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02" marR="6302" marT="63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F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Infrastruktuuri</a:t>
                      </a:r>
                    </a:p>
                  </a:txBody>
                  <a:tcPr marL="6302" marR="6302" marT="63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F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     </a:t>
                      </a:r>
                    </a:p>
                  </a:txBody>
                  <a:tcPr marL="6302" marR="6302" marT="63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F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    </a:t>
                      </a:r>
                    </a:p>
                  </a:txBody>
                  <a:tcPr marL="6302" marR="6302" marT="63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F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     </a:t>
                      </a:r>
                    </a:p>
                  </a:txBody>
                  <a:tcPr marL="6302" marR="6302" marT="63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FF9"/>
                    </a:solidFill>
                  </a:tcPr>
                </a:tc>
              </a:tr>
              <a:tr h="315710"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02" marR="6302" marT="63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F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02" marR="6302" marT="63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F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Makrotalous</a:t>
                      </a:r>
                    </a:p>
                  </a:txBody>
                  <a:tcPr marL="6302" marR="6302" marT="63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F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     </a:t>
                      </a:r>
                    </a:p>
                  </a:txBody>
                  <a:tcPr marL="6302" marR="6302" marT="63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F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     </a:t>
                      </a:r>
                    </a:p>
                  </a:txBody>
                  <a:tcPr marL="6302" marR="6302" marT="63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F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     </a:t>
                      </a:r>
                    </a:p>
                  </a:txBody>
                  <a:tcPr marL="6302" marR="6302" marT="63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FF9"/>
                    </a:solidFill>
                  </a:tcPr>
                </a:tc>
              </a:tr>
              <a:tr h="315710"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02" marR="6302" marT="63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F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02" marR="6302" marT="63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F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Terveys, peruskoulutus</a:t>
                      </a:r>
                    </a:p>
                  </a:txBody>
                  <a:tcPr marL="6302" marR="6302" marT="63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F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     </a:t>
                      </a:r>
                    </a:p>
                  </a:txBody>
                  <a:tcPr marL="6302" marR="6302" marT="63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F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     </a:t>
                      </a:r>
                    </a:p>
                  </a:txBody>
                  <a:tcPr marL="6302" marR="6302" marT="63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F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    </a:t>
                      </a:r>
                    </a:p>
                  </a:txBody>
                  <a:tcPr marL="6302" marR="6302" marT="63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FF9"/>
                    </a:solidFill>
                  </a:tcPr>
                </a:tc>
              </a:tr>
              <a:tr h="345564"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02" marR="6302" marT="630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4F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Suorituskyvyn kohentajat </a:t>
                      </a:r>
                    </a:p>
                  </a:txBody>
                  <a:tcPr marL="6302" marR="6302" marT="630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4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     </a:t>
                      </a:r>
                    </a:p>
                  </a:txBody>
                  <a:tcPr marL="6302" marR="6302" marT="630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     </a:t>
                      </a:r>
                    </a:p>
                  </a:txBody>
                  <a:tcPr marL="6302" marR="6302" marT="630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     </a:t>
                      </a:r>
                    </a:p>
                  </a:txBody>
                  <a:tcPr marL="6302" marR="6302" marT="630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4F5"/>
                    </a:solidFill>
                  </a:tcPr>
                </a:tc>
              </a:tr>
              <a:tr h="315710"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02" marR="6302" marT="630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F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02" marR="6302" marT="630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F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Korkeakoulutus</a:t>
                      </a:r>
                    </a:p>
                  </a:txBody>
                  <a:tcPr marL="6302" marR="6302" marT="630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F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     </a:t>
                      </a:r>
                    </a:p>
                  </a:txBody>
                  <a:tcPr marL="6302" marR="6302" marT="630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F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    </a:t>
                      </a:r>
                    </a:p>
                  </a:txBody>
                  <a:tcPr marL="6302" marR="6302" marT="630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F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    </a:t>
                      </a:r>
                    </a:p>
                  </a:txBody>
                  <a:tcPr marL="6302" marR="6302" marT="630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FF9"/>
                    </a:solidFill>
                  </a:tcPr>
                </a:tc>
              </a:tr>
              <a:tr h="315710"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02" marR="6302" marT="63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F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02" marR="6302" marT="63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F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Markkinoiden tehokkuus</a:t>
                      </a:r>
                    </a:p>
                  </a:txBody>
                  <a:tcPr marL="6302" marR="6302" marT="63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F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     </a:t>
                      </a:r>
                    </a:p>
                  </a:txBody>
                  <a:tcPr marL="6302" marR="6302" marT="63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F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     </a:t>
                      </a:r>
                    </a:p>
                  </a:txBody>
                  <a:tcPr marL="6302" marR="6302" marT="63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F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     </a:t>
                      </a:r>
                    </a:p>
                  </a:txBody>
                  <a:tcPr marL="6302" marR="6302" marT="63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FF9"/>
                    </a:solidFill>
                  </a:tcPr>
                </a:tc>
              </a:tr>
              <a:tr h="315710"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02" marR="6302" marT="63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F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02" marR="6302" marT="63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F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Työmarkkinat</a:t>
                      </a:r>
                    </a:p>
                  </a:txBody>
                  <a:tcPr marL="6302" marR="6302" marT="63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F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     </a:t>
                      </a:r>
                    </a:p>
                  </a:txBody>
                  <a:tcPr marL="6302" marR="6302" marT="63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F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     </a:t>
                      </a:r>
                    </a:p>
                  </a:txBody>
                  <a:tcPr marL="6302" marR="6302" marT="63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F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     </a:t>
                      </a:r>
                    </a:p>
                  </a:txBody>
                  <a:tcPr marL="6302" marR="6302" marT="63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FF9"/>
                    </a:solidFill>
                  </a:tcPr>
                </a:tc>
              </a:tr>
              <a:tr h="315710"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02" marR="6302" marT="63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F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02" marR="6302" marT="63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F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Rahoitus</a:t>
                      </a:r>
                    </a:p>
                  </a:txBody>
                  <a:tcPr marL="6302" marR="6302" marT="63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F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     </a:t>
                      </a:r>
                    </a:p>
                  </a:txBody>
                  <a:tcPr marL="6302" marR="6302" marT="63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F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     </a:t>
                      </a:r>
                    </a:p>
                  </a:txBody>
                  <a:tcPr marL="6302" marR="6302" marT="63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F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    </a:t>
                      </a:r>
                    </a:p>
                  </a:txBody>
                  <a:tcPr marL="6302" marR="6302" marT="63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FF9"/>
                    </a:solidFill>
                  </a:tcPr>
                </a:tc>
              </a:tr>
              <a:tr h="315710"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02" marR="6302" marT="63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F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02" marR="6302" marT="63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F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Teknologiset valmiudet</a:t>
                      </a:r>
                    </a:p>
                  </a:txBody>
                  <a:tcPr marL="6302" marR="6302" marT="63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F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    </a:t>
                      </a:r>
                    </a:p>
                  </a:txBody>
                  <a:tcPr marL="6302" marR="6302" marT="63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F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     </a:t>
                      </a:r>
                    </a:p>
                  </a:txBody>
                  <a:tcPr marL="6302" marR="6302" marT="63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F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     </a:t>
                      </a:r>
                    </a:p>
                  </a:txBody>
                  <a:tcPr marL="6302" marR="6302" marT="63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FF9"/>
                    </a:solidFill>
                  </a:tcPr>
                </a:tc>
              </a:tr>
              <a:tr h="315710"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02" marR="6302" marT="63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F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02" marR="6302" marT="63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F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Markkinakoko</a:t>
                      </a:r>
                    </a:p>
                  </a:txBody>
                  <a:tcPr marL="6302" marR="6302" marT="63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F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     </a:t>
                      </a:r>
                    </a:p>
                  </a:txBody>
                  <a:tcPr marL="6302" marR="6302" marT="63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F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    </a:t>
                      </a:r>
                    </a:p>
                  </a:txBody>
                  <a:tcPr marL="6302" marR="6302" marT="63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F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     </a:t>
                      </a:r>
                    </a:p>
                  </a:txBody>
                  <a:tcPr marL="6302" marR="6302" marT="63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FF9"/>
                    </a:solidFill>
                  </a:tcPr>
                </a:tc>
              </a:tr>
              <a:tr h="345564"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02" marR="6302" marT="630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4F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Innovaatiot, kehittyneisyys </a:t>
                      </a:r>
                    </a:p>
                  </a:txBody>
                  <a:tcPr marL="6302" marR="6302" marT="630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4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    </a:t>
                      </a:r>
                    </a:p>
                  </a:txBody>
                  <a:tcPr marL="6302" marR="6302" marT="630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    </a:t>
                      </a:r>
                    </a:p>
                  </a:txBody>
                  <a:tcPr marL="6302" marR="6302" marT="630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    </a:t>
                      </a:r>
                    </a:p>
                  </a:txBody>
                  <a:tcPr marL="6302" marR="6302" marT="630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4F5"/>
                    </a:solidFill>
                  </a:tcPr>
                </a:tc>
              </a:tr>
              <a:tr h="315710"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02" marR="6302" marT="630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F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02" marR="6302" marT="630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F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Yritysrakenteiden edistyks.</a:t>
                      </a:r>
                    </a:p>
                  </a:txBody>
                  <a:tcPr marL="6302" marR="6302" marT="630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F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     </a:t>
                      </a:r>
                    </a:p>
                  </a:txBody>
                  <a:tcPr marL="6302" marR="6302" marT="630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F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    </a:t>
                      </a:r>
                    </a:p>
                  </a:txBody>
                  <a:tcPr marL="6302" marR="6302" marT="630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F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    </a:t>
                      </a:r>
                    </a:p>
                  </a:txBody>
                  <a:tcPr marL="6302" marR="6302" marT="630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FF9"/>
                    </a:solidFill>
                  </a:tcPr>
                </a:tc>
              </a:tr>
              <a:tr h="315710"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02" marR="6302" marT="63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F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02" marR="6302" marT="63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F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Innovaatiot</a:t>
                      </a:r>
                    </a:p>
                  </a:txBody>
                  <a:tcPr marL="6302" marR="6302" marT="63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F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     </a:t>
                      </a:r>
                    </a:p>
                  </a:txBody>
                  <a:tcPr marL="6302" marR="6302" marT="63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F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    </a:t>
                      </a:r>
                    </a:p>
                  </a:txBody>
                  <a:tcPr marL="6302" marR="6302" marT="63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F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    </a:t>
                      </a:r>
                    </a:p>
                  </a:txBody>
                  <a:tcPr marL="6302" marR="6302" marT="63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FF9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91386" y="244554"/>
            <a:ext cx="321103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>
                <a:latin typeface="Calibri" panose="020F0502020204030204" pitchFamily="34" charset="0"/>
              </a:rPr>
              <a:t>Taulukko 2</a:t>
            </a:r>
          </a:p>
          <a:p>
            <a:r>
              <a:rPr lang="fi-FI" b="1" dirty="0">
                <a:latin typeface="Calibri" panose="020F0502020204030204" pitchFamily="34" charset="0"/>
              </a:rPr>
              <a:t>Ruotsin, Saksan ja Suomen </a:t>
            </a:r>
            <a:r>
              <a:rPr lang="fi-FI" b="1" dirty="0" smtClean="0">
                <a:latin typeface="Calibri" panose="020F0502020204030204" pitchFamily="34" charset="0"/>
              </a:rPr>
              <a:t>sijoitukset </a:t>
            </a:r>
            <a:r>
              <a:rPr lang="fi-FI" b="1" dirty="0" err="1">
                <a:latin typeface="Calibri" panose="020F0502020204030204" pitchFamily="34" charset="0"/>
              </a:rPr>
              <a:t>WEF:n</a:t>
            </a:r>
            <a:r>
              <a:rPr lang="fi-FI" b="1" dirty="0">
                <a:latin typeface="Calibri" panose="020F0502020204030204" pitchFamily="34" charset="0"/>
              </a:rPr>
              <a:t> </a:t>
            </a:r>
            <a:r>
              <a:rPr lang="fi-FI" b="1" dirty="0" smtClean="0">
                <a:latin typeface="Calibri" panose="020F0502020204030204" pitchFamily="34" charset="0"/>
              </a:rPr>
              <a:t>kokonais-indeksin</a:t>
            </a:r>
            <a:r>
              <a:rPr lang="fi-FI" b="1" dirty="0">
                <a:latin typeface="Calibri" panose="020F0502020204030204" pitchFamily="34" charset="0"/>
              </a:rPr>
              <a:t>, pääotsikoiden ja pilarien mukaan.</a:t>
            </a:r>
            <a:endParaRPr lang="fi-FI" dirty="0">
              <a:latin typeface="Calibri" panose="020F0502020204030204" pitchFamily="34" charset="0"/>
            </a:endParaRPr>
          </a:p>
          <a:p>
            <a:r>
              <a:rPr lang="fi-FI" dirty="0">
                <a:latin typeface="Calibri" panose="020F0502020204030204" pitchFamily="34" charset="0"/>
              </a:rPr>
              <a:t> </a:t>
            </a:r>
          </a:p>
          <a:p>
            <a:r>
              <a:rPr lang="fi-FI" dirty="0">
                <a:latin typeface="Calibri" panose="020F0502020204030204" pitchFamily="34" charset="0"/>
              </a:rPr>
              <a:t>Suomi sijoittuu Ruotsia ja Saksaa paremmin terveyden ja </a:t>
            </a:r>
            <a:r>
              <a:rPr lang="fi-FI" dirty="0" smtClean="0">
                <a:latin typeface="Calibri" panose="020F0502020204030204" pitchFamily="34" charset="0"/>
              </a:rPr>
              <a:t>peruskoulutuksen </a:t>
            </a:r>
            <a:r>
              <a:rPr lang="fi-FI" dirty="0">
                <a:latin typeface="Calibri" panose="020F0502020204030204" pitchFamily="34" charset="0"/>
              </a:rPr>
              <a:t>pilarissa. </a:t>
            </a:r>
            <a:r>
              <a:rPr lang="fi-FI" dirty="0" smtClean="0">
                <a:latin typeface="Calibri" panose="020F0502020204030204" pitchFamily="34" charset="0"/>
              </a:rPr>
              <a:t>Makrotaloudellinen </a:t>
            </a:r>
            <a:r>
              <a:rPr lang="fi-FI" dirty="0">
                <a:latin typeface="Calibri" panose="020F0502020204030204" pitchFamily="34" charset="0"/>
              </a:rPr>
              <a:t>kestävyys ja vakaus ovat Ruotsia ja Saksaa heikommalla tolalla.</a:t>
            </a:r>
          </a:p>
          <a:p>
            <a:endParaRPr lang="fi-FI" dirty="0" smtClean="0">
              <a:latin typeface="Calibri" panose="020F0502020204030204" pitchFamily="34" charset="0"/>
            </a:endParaRPr>
          </a:p>
          <a:p>
            <a:r>
              <a:rPr lang="fi-FI" dirty="0" smtClean="0">
                <a:latin typeface="Calibri" panose="020F0502020204030204" pitchFamily="34" charset="0"/>
              </a:rPr>
              <a:t>Lähde</a:t>
            </a:r>
            <a:r>
              <a:rPr lang="fi-FI" dirty="0">
                <a:latin typeface="Calibri" panose="020F0502020204030204" pitchFamily="34" charset="0"/>
              </a:rPr>
              <a:t>: WEF (2013).</a:t>
            </a:r>
          </a:p>
        </p:txBody>
      </p:sp>
      <p:sp>
        <p:nvSpPr>
          <p:cNvPr id="4" name="Rectangle 3"/>
          <p:cNvSpPr/>
          <p:nvPr/>
        </p:nvSpPr>
        <p:spPr>
          <a:xfrm>
            <a:off x="74428" y="5525701"/>
            <a:ext cx="35255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400" b="1" dirty="0">
                <a:latin typeface="Calibri" panose="020F0502020204030204" pitchFamily="34" charset="0"/>
              </a:rPr>
              <a:t>Lähde: Pajarinen</a:t>
            </a:r>
            <a:r>
              <a:rPr lang="fi-FI" sz="1400" dirty="0">
                <a:latin typeface="Calibri" panose="020F0502020204030204" pitchFamily="34" charset="0"/>
              </a:rPr>
              <a:t>, Mika ja </a:t>
            </a:r>
            <a:r>
              <a:rPr lang="fi-FI" sz="1400" b="1" dirty="0">
                <a:latin typeface="Calibri" panose="020F0502020204030204" pitchFamily="34" charset="0"/>
              </a:rPr>
              <a:t>Rouvinen</a:t>
            </a:r>
            <a:r>
              <a:rPr lang="fi-FI" sz="1400" dirty="0">
                <a:latin typeface="Calibri" panose="020F0502020204030204" pitchFamily="34" charset="0"/>
              </a:rPr>
              <a:t>, Petri (2014). </a:t>
            </a:r>
            <a:r>
              <a:rPr lang="fi-FI" sz="1400" i="1" dirty="0">
                <a:latin typeface="Calibri" panose="020F0502020204030204" pitchFamily="34" charset="0"/>
              </a:rPr>
              <a:t>Kilpailukyky à la IMD ja WEF.</a:t>
            </a:r>
            <a:endParaRPr lang="fi-FI" sz="1400" dirty="0">
              <a:latin typeface="Calibri" panose="020F0502020204030204" pitchFamily="34" charset="0"/>
            </a:endParaRPr>
          </a:p>
          <a:p>
            <a:r>
              <a:rPr lang="fi-FI" sz="1400" dirty="0">
                <a:latin typeface="Calibri" panose="020F0502020204030204" pitchFamily="34" charset="0"/>
              </a:rPr>
              <a:t>Helsinki: Taloustieto (ETLA B263). </a:t>
            </a:r>
            <a:r>
              <a:rPr lang="fi-FI" sz="1400" dirty="0">
                <a:latin typeface="Calibri" panose="020F0502020204030204" pitchFamily="34" charset="0"/>
                <a:hlinkClick r:id="rId2"/>
              </a:rPr>
              <a:t>http://pub.etla.fi/ETLA-B263.pdf</a:t>
            </a:r>
            <a:endParaRPr lang="fi-FI" sz="1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53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3172389447"/>
              </p:ext>
            </p:extLst>
          </p:nvPr>
        </p:nvGraphicFramePr>
        <p:xfrm>
          <a:off x="3600000" y="360000"/>
          <a:ext cx="5400000" cy="44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2"/>
          <p:cNvSpPr/>
          <p:nvPr/>
        </p:nvSpPr>
        <p:spPr>
          <a:xfrm>
            <a:off x="95693" y="464817"/>
            <a:ext cx="355127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>
                <a:latin typeface="Calibri" panose="020F0502020204030204" pitchFamily="34" charset="0"/>
              </a:rPr>
              <a:t>Kuvio 3</a:t>
            </a:r>
          </a:p>
          <a:p>
            <a:r>
              <a:rPr lang="fi-FI" b="1" dirty="0">
                <a:latin typeface="Calibri" panose="020F0502020204030204" pitchFamily="34" charset="0"/>
              </a:rPr>
              <a:t>Suomen sijoitukset </a:t>
            </a:r>
            <a:r>
              <a:rPr lang="fi-FI" b="1" dirty="0" err="1">
                <a:latin typeface="Calibri" panose="020F0502020204030204" pitchFamily="34" charset="0"/>
              </a:rPr>
              <a:t>IMD:n</a:t>
            </a:r>
            <a:r>
              <a:rPr lang="fi-FI" b="1" dirty="0">
                <a:latin typeface="Calibri" panose="020F0502020204030204" pitchFamily="34" charset="0"/>
              </a:rPr>
              <a:t> kilpailu- kykyvertailuissa </a:t>
            </a:r>
            <a:r>
              <a:rPr lang="fi-FI" dirty="0">
                <a:latin typeface="Calibri" panose="020F0502020204030204" pitchFamily="34" charset="0"/>
              </a:rPr>
              <a:t>(sininen viiva) </a:t>
            </a:r>
            <a:r>
              <a:rPr lang="fi-FI" b="1" dirty="0">
                <a:latin typeface="Calibri" panose="020F0502020204030204" pitchFamily="34" charset="0"/>
              </a:rPr>
              <a:t>ja mukana olevien maiden/alueiden lukumäärä </a:t>
            </a:r>
            <a:r>
              <a:rPr lang="fi-FI" dirty="0">
                <a:latin typeface="Calibri" panose="020F0502020204030204" pitchFamily="34" charset="0"/>
              </a:rPr>
              <a:t>(harmaat pylväät)</a:t>
            </a:r>
            <a:r>
              <a:rPr lang="fi-FI" b="1" dirty="0">
                <a:latin typeface="Calibri" panose="020F0502020204030204" pitchFamily="34" charset="0"/>
              </a:rPr>
              <a:t>.</a:t>
            </a:r>
            <a:endParaRPr lang="fi-FI" dirty="0">
              <a:latin typeface="Calibri" panose="020F0502020204030204" pitchFamily="34" charset="0"/>
            </a:endParaRPr>
          </a:p>
          <a:p>
            <a:r>
              <a:rPr lang="fi-FI" dirty="0">
                <a:latin typeface="Calibri" panose="020F0502020204030204" pitchFamily="34" charset="0"/>
              </a:rPr>
              <a:t> </a:t>
            </a:r>
          </a:p>
          <a:p>
            <a:r>
              <a:rPr lang="fi-FI" dirty="0" err="1">
                <a:latin typeface="Calibri" panose="020F0502020204030204" pitchFamily="34" charset="0"/>
              </a:rPr>
              <a:t>IMD:n</a:t>
            </a:r>
            <a:r>
              <a:rPr lang="fi-FI" dirty="0">
                <a:latin typeface="Calibri" panose="020F0502020204030204" pitchFamily="34" charset="0"/>
              </a:rPr>
              <a:t> ensimmäisessä raportissa vuonna 1989 Suomi löytyy sijalta 6 vertailun 22 maan joukossa. Suo- </a:t>
            </a:r>
            <a:r>
              <a:rPr lang="fi-FI" dirty="0" err="1">
                <a:latin typeface="Calibri" panose="020F0502020204030204" pitchFamily="34" charset="0"/>
              </a:rPr>
              <a:t>men</a:t>
            </a:r>
            <a:r>
              <a:rPr lang="fi-FI" dirty="0">
                <a:latin typeface="Calibri" panose="020F0502020204030204" pitchFamily="34" charset="0"/>
              </a:rPr>
              <a:t> pohjanoteeraus ajoittuu vuo- </a:t>
            </a:r>
            <a:r>
              <a:rPr lang="fi-FI" dirty="0" err="1">
                <a:latin typeface="Calibri" panose="020F0502020204030204" pitchFamily="34" charset="0"/>
              </a:rPr>
              <a:t>delle</a:t>
            </a:r>
            <a:r>
              <a:rPr lang="fi-FI" dirty="0">
                <a:latin typeface="Calibri" panose="020F0502020204030204" pitchFamily="34" charset="0"/>
              </a:rPr>
              <a:t> 1993. Parhaimmillaan Suomi on ollut sijalla 2 vuonna 2002.</a:t>
            </a:r>
          </a:p>
          <a:p>
            <a:r>
              <a:rPr lang="fi-FI" dirty="0">
                <a:latin typeface="Calibri" panose="020F0502020204030204" pitchFamily="34" charset="0"/>
              </a:rPr>
              <a:t> </a:t>
            </a:r>
          </a:p>
          <a:p>
            <a:r>
              <a:rPr lang="en-US" dirty="0" err="1">
                <a:latin typeface="Calibri" panose="020F0502020204030204" pitchFamily="34" charset="0"/>
              </a:rPr>
              <a:t>Lähteet</a:t>
            </a:r>
            <a:r>
              <a:rPr lang="en-US" dirty="0">
                <a:latin typeface="Calibri" panose="020F0502020204030204" pitchFamily="34" charset="0"/>
              </a:rPr>
              <a:t>: IMD </a:t>
            </a:r>
            <a:r>
              <a:rPr lang="en-US" i="1" dirty="0">
                <a:latin typeface="Calibri" panose="020F0502020204030204" pitchFamily="34" charset="0"/>
              </a:rPr>
              <a:t>Competitiveness </a:t>
            </a:r>
            <a:r>
              <a:rPr lang="en-US" i="1" dirty="0" err="1">
                <a:latin typeface="Calibri" panose="020F0502020204030204" pitchFamily="34" charset="0"/>
              </a:rPr>
              <a:t>Yearbookit</a:t>
            </a:r>
            <a:r>
              <a:rPr lang="en-US" i="1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vuosilta</a:t>
            </a:r>
            <a:r>
              <a:rPr lang="en-US" dirty="0">
                <a:latin typeface="Calibri" panose="020F0502020204030204" pitchFamily="34" charset="0"/>
              </a:rPr>
              <a:t> 1989–2014. </a:t>
            </a:r>
            <a:r>
              <a:rPr lang="fi-FI" dirty="0">
                <a:latin typeface="Calibri" panose="020F0502020204030204" pitchFamily="34" charset="0"/>
              </a:rPr>
              <a:t>Sijoitukset kyseisen </a:t>
            </a:r>
            <a:r>
              <a:rPr lang="fi-FI" dirty="0" smtClean="0">
                <a:latin typeface="Calibri" panose="020F0502020204030204" pitchFamily="34" charset="0"/>
              </a:rPr>
              <a:t>vuoden </a:t>
            </a:r>
            <a:r>
              <a:rPr lang="fi-FI" dirty="0">
                <a:latin typeface="Calibri" panose="020F0502020204030204" pitchFamily="34" charset="0"/>
              </a:rPr>
              <a:t>painetun raportin mukaan – mahdollisia takautuvia </a:t>
            </a:r>
            <a:r>
              <a:rPr lang="fi-FI" dirty="0" smtClean="0">
                <a:latin typeface="Calibri" panose="020F0502020204030204" pitchFamily="34" charset="0"/>
              </a:rPr>
              <a:t>uudelleen-laskentoja </a:t>
            </a:r>
            <a:r>
              <a:rPr lang="fi-FI" dirty="0">
                <a:latin typeface="Calibri" panose="020F0502020204030204" pitchFamily="34" charset="0"/>
              </a:rPr>
              <a:t>ei huomioitu.</a:t>
            </a:r>
          </a:p>
        </p:txBody>
      </p:sp>
      <p:sp>
        <p:nvSpPr>
          <p:cNvPr id="4" name="Rectangle 3"/>
          <p:cNvSpPr/>
          <p:nvPr/>
        </p:nvSpPr>
        <p:spPr>
          <a:xfrm>
            <a:off x="95693" y="6049728"/>
            <a:ext cx="87886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400" b="1" dirty="0">
                <a:latin typeface="Calibri" panose="020F0502020204030204" pitchFamily="34" charset="0"/>
              </a:rPr>
              <a:t>Lähde: Pajarinen</a:t>
            </a:r>
            <a:r>
              <a:rPr lang="fi-FI" sz="1400" dirty="0">
                <a:latin typeface="Calibri" panose="020F0502020204030204" pitchFamily="34" charset="0"/>
              </a:rPr>
              <a:t>, Mika ja </a:t>
            </a:r>
            <a:r>
              <a:rPr lang="fi-FI" sz="1400" b="1" dirty="0">
                <a:latin typeface="Calibri" panose="020F0502020204030204" pitchFamily="34" charset="0"/>
              </a:rPr>
              <a:t>Rouvinen</a:t>
            </a:r>
            <a:r>
              <a:rPr lang="fi-FI" sz="1400" dirty="0">
                <a:latin typeface="Calibri" panose="020F0502020204030204" pitchFamily="34" charset="0"/>
              </a:rPr>
              <a:t>, Petri (2014). </a:t>
            </a:r>
            <a:r>
              <a:rPr lang="fi-FI" sz="1400" i="1" dirty="0">
                <a:latin typeface="Calibri" panose="020F0502020204030204" pitchFamily="34" charset="0"/>
              </a:rPr>
              <a:t>Kilpailukyky à la IMD ja WEF.</a:t>
            </a:r>
            <a:endParaRPr lang="fi-FI" sz="1400" dirty="0">
              <a:latin typeface="Calibri" panose="020F0502020204030204" pitchFamily="34" charset="0"/>
            </a:endParaRPr>
          </a:p>
          <a:p>
            <a:r>
              <a:rPr lang="fi-FI" sz="1400" dirty="0">
                <a:latin typeface="Calibri" panose="020F0502020204030204" pitchFamily="34" charset="0"/>
              </a:rPr>
              <a:t>Helsinki: Taloustieto (ETLA B263). </a:t>
            </a:r>
            <a:r>
              <a:rPr lang="fi-FI" sz="1400" dirty="0">
                <a:latin typeface="Calibri" panose="020F0502020204030204" pitchFamily="34" charset="0"/>
                <a:hlinkClick r:id="rId4"/>
              </a:rPr>
              <a:t>http://pub.etla.fi/ETLA-B263.pdf</a:t>
            </a:r>
            <a:endParaRPr lang="fi-FI" sz="1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09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3793068482"/>
              </p:ext>
            </p:extLst>
          </p:nvPr>
        </p:nvGraphicFramePr>
        <p:xfrm>
          <a:off x="3600000" y="360000"/>
          <a:ext cx="5400000" cy="44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2"/>
          <p:cNvSpPr/>
          <p:nvPr/>
        </p:nvSpPr>
        <p:spPr>
          <a:xfrm>
            <a:off x="74428" y="453909"/>
            <a:ext cx="3646967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>
                <a:latin typeface="Calibri" panose="020F0502020204030204" pitchFamily="34" charset="0"/>
              </a:rPr>
              <a:t>Kuvio 4</a:t>
            </a:r>
          </a:p>
          <a:p>
            <a:r>
              <a:rPr lang="fi-FI" b="1" dirty="0">
                <a:latin typeface="Calibri" panose="020F0502020204030204" pitchFamily="34" charset="0"/>
              </a:rPr>
              <a:t>Suomen sijoitukset </a:t>
            </a:r>
            <a:r>
              <a:rPr lang="fi-FI" b="1" dirty="0" err="1">
                <a:latin typeface="Calibri" panose="020F0502020204030204" pitchFamily="34" charset="0"/>
              </a:rPr>
              <a:t>WEF:n</a:t>
            </a:r>
            <a:r>
              <a:rPr lang="fi-FI" b="1" dirty="0">
                <a:latin typeface="Calibri" panose="020F0502020204030204" pitchFamily="34" charset="0"/>
              </a:rPr>
              <a:t> kilpailu- kykyvertailuissa kyseisen vuoden pääindeksin mukaan (sininen</a:t>
            </a:r>
            <a:endParaRPr lang="fi-FI" dirty="0">
              <a:latin typeface="Calibri" panose="020F0502020204030204" pitchFamily="34" charset="0"/>
            </a:endParaRPr>
          </a:p>
          <a:p>
            <a:r>
              <a:rPr lang="fi-FI" b="1" dirty="0">
                <a:latin typeface="Calibri" panose="020F0502020204030204" pitchFamily="34" charset="0"/>
              </a:rPr>
              <a:t>viiva) ja mukana olevien maiden lukumäärä (harmaat pylväät).</a:t>
            </a:r>
            <a:endParaRPr lang="fi-FI" dirty="0">
              <a:latin typeface="Calibri" panose="020F0502020204030204" pitchFamily="34" charset="0"/>
            </a:endParaRPr>
          </a:p>
          <a:p>
            <a:r>
              <a:rPr lang="fi-FI" dirty="0">
                <a:latin typeface="Calibri" panose="020F0502020204030204" pitchFamily="34" charset="0"/>
              </a:rPr>
              <a:t> </a:t>
            </a:r>
          </a:p>
          <a:p>
            <a:r>
              <a:rPr lang="fi-FI" dirty="0">
                <a:latin typeface="Calibri" panose="020F0502020204030204" pitchFamily="34" charset="0"/>
              </a:rPr>
              <a:t>Lähteet: Vuosien 1979–1995 osalta </a:t>
            </a:r>
            <a:r>
              <a:rPr lang="fi-FI" dirty="0" err="1">
                <a:latin typeface="Calibri" panose="020F0502020204030204" pitchFamily="34" charset="0"/>
              </a:rPr>
              <a:t>WEF:ltä</a:t>
            </a:r>
            <a:r>
              <a:rPr lang="fi-FI" dirty="0">
                <a:latin typeface="Calibri" panose="020F0502020204030204" pitchFamily="34" charset="0"/>
              </a:rPr>
              <a:t> saatu historiallinen aikasarja (</a:t>
            </a:r>
            <a:r>
              <a:rPr lang="fi-FI" dirty="0" smtClean="0">
                <a:latin typeface="Calibri" panose="020F0502020204030204" pitchFamily="34" charset="0"/>
              </a:rPr>
              <a:t>vuosille 1982–1983 </a:t>
            </a:r>
            <a:r>
              <a:rPr lang="fi-FI" dirty="0">
                <a:latin typeface="Calibri" panose="020F0502020204030204" pitchFamily="34" charset="0"/>
              </a:rPr>
              <a:t>ja 1987–1988 käytetään samoja arvoja, koska näinä ajankohtina samalla vertailulla katettiin kaksi vuotta). WEF </a:t>
            </a:r>
            <a:r>
              <a:rPr lang="fi-FI" i="1" dirty="0" err="1">
                <a:latin typeface="Calibri" panose="020F0502020204030204" pitchFamily="34" charset="0"/>
              </a:rPr>
              <a:t>Global</a:t>
            </a:r>
            <a:r>
              <a:rPr lang="fi-FI" i="1" dirty="0">
                <a:latin typeface="Calibri" panose="020F0502020204030204" pitchFamily="34" charset="0"/>
              </a:rPr>
              <a:t> </a:t>
            </a:r>
            <a:r>
              <a:rPr lang="fi-FI" i="1" dirty="0" err="1">
                <a:latin typeface="Calibri" panose="020F0502020204030204" pitchFamily="34" charset="0"/>
              </a:rPr>
              <a:t>Competitiveness</a:t>
            </a:r>
            <a:r>
              <a:rPr lang="fi-FI" i="1" dirty="0">
                <a:latin typeface="Calibri" panose="020F0502020204030204" pitchFamily="34" charset="0"/>
              </a:rPr>
              <a:t> Reportit </a:t>
            </a:r>
            <a:r>
              <a:rPr lang="fi-FI" dirty="0">
                <a:latin typeface="Calibri" panose="020F0502020204030204" pitchFamily="34" charset="0"/>
              </a:rPr>
              <a:t>vuosien 1996–2013 osalta (sijoitukset kyseisen vuoden painetun raportin mukaan; mahdollisia takautuvia</a:t>
            </a:r>
          </a:p>
          <a:p>
            <a:r>
              <a:rPr lang="fi-FI" dirty="0">
                <a:latin typeface="Calibri" panose="020F0502020204030204" pitchFamily="34" charset="0"/>
              </a:rPr>
              <a:t>uudelleenlaskentoja ei ole huomioitu).</a:t>
            </a:r>
          </a:p>
        </p:txBody>
      </p:sp>
      <p:sp>
        <p:nvSpPr>
          <p:cNvPr id="4" name="Rectangle 3"/>
          <p:cNvSpPr/>
          <p:nvPr/>
        </p:nvSpPr>
        <p:spPr>
          <a:xfrm>
            <a:off x="74428" y="6048921"/>
            <a:ext cx="87612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400" b="1" dirty="0">
                <a:latin typeface="Calibri" panose="020F0502020204030204" pitchFamily="34" charset="0"/>
              </a:rPr>
              <a:t>Lähde: Pajarinen</a:t>
            </a:r>
            <a:r>
              <a:rPr lang="fi-FI" sz="1400" dirty="0">
                <a:latin typeface="Calibri" panose="020F0502020204030204" pitchFamily="34" charset="0"/>
              </a:rPr>
              <a:t>, Mika ja </a:t>
            </a:r>
            <a:r>
              <a:rPr lang="fi-FI" sz="1400" b="1" dirty="0">
                <a:latin typeface="Calibri" panose="020F0502020204030204" pitchFamily="34" charset="0"/>
              </a:rPr>
              <a:t>Rouvinen</a:t>
            </a:r>
            <a:r>
              <a:rPr lang="fi-FI" sz="1400" dirty="0">
                <a:latin typeface="Calibri" panose="020F0502020204030204" pitchFamily="34" charset="0"/>
              </a:rPr>
              <a:t>, Petri (2014). </a:t>
            </a:r>
            <a:r>
              <a:rPr lang="fi-FI" sz="1400" i="1" dirty="0">
                <a:latin typeface="Calibri" panose="020F0502020204030204" pitchFamily="34" charset="0"/>
              </a:rPr>
              <a:t>Kilpailukyky à la IMD ja WEF.</a:t>
            </a:r>
            <a:endParaRPr lang="fi-FI" sz="1400" dirty="0">
              <a:latin typeface="Calibri" panose="020F0502020204030204" pitchFamily="34" charset="0"/>
            </a:endParaRPr>
          </a:p>
          <a:p>
            <a:r>
              <a:rPr lang="fi-FI" sz="1400" dirty="0">
                <a:latin typeface="Calibri" panose="020F0502020204030204" pitchFamily="34" charset="0"/>
              </a:rPr>
              <a:t>Helsinki: Taloustieto (ETLA B263). </a:t>
            </a:r>
            <a:r>
              <a:rPr lang="fi-FI" sz="1400" dirty="0">
                <a:latin typeface="Calibri" panose="020F0502020204030204" pitchFamily="34" charset="0"/>
                <a:hlinkClick r:id="rId4"/>
              </a:rPr>
              <a:t>http://pub.etla.fi/ETLA-B263.pdf</a:t>
            </a:r>
            <a:endParaRPr lang="fi-FI" sz="1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27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450486114"/>
              </p:ext>
            </p:extLst>
          </p:nvPr>
        </p:nvGraphicFramePr>
        <p:xfrm>
          <a:off x="3600000" y="360000"/>
          <a:ext cx="5400000" cy="44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5680226" y="1024504"/>
            <a:ext cx="64704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fi-FI" sz="1600" b="1" dirty="0" smtClean="0">
                <a:solidFill>
                  <a:srgbClr val="1E82B4"/>
                </a:solidFill>
                <a:latin typeface="Calibri" panose="020F0502020204030204" pitchFamily="34" charset="0"/>
              </a:rPr>
              <a:t>Suomi</a:t>
            </a:r>
            <a:endParaRPr lang="en-US" sz="1600" b="1" dirty="0">
              <a:solidFill>
                <a:srgbClr val="1E82B4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130630" y="1757035"/>
            <a:ext cx="873119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fi-FI" sz="1600" b="1" dirty="0" smtClean="0">
                <a:solidFill>
                  <a:srgbClr val="A63293"/>
                </a:solidFill>
                <a:latin typeface="Calibri" panose="020F0502020204030204" pitchFamily="34" charset="0"/>
              </a:rPr>
              <a:t>Hollanti</a:t>
            </a:r>
            <a:endParaRPr lang="en-US" sz="1600" b="1" dirty="0">
              <a:solidFill>
                <a:srgbClr val="A63293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7564295" y="777220"/>
            <a:ext cx="66235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fi-FI" sz="1600" b="1" dirty="0" smtClean="0">
                <a:solidFill>
                  <a:srgbClr val="FEBE20"/>
                </a:solidFill>
                <a:latin typeface="Calibri" panose="020F0502020204030204" pitchFamily="34" charset="0"/>
              </a:rPr>
              <a:t>Ruotsi</a:t>
            </a:r>
            <a:endParaRPr lang="en-US" sz="1600" b="1" dirty="0">
              <a:solidFill>
                <a:srgbClr val="FEBE2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7627442" y="1155325"/>
            <a:ext cx="69905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fi-FI" sz="1600" b="1" dirty="0" smtClean="0">
                <a:solidFill>
                  <a:srgbClr val="C43922"/>
                </a:solidFill>
                <a:latin typeface="Calibri" panose="020F0502020204030204" pitchFamily="34" charset="0"/>
              </a:rPr>
              <a:t>Saksa</a:t>
            </a:r>
            <a:endParaRPr lang="en-US" sz="1600" b="1" dirty="0">
              <a:solidFill>
                <a:srgbClr val="C43922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8124676" y="738333"/>
            <a:ext cx="54981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fi-FI" sz="1600" b="1" dirty="0" smtClean="0">
                <a:solidFill>
                  <a:srgbClr val="14B3A9"/>
                </a:solidFill>
                <a:latin typeface="Calibri" panose="020F0502020204030204" pitchFamily="34" charset="0"/>
              </a:rPr>
              <a:t>USA</a:t>
            </a:r>
            <a:endParaRPr lang="en-US" sz="1600" b="1" dirty="0">
              <a:solidFill>
                <a:srgbClr val="14B3A9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7929444" y="1995852"/>
            <a:ext cx="64253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fi-FI" sz="1600" b="1" dirty="0" smtClean="0">
                <a:latin typeface="Calibri" panose="020F0502020204030204" pitchFamily="34" charset="0"/>
              </a:rPr>
              <a:t>Japani</a:t>
            </a:r>
            <a:endParaRPr lang="en-US" sz="1600" b="1" dirty="0">
              <a:latin typeface="Calibri" panose="020F0502020204030204" pitchFamily="34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7957820" y="3143204"/>
            <a:ext cx="64253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fi-FI" sz="1600" b="1" dirty="0" smtClean="0">
                <a:solidFill>
                  <a:srgbClr val="F58220"/>
                </a:solidFill>
                <a:latin typeface="Calibri" panose="020F0502020204030204" pitchFamily="34" charset="0"/>
              </a:rPr>
              <a:t>Italia</a:t>
            </a:r>
            <a:endParaRPr lang="en-US" sz="1600" b="1" dirty="0">
              <a:solidFill>
                <a:srgbClr val="F5822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8116839" y="3468417"/>
            <a:ext cx="64253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fi-FI" sz="1600" b="1" dirty="0" smtClean="0">
                <a:solidFill>
                  <a:srgbClr val="A6A6A6"/>
                </a:solidFill>
                <a:latin typeface="Calibri" panose="020F0502020204030204" pitchFamily="34" charset="0"/>
              </a:rPr>
              <a:t>Kreikka</a:t>
            </a:r>
            <a:endParaRPr lang="en-US" sz="1600" b="1" dirty="0">
              <a:solidFill>
                <a:srgbClr val="A6A6A6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5061" y="572095"/>
            <a:ext cx="35938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>
                <a:latin typeface="Calibri" panose="020F0502020204030204" pitchFamily="34" charset="0"/>
              </a:rPr>
              <a:t>Kuvio 5</a:t>
            </a:r>
          </a:p>
          <a:p>
            <a:r>
              <a:rPr lang="fi-FI" b="1" dirty="0">
                <a:latin typeface="Calibri" panose="020F0502020204030204" pitchFamily="34" charset="0"/>
              </a:rPr>
              <a:t>Eräiden maiden kilpailukyvyn kehitys </a:t>
            </a:r>
            <a:r>
              <a:rPr lang="fi-FI" b="1" dirty="0" err="1">
                <a:latin typeface="Calibri" panose="020F0502020204030204" pitchFamily="34" charset="0"/>
              </a:rPr>
              <a:t>IMD:n</a:t>
            </a:r>
            <a:r>
              <a:rPr lang="fi-FI" b="1" dirty="0">
                <a:latin typeface="Calibri" panose="020F0502020204030204" pitchFamily="34" charset="0"/>
              </a:rPr>
              <a:t> korjatun indeksin mukaan vuosina 1996–2013.</a:t>
            </a:r>
            <a:endParaRPr lang="fi-FI" dirty="0">
              <a:latin typeface="Calibri" panose="020F0502020204030204" pitchFamily="34" charset="0"/>
            </a:endParaRPr>
          </a:p>
          <a:p>
            <a:r>
              <a:rPr lang="fi-FI" dirty="0">
                <a:latin typeface="Calibri" panose="020F0502020204030204" pitchFamily="34" charset="0"/>
              </a:rPr>
              <a:t> </a:t>
            </a:r>
          </a:p>
          <a:p>
            <a:r>
              <a:rPr lang="fi-FI" dirty="0">
                <a:latin typeface="Calibri" panose="020F0502020204030204" pitchFamily="34" charset="0"/>
              </a:rPr>
              <a:t>Suomen kilpailukyky oli </a:t>
            </a:r>
            <a:r>
              <a:rPr lang="fi-FI" dirty="0" err="1">
                <a:latin typeface="Calibri" panose="020F0502020204030204" pitchFamily="34" charset="0"/>
              </a:rPr>
              <a:t>parhaim-</a:t>
            </a:r>
            <a:r>
              <a:rPr lang="fi-FI" dirty="0">
                <a:latin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</a:rPr>
              <a:t>millaan</a:t>
            </a:r>
            <a:r>
              <a:rPr lang="fi-FI" dirty="0">
                <a:latin typeface="Calibri" panose="020F0502020204030204" pitchFamily="34" charset="0"/>
              </a:rPr>
              <a:t> vuonna 2003.</a:t>
            </a:r>
          </a:p>
          <a:p>
            <a:r>
              <a:rPr lang="fi-FI" dirty="0">
                <a:latin typeface="Calibri" panose="020F0502020204030204" pitchFamily="34" charset="0"/>
              </a:rPr>
              <a:t> </a:t>
            </a:r>
          </a:p>
          <a:p>
            <a:r>
              <a:rPr lang="en-US" dirty="0" err="1">
                <a:latin typeface="Calibri" panose="020F0502020204030204" pitchFamily="34" charset="0"/>
              </a:rPr>
              <a:t>Lähteet</a:t>
            </a:r>
            <a:r>
              <a:rPr lang="en-US" dirty="0">
                <a:latin typeface="Calibri" panose="020F0502020204030204" pitchFamily="34" charset="0"/>
              </a:rPr>
              <a:t>: IMD </a:t>
            </a:r>
            <a:r>
              <a:rPr lang="en-US" i="1" dirty="0">
                <a:latin typeface="Calibri" panose="020F0502020204030204" pitchFamily="34" charset="0"/>
              </a:rPr>
              <a:t>Competitiveness </a:t>
            </a:r>
            <a:r>
              <a:rPr lang="en-US" i="1" dirty="0" err="1" smtClean="0">
                <a:latin typeface="Calibri" panose="020F0502020204030204" pitchFamily="34" charset="0"/>
              </a:rPr>
              <a:t>Yearbookit</a:t>
            </a:r>
            <a:r>
              <a:rPr lang="en-US" i="1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vuosilta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</a:rPr>
              <a:t>1996–2013.</a:t>
            </a:r>
            <a:endParaRPr lang="fi-FI" dirty="0">
              <a:latin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4428" y="6048921"/>
            <a:ext cx="87612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400" b="1" dirty="0">
                <a:latin typeface="Calibri" panose="020F0502020204030204" pitchFamily="34" charset="0"/>
              </a:rPr>
              <a:t>Lähde: Pajarinen</a:t>
            </a:r>
            <a:r>
              <a:rPr lang="fi-FI" sz="1400" dirty="0">
                <a:latin typeface="Calibri" panose="020F0502020204030204" pitchFamily="34" charset="0"/>
              </a:rPr>
              <a:t>, Mika ja </a:t>
            </a:r>
            <a:r>
              <a:rPr lang="fi-FI" sz="1400" b="1" dirty="0">
                <a:latin typeface="Calibri" panose="020F0502020204030204" pitchFamily="34" charset="0"/>
              </a:rPr>
              <a:t>Rouvinen</a:t>
            </a:r>
            <a:r>
              <a:rPr lang="fi-FI" sz="1400" dirty="0">
                <a:latin typeface="Calibri" panose="020F0502020204030204" pitchFamily="34" charset="0"/>
              </a:rPr>
              <a:t>, Petri (2014). </a:t>
            </a:r>
            <a:r>
              <a:rPr lang="fi-FI" sz="1400" i="1" dirty="0">
                <a:latin typeface="Calibri" panose="020F0502020204030204" pitchFamily="34" charset="0"/>
              </a:rPr>
              <a:t>Kilpailukyky à la IMD ja WEF.</a:t>
            </a:r>
            <a:endParaRPr lang="fi-FI" sz="1400" dirty="0">
              <a:latin typeface="Calibri" panose="020F0502020204030204" pitchFamily="34" charset="0"/>
            </a:endParaRPr>
          </a:p>
          <a:p>
            <a:r>
              <a:rPr lang="fi-FI" sz="1400" dirty="0">
                <a:latin typeface="Calibri" panose="020F0502020204030204" pitchFamily="34" charset="0"/>
              </a:rPr>
              <a:t>Helsinki: Taloustieto (ETLA B263). </a:t>
            </a:r>
            <a:r>
              <a:rPr lang="fi-FI" sz="1400" dirty="0">
                <a:latin typeface="Calibri" panose="020F0502020204030204" pitchFamily="34" charset="0"/>
                <a:hlinkClick r:id="rId3"/>
              </a:rPr>
              <a:t>http://pub.etla.fi/ETLA-B263.pdf</a:t>
            </a:r>
            <a:endParaRPr lang="fi-FI" sz="1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99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442120901"/>
              </p:ext>
            </p:extLst>
          </p:nvPr>
        </p:nvGraphicFramePr>
        <p:xfrm>
          <a:off x="3600000" y="360000"/>
          <a:ext cx="5400000" cy="44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5680226" y="482871"/>
            <a:ext cx="64704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fi-FI" sz="1600" b="1" dirty="0" smtClean="0">
                <a:solidFill>
                  <a:srgbClr val="1E82B4"/>
                </a:solidFill>
                <a:latin typeface="Calibri" panose="020F0502020204030204" pitchFamily="34" charset="0"/>
              </a:rPr>
              <a:t>Suomi</a:t>
            </a:r>
            <a:endParaRPr lang="en-US" sz="1600" b="1" dirty="0">
              <a:solidFill>
                <a:srgbClr val="1E82B4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6256044" y="1365450"/>
            <a:ext cx="873119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fi-FI" sz="1600" b="1" dirty="0" smtClean="0">
                <a:solidFill>
                  <a:srgbClr val="A63293"/>
                </a:solidFill>
                <a:latin typeface="Calibri" panose="020F0502020204030204" pitchFamily="34" charset="0"/>
              </a:rPr>
              <a:t>Hollanti</a:t>
            </a:r>
            <a:endParaRPr lang="en-US" sz="1600" b="1" dirty="0">
              <a:solidFill>
                <a:srgbClr val="A63293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7811849" y="589115"/>
            <a:ext cx="66235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fi-FI" sz="1600" b="1" dirty="0" smtClean="0">
                <a:solidFill>
                  <a:srgbClr val="FEBE20"/>
                </a:solidFill>
                <a:latin typeface="Calibri" panose="020F0502020204030204" pitchFamily="34" charset="0"/>
              </a:rPr>
              <a:t>Ruotsi</a:t>
            </a:r>
            <a:endParaRPr lang="en-US" sz="1600" b="1" dirty="0">
              <a:solidFill>
                <a:srgbClr val="FEBE2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8044094" y="1376447"/>
            <a:ext cx="69905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fi-FI" sz="1600" b="1" dirty="0" smtClean="0">
                <a:solidFill>
                  <a:srgbClr val="C43922"/>
                </a:solidFill>
                <a:latin typeface="Calibri" panose="020F0502020204030204" pitchFamily="34" charset="0"/>
              </a:rPr>
              <a:t>Saksa</a:t>
            </a:r>
            <a:endParaRPr lang="en-US" sz="1600" b="1" dirty="0">
              <a:solidFill>
                <a:srgbClr val="C43922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7005436" y="494903"/>
            <a:ext cx="54981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fi-FI" sz="1600" b="1" dirty="0" smtClean="0">
                <a:solidFill>
                  <a:srgbClr val="14B3A9"/>
                </a:solidFill>
                <a:latin typeface="Calibri" panose="020F0502020204030204" pitchFamily="34" charset="0"/>
              </a:rPr>
              <a:t>USA</a:t>
            </a:r>
            <a:endParaRPr lang="en-US" sz="1600" b="1" dirty="0">
              <a:solidFill>
                <a:srgbClr val="14B3A9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3819206" y="1797199"/>
            <a:ext cx="64253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fi-FI" sz="1600" b="1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Jap</a:t>
            </a:r>
            <a:r>
              <a:rPr lang="fi-FI" sz="16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.</a:t>
            </a:r>
            <a:endParaRPr lang="en-US" sz="1600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8100612" y="2144584"/>
            <a:ext cx="64253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fi-FI" sz="1600" b="1" dirty="0" smtClean="0">
                <a:solidFill>
                  <a:srgbClr val="F58220"/>
                </a:solidFill>
                <a:latin typeface="Calibri" panose="020F0502020204030204" pitchFamily="34" charset="0"/>
              </a:rPr>
              <a:t>Italia</a:t>
            </a:r>
            <a:endParaRPr lang="en-US" sz="1600" b="1" dirty="0">
              <a:solidFill>
                <a:srgbClr val="F5822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8100612" y="3215745"/>
            <a:ext cx="64253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fi-FI" sz="1600" b="1" dirty="0" smtClean="0">
                <a:solidFill>
                  <a:srgbClr val="A6A6A6"/>
                </a:solidFill>
                <a:latin typeface="Calibri" panose="020F0502020204030204" pitchFamily="34" charset="0"/>
              </a:rPr>
              <a:t>Kreikka</a:t>
            </a:r>
            <a:endParaRPr lang="en-US" sz="1600" b="1" dirty="0">
              <a:solidFill>
                <a:srgbClr val="A6A6A6"/>
              </a:solidFill>
              <a:latin typeface="Calibri" panose="020F0502020204030204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8701939" y="974957"/>
            <a:ext cx="0" cy="434798"/>
          </a:xfrm>
          <a:prstGeom prst="line">
            <a:avLst/>
          </a:prstGeom>
          <a:ln w="12700" cap="rnd">
            <a:solidFill>
              <a:srgbClr val="C43922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16959" y="503901"/>
            <a:ext cx="355127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>
                <a:latin typeface="Calibri" panose="020F0502020204030204" pitchFamily="34" charset="0"/>
              </a:rPr>
              <a:t>Kuvio 6</a:t>
            </a:r>
          </a:p>
          <a:p>
            <a:r>
              <a:rPr lang="fi-FI" b="1" dirty="0">
                <a:latin typeface="Calibri" panose="020F0502020204030204" pitchFamily="34" charset="0"/>
              </a:rPr>
              <a:t>Eräiden maiden kilpailukyvyn kehitys </a:t>
            </a:r>
            <a:r>
              <a:rPr lang="fi-FI" b="1" dirty="0" err="1">
                <a:latin typeface="Calibri" panose="020F0502020204030204" pitchFamily="34" charset="0"/>
              </a:rPr>
              <a:t>WEF:n</a:t>
            </a:r>
            <a:r>
              <a:rPr lang="fi-FI" b="1" dirty="0">
                <a:latin typeface="Calibri" panose="020F0502020204030204" pitchFamily="34" charset="0"/>
              </a:rPr>
              <a:t> korjatun indeksin mukaan vuosina 1996–2013.</a:t>
            </a:r>
            <a:endParaRPr lang="fi-FI" dirty="0">
              <a:latin typeface="Calibri" panose="020F0502020204030204" pitchFamily="34" charset="0"/>
            </a:endParaRPr>
          </a:p>
          <a:p>
            <a:r>
              <a:rPr lang="fi-FI" dirty="0">
                <a:latin typeface="Calibri" panose="020F0502020204030204" pitchFamily="34" charset="0"/>
              </a:rPr>
              <a:t> </a:t>
            </a:r>
          </a:p>
          <a:p>
            <a:r>
              <a:rPr lang="fi-FI" dirty="0">
                <a:latin typeface="Calibri" panose="020F0502020204030204" pitchFamily="34" charset="0"/>
              </a:rPr>
              <a:t>Todelliset erot maiden </a:t>
            </a:r>
            <a:r>
              <a:rPr lang="fi-FI" dirty="0" err="1">
                <a:latin typeface="Calibri" panose="020F0502020204030204" pitchFamily="34" charset="0"/>
              </a:rPr>
              <a:t>kilpailuky-</a:t>
            </a:r>
            <a:r>
              <a:rPr lang="fi-FI" dirty="0">
                <a:latin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</a:rPr>
              <a:t>vyissä</a:t>
            </a:r>
            <a:r>
              <a:rPr lang="fi-FI" dirty="0">
                <a:latin typeface="Calibri" panose="020F0502020204030204" pitchFamily="34" charset="0"/>
              </a:rPr>
              <a:t> saattavat olla pienempiä kuin mitä sijoitusten erojen perusteella luulisi.</a:t>
            </a:r>
          </a:p>
          <a:p>
            <a:r>
              <a:rPr lang="fi-FI" dirty="0">
                <a:latin typeface="Calibri" panose="020F0502020204030204" pitchFamily="34" charset="0"/>
              </a:rPr>
              <a:t> </a:t>
            </a:r>
          </a:p>
          <a:p>
            <a:r>
              <a:rPr lang="en-US" dirty="0" err="1">
                <a:latin typeface="Calibri" panose="020F0502020204030204" pitchFamily="34" charset="0"/>
              </a:rPr>
              <a:t>Lähteet</a:t>
            </a:r>
            <a:r>
              <a:rPr lang="en-US" dirty="0">
                <a:latin typeface="Calibri" panose="020F0502020204030204" pitchFamily="34" charset="0"/>
              </a:rPr>
              <a:t>: WEF </a:t>
            </a:r>
            <a:r>
              <a:rPr lang="en-US" i="1" dirty="0">
                <a:latin typeface="Calibri" panose="020F0502020204030204" pitchFamily="34" charset="0"/>
              </a:rPr>
              <a:t>Global </a:t>
            </a:r>
            <a:r>
              <a:rPr lang="en-US" i="1" dirty="0" smtClean="0">
                <a:latin typeface="Calibri" panose="020F0502020204030204" pitchFamily="34" charset="0"/>
              </a:rPr>
              <a:t>Competitiveness</a:t>
            </a:r>
            <a:r>
              <a:rPr lang="fi-FI" dirty="0">
                <a:latin typeface="Calibri" panose="020F0502020204030204" pitchFamily="34" charset="0"/>
              </a:rPr>
              <a:t> </a:t>
            </a:r>
            <a:r>
              <a:rPr lang="fi-FI" i="1" dirty="0" smtClean="0">
                <a:latin typeface="Calibri" panose="020F0502020204030204" pitchFamily="34" charset="0"/>
              </a:rPr>
              <a:t>Raportit </a:t>
            </a:r>
            <a:r>
              <a:rPr lang="fi-FI" dirty="0">
                <a:latin typeface="Calibri" panose="020F0502020204030204" pitchFamily="34" charset="0"/>
              </a:rPr>
              <a:t>vuosilta 1996–2013.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4428" y="6048921"/>
            <a:ext cx="87612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400" b="1" dirty="0">
                <a:latin typeface="Calibri" panose="020F0502020204030204" pitchFamily="34" charset="0"/>
              </a:rPr>
              <a:t>Lähde: Pajarinen</a:t>
            </a:r>
            <a:r>
              <a:rPr lang="fi-FI" sz="1400" dirty="0">
                <a:latin typeface="Calibri" panose="020F0502020204030204" pitchFamily="34" charset="0"/>
              </a:rPr>
              <a:t>, Mika ja </a:t>
            </a:r>
            <a:r>
              <a:rPr lang="fi-FI" sz="1400" b="1" dirty="0">
                <a:latin typeface="Calibri" panose="020F0502020204030204" pitchFamily="34" charset="0"/>
              </a:rPr>
              <a:t>Rouvinen</a:t>
            </a:r>
            <a:r>
              <a:rPr lang="fi-FI" sz="1400" dirty="0">
                <a:latin typeface="Calibri" panose="020F0502020204030204" pitchFamily="34" charset="0"/>
              </a:rPr>
              <a:t>, Petri (2014). </a:t>
            </a:r>
            <a:r>
              <a:rPr lang="fi-FI" sz="1400" i="1" dirty="0">
                <a:latin typeface="Calibri" panose="020F0502020204030204" pitchFamily="34" charset="0"/>
              </a:rPr>
              <a:t>Kilpailukyky à la IMD ja WEF.</a:t>
            </a:r>
            <a:endParaRPr lang="fi-FI" sz="1400" dirty="0">
              <a:latin typeface="Calibri" panose="020F0502020204030204" pitchFamily="34" charset="0"/>
            </a:endParaRPr>
          </a:p>
          <a:p>
            <a:r>
              <a:rPr lang="fi-FI" sz="1400" dirty="0">
                <a:latin typeface="Calibri" panose="020F0502020204030204" pitchFamily="34" charset="0"/>
              </a:rPr>
              <a:t>Helsinki: Taloustieto (ETLA B263). </a:t>
            </a:r>
            <a:r>
              <a:rPr lang="fi-FI" sz="1400" dirty="0">
                <a:latin typeface="Calibri" panose="020F0502020204030204" pitchFamily="34" charset="0"/>
                <a:hlinkClick r:id="rId3"/>
              </a:rPr>
              <a:t>http://pub.etla.fi/ETLA-B263.pdf</a:t>
            </a:r>
            <a:endParaRPr lang="fi-FI" sz="1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49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TLA">
  <a:themeElements>
    <a:clrScheme name="ETLA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ETL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TL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L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L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L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L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L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TL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TL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TL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TL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TL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TL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Palvelukirja">
      <a:dk1>
        <a:sysClr val="windowText" lastClr="000000"/>
      </a:dk1>
      <a:lt1>
        <a:srgbClr val="FFFFFF"/>
      </a:lt1>
      <a:dk2>
        <a:srgbClr val="69549A"/>
      </a:dk2>
      <a:lt2>
        <a:srgbClr val="FFFFFF"/>
      </a:lt2>
      <a:accent1>
        <a:srgbClr val="99CC00"/>
      </a:accent1>
      <a:accent2>
        <a:srgbClr val="7ED1E6"/>
      </a:accent2>
      <a:accent3>
        <a:srgbClr val="7B7B7B"/>
      </a:accent3>
      <a:accent4>
        <a:srgbClr val="C4996C"/>
      </a:accent4>
      <a:accent5>
        <a:srgbClr val="E2C97A"/>
      </a:accent5>
      <a:accent6>
        <a:srgbClr val="688766"/>
      </a:accent6>
      <a:hlink>
        <a:srgbClr val="0000FF"/>
      </a:hlink>
      <a:folHlink>
        <a:srgbClr val="800080"/>
      </a:folHlink>
    </a:clrScheme>
    <a:fontScheme name="Innoeval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bg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Palvelukirja">
      <a:dk1>
        <a:sysClr val="windowText" lastClr="000000"/>
      </a:dk1>
      <a:lt1>
        <a:srgbClr val="FFFFFF"/>
      </a:lt1>
      <a:dk2>
        <a:srgbClr val="69549A"/>
      </a:dk2>
      <a:lt2>
        <a:srgbClr val="FFFFFF"/>
      </a:lt2>
      <a:accent1>
        <a:srgbClr val="99CC00"/>
      </a:accent1>
      <a:accent2>
        <a:srgbClr val="7ED1E6"/>
      </a:accent2>
      <a:accent3>
        <a:srgbClr val="7B7B7B"/>
      </a:accent3>
      <a:accent4>
        <a:srgbClr val="C4996C"/>
      </a:accent4>
      <a:accent5>
        <a:srgbClr val="E2C97A"/>
      </a:accent5>
      <a:accent6>
        <a:srgbClr val="688766"/>
      </a:accent6>
      <a:hlink>
        <a:srgbClr val="0000FF"/>
      </a:hlink>
      <a:folHlink>
        <a:srgbClr val="800080"/>
      </a:folHlink>
    </a:clrScheme>
    <a:fontScheme name="Innoeval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17778</TotalTime>
  <Words>1561</Words>
  <Application>Microsoft Office PowerPoint</Application>
  <PresentationFormat>On-screen Show (4:3)</PresentationFormat>
  <Paragraphs>620</Paragraphs>
  <Slides>28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ETLA</vt:lpstr>
      <vt:lpstr>1_Office Theme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Rouvinen, Petri</Manager>
  <Company>ETLA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Kilpailukyky à la IMD ja WEF</dc:title>
  <dc:subject>ETLA B263 kuviot ja taulukot</dc:subject>
  <dc:creator>Pajarinen, Mika ja Rouvinen, Petri</dc:creator>
  <cp:lastModifiedBy>Petri Rouvinen</cp:lastModifiedBy>
  <cp:revision>705</cp:revision>
  <cp:lastPrinted>2013-11-21T13:28:03Z</cp:lastPrinted>
  <dcterms:created xsi:type="dcterms:W3CDTF">2009-12-07T15:18:28Z</dcterms:created>
  <dcterms:modified xsi:type="dcterms:W3CDTF">2014-08-26T09:19:57Z</dcterms:modified>
</cp:coreProperties>
</file>