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1" r:id="rId2"/>
  </p:sldMasterIdLst>
  <p:notesMasterIdLst>
    <p:notesMasterId r:id="rId58"/>
  </p:notesMasterIdLst>
  <p:handoutMasterIdLst>
    <p:handoutMasterId r:id="rId59"/>
  </p:handoutMasterIdLst>
  <p:sldIdLst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606" r:id="rId40"/>
    <p:sldId id="607" r:id="rId41"/>
    <p:sldId id="608" r:id="rId42"/>
    <p:sldId id="609" r:id="rId43"/>
    <p:sldId id="610" r:id="rId44"/>
    <p:sldId id="611" r:id="rId45"/>
    <p:sldId id="612" r:id="rId46"/>
    <p:sldId id="613" r:id="rId47"/>
    <p:sldId id="614" r:id="rId48"/>
    <p:sldId id="615" r:id="rId49"/>
    <p:sldId id="616" r:id="rId50"/>
    <p:sldId id="617" r:id="rId51"/>
    <p:sldId id="618" r:id="rId52"/>
    <p:sldId id="619" r:id="rId53"/>
    <p:sldId id="620" r:id="rId54"/>
    <p:sldId id="621" r:id="rId55"/>
    <p:sldId id="622" r:id="rId56"/>
    <p:sldId id="623" r:id="rId57"/>
  </p:sldIdLst>
  <p:sldSz cx="9144000" cy="6858000" type="screen4x3"/>
  <p:notesSz cx="6794500" cy="99187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AF1"/>
    <a:srgbClr val="9FD4EF"/>
    <a:srgbClr val="82C7EA"/>
    <a:srgbClr val="124E6C"/>
    <a:srgbClr val="DBEFF9"/>
    <a:srgbClr val="D9D9D9"/>
    <a:srgbClr val="EF3F23"/>
    <a:srgbClr val="D8EDF8"/>
    <a:srgbClr val="EAF5F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89" autoAdjust="0"/>
  </p:normalViewPr>
  <p:slideViewPr>
    <p:cSldViewPr snapToGrid="0">
      <p:cViewPr>
        <p:scale>
          <a:sx n="75" d="100"/>
          <a:sy n="75" d="100"/>
        </p:scale>
        <p:origin x="-19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340" y="0"/>
            <a:ext cx="294562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067"/>
            <a:ext cx="294407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340" y="9421067"/>
            <a:ext cx="294562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8C2320-1140-4BB2-BF50-2E9BF9D807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340" y="0"/>
            <a:ext cx="294562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59" y="4711383"/>
            <a:ext cx="5434983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67"/>
            <a:ext cx="294407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340" y="9421067"/>
            <a:ext cx="294562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0E7868-C90E-4F32-8540-F661101A4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3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628B5-EA2C-4B27-9192-DF9F5EBE54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8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6787-F249-4918-BF41-577325B901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DF5C-F2DC-4E74-9B23-A8EFD567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4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1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3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6297-BA81-45A1-ACE8-702D3FA995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4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4BA4-E73E-4E11-8730-114788067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09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CD1B-2F71-43F9-A762-9D5E2573D7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6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2A1C-E9EC-4B34-BAFF-5DDDA62797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CD72-5490-405E-8AF3-5803F308A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9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07BA-B85C-4E90-ABF5-CF25466D3C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032C-70EF-4E0D-AAD6-8CDA507D5D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3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64E7-22D7-4A42-BF89-512F39838D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2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2053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49AFCF-9002-4575-825D-366D929A38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7.2.2014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5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1" y="522117"/>
            <a:ext cx="8242027" cy="55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8" y="391379"/>
            <a:ext cx="8042455" cy="39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8" y="361950"/>
            <a:ext cx="8283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328612"/>
            <a:ext cx="8377971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336550"/>
            <a:ext cx="8188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7" y="301625"/>
            <a:ext cx="8316000" cy="419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7" y="373917"/>
            <a:ext cx="831150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8" y="338137"/>
            <a:ext cx="8245199" cy="43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8" y="404813"/>
            <a:ext cx="834167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352592"/>
            <a:ext cx="4257675" cy="58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3" y="206595"/>
            <a:ext cx="4505714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414185"/>
            <a:ext cx="8426914" cy="56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23" y="176608"/>
            <a:ext cx="4810155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89" y="276225"/>
            <a:ext cx="4408623" cy="591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91" y="176608"/>
            <a:ext cx="4650618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42" y="176608"/>
            <a:ext cx="4934916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3" y="176608"/>
            <a:ext cx="5168635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58" y="176608"/>
            <a:ext cx="4933285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82" y="176608"/>
            <a:ext cx="5019237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05" y="206596"/>
            <a:ext cx="4406191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8" y="206596"/>
            <a:ext cx="4832865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14" y="176608"/>
            <a:ext cx="4421573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" y="384396"/>
            <a:ext cx="8294265" cy="42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63" y="257175"/>
            <a:ext cx="4975874" cy="59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22" y="242889"/>
            <a:ext cx="4413756" cy="595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31" y="233363"/>
            <a:ext cx="4540938" cy="59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22" y="176608"/>
            <a:ext cx="4614356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66" y="135785"/>
            <a:ext cx="5075869" cy="606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32" y="206596"/>
            <a:ext cx="4561737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18" y="176608"/>
            <a:ext cx="4598365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59" y="206596"/>
            <a:ext cx="4465083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02" y="206596"/>
            <a:ext cx="4322797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2" y="206596"/>
            <a:ext cx="4460477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8" y="422675"/>
            <a:ext cx="8423357" cy="413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9" y="132563"/>
            <a:ext cx="4509263" cy="60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06596"/>
            <a:ext cx="4410075" cy="59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16" y="206596"/>
            <a:ext cx="4325768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78" y="176608"/>
            <a:ext cx="4433045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42" y="176609"/>
            <a:ext cx="4445316" cy="60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09" y="176608"/>
            <a:ext cx="4396783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17" y="176608"/>
            <a:ext cx="4842766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2" y="176608"/>
            <a:ext cx="5064756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44" y="206596"/>
            <a:ext cx="4657513" cy="59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77" y="154836"/>
            <a:ext cx="4361646" cy="60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" y="455613"/>
            <a:ext cx="8331471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45" y="176608"/>
            <a:ext cx="4414310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67" y="176608"/>
            <a:ext cx="4381066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54" y="176608"/>
            <a:ext cx="5019292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01" y="176608"/>
            <a:ext cx="4353398" cy="60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1" y="399454"/>
            <a:ext cx="8410299" cy="54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66713"/>
            <a:ext cx="8450019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385763"/>
            <a:ext cx="8242006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9" y="390524"/>
            <a:ext cx="82565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330880"/>
            <a:ext cx="8302996" cy="40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DDAF1"/>
              </a:gs>
              <a:gs pos="2000">
                <a:srgbClr val="DBEFF9"/>
              </a:gs>
              <a:gs pos="100000">
                <a:srgbClr val="DBEFF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121"/>
            <a:ext cx="9144000" cy="6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447" y="176608"/>
            <a:ext cx="947535" cy="5904655"/>
            <a:chOff x="-168447" y="176608"/>
            <a:chExt cx="947535" cy="5904655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2615670" y="2686506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rgbClr val="124E6C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rgbClr val="124E6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2648357" y="2656518"/>
              <a:ext cx="5874667" cy="91484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fi-FI" sz="5000" b="1" noProof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www.digibarometri.fi</a:t>
              </a:r>
              <a:endParaRPr lang="fi-FI" sz="5000" b="1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1" y="372329"/>
            <a:ext cx="8156933" cy="41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Palvelukirja">
      <a:dk1>
        <a:sysClr val="windowText" lastClr="000000"/>
      </a:dk1>
      <a:lt1>
        <a:srgbClr val="FFFFFF"/>
      </a:lt1>
      <a:dk2>
        <a:srgbClr val="69549A"/>
      </a:dk2>
      <a:lt2>
        <a:srgbClr val="FFFFFF"/>
      </a:lt2>
      <a:accent1>
        <a:srgbClr val="99CC00"/>
      </a:accent1>
      <a:accent2>
        <a:srgbClr val="7ED1E6"/>
      </a:accent2>
      <a:accent3>
        <a:srgbClr val="7B7B7B"/>
      </a:accent3>
      <a:accent4>
        <a:srgbClr val="C4996C"/>
      </a:accent4>
      <a:accent5>
        <a:srgbClr val="E2C97A"/>
      </a:accent5>
      <a:accent6>
        <a:srgbClr val="688766"/>
      </a:accent6>
      <a:hlink>
        <a:srgbClr val="0000FF"/>
      </a:hlink>
      <a:folHlink>
        <a:srgbClr val="800080"/>
      </a:folHlink>
    </a:clrScheme>
    <a:fontScheme name="Innoeva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15755</TotalTime>
  <Words>110</Words>
  <Application>Microsoft Office PowerPoint</Application>
  <PresentationFormat>On-screen Show (4:3)</PresentationFormat>
  <Paragraphs>110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ETLA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Etlatieto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 Nikinmaa</dc:creator>
  <cp:lastModifiedBy>Timo Nikinmaa</cp:lastModifiedBy>
  <cp:revision>633</cp:revision>
  <cp:lastPrinted>2014-02-03T12:35:47Z</cp:lastPrinted>
  <dcterms:created xsi:type="dcterms:W3CDTF">2009-12-07T15:18:28Z</dcterms:created>
  <dcterms:modified xsi:type="dcterms:W3CDTF">2014-02-07T07:25:23Z</dcterms:modified>
</cp:coreProperties>
</file>