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76" r:id="rId3"/>
    <p:sldId id="2145705542" r:id="rId4"/>
    <p:sldId id="2145705543" r:id="rId5"/>
    <p:sldId id="2145705532" r:id="rId6"/>
    <p:sldId id="2145705544" r:id="rId7"/>
    <p:sldId id="287" r:id="rId8"/>
    <p:sldId id="288" r:id="rId9"/>
    <p:sldId id="289" r:id="rId10"/>
    <p:sldId id="292" r:id="rId11"/>
    <p:sldId id="268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9A"/>
    <a:srgbClr val="0058A2"/>
    <a:srgbClr val="0063AE"/>
    <a:srgbClr val="0079BC"/>
    <a:srgbClr val="0064AC"/>
    <a:srgbClr val="01539F"/>
    <a:srgbClr val="F0F5F9"/>
    <a:srgbClr val="E6E6E6"/>
    <a:srgbClr val="009CDD"/>
    <a:srgbClr val="005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391829032044518E-2"/>
          <c:y val="7.2866074069345213E-2"/>
          <c:w val="0.88121418416447939"/>
          <c:h val="0.8299203528543778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Toinen aste</c:v>
                </c:pt>
              </c:strCache>
            </c:strRef>
          </c:tx>
          <c:spPr>
            <a:ln w="50800">
              <a:solidFill>
                <a:srgbClr val="E26E23"/>
              </a:solidFill>
            </a:ln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7263</c:v>
                </c:pt>
                <c:pt idx="1">
                  <c:v>7864</c:v>
                </c:pt>
                <c:pt idx="2">
                  <c:v>8034</c:v>
                </c:pt>
                <c:pt idx="3">
                  <c:v>8525</c:v>
                </c:pt>
                <c:pt idx="4">
                  <c:v>7198</c:v>
                </c:pt>
                <c:pt idx="5">
                  <c:v>7701</c:v>
                </c:pt>
                <c:pt idx="6">
                  <c:v>8411</c:v>
                </c:pt>
                <c:pt idx="7">
                  <c:v>9596</c:v>
                </c:pt>
                <c:pt idx="8">
                  <c:v>9292</c:v>
                </c:pt>
                <c:pt idx="9">
                  <c:v>7643</c:v>
                </c:pt>
                <c:pt idx="10">
                  <c:v>7574</c:v>
                </c:pt>
                <c:pt idx="11">
                  <c:v>8203</c:v>
                </c:pt>
                <c:pt idx="12">
                  <c:v>8085</c:v>
                </c:pt>
                <c:pt idx="13">
                  <c:v>8412</c:v>
                </c:pt>
                <c:pt idx="14">
                  <c:v>8885</c:v>
                </c:pt>
                <c:pt idx="15">
                  <c:v>11052</c:v>
                </c:pt>
                <c:pt idx="16">
                  <c:v>12187</c:v>
                </c:pt>
                <c:pt idx="17">
                  <c:v>14846</c:v>
                </c:pt>
                <c:pt idx="18">
                  <c:v>10255</c:v>
                </c:pt>
                <c:pt idx="19">
                  <c:v>10869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90E-481C-AE69-2D178445765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Ammatillinen lisäkoulutus</c:v>
                </c:pt>
              </c:strCache>
            </c:strRef>
          </c:tx>
          <c:spPr>
            <a:ln w="50800">
              <a:solidFill>
                <a:srgbClr val="B2B98A"/>
              </a:solidFill>
            </a:ln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Sheet1!$C$2:$C$21</c:f>
              <c:numCache>
                <c:formatCode>General</c:formatCode>
                <c:ptCount val="20"/>
                <c:pt idx="0">
                  <c:v>9244</c:v>
                </c:pt>
                <c:pt idx="1">
                  <c:v>8450</c:v>
                </c:pt>
                <c:pt idx="2">
                  <c:v>10224</c:v>
                </c:pt>
                <c:pt idx="3">
                  <c:v>12019</c:v>
                </c:pt>
                <c:pt idx="4">
                  <c:v>12512</c:v>
                </c:pt>
                <c:pt idx="5">
                  <c:v>14049</c:v>
                </c:pt>
                <c:pt idx="6">
                  <c:v>14399</c:v>
                </c:pt>
                <c:pt idx="7">
                  <c:v>15664</c:v>
                </c:pt>
                <c:pt idx="8">
                  <c:v>14674</c:v>
                </c:pt>
                <c:pt idx="9">
                  <c:v>14938</c:v>
                </c:pt>
                <c:pt idx="10">
                  <c:v>15731</c:v>
                </c:pt>
                <c:pt idx="11">
                  <c:v>14936</c:v>
                </c:pt>
                <c:pt idx="12">
                  <c:v>14622</c:v>
                </c:pt>
                <c:pt idx="13">
                  <c:v>12729</c:v>
                </c:pt>
                <c:pt idx="14">
                  <c:v>15157</c:v>
                </c:pt>
                <c:pt idx="15">
                  <c:v>16166</c:v>
                </c:pt>
                <c:pt idx="16">
                  <c:v>17939</c:v>
                </c:pt>
                <c:pt idx="17">
                  <c:v>17688</c:v>
                </c:pt>
                <c:pt idx="18">
                  <c:v>13878</c:v>
                </c:pt>
                <c:pt idx="19">
                  <c:v>11594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290E-481C-AE69-2D178445765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Ammattikorkeakoulu</c:v>
                </c:pt>
              </c:strCache>
            </c:strRef>
          </c:tx>
          <c:spPr>
            <a:ln w="50800">
              <a:solidFill>
                <a:schemeClr val="bg1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Sheet1!$D$2:$D$21</c:f>
              <c:numCache>
                <c:formatCode>General</c:formatCode>
                <c:ptCount val="20"/>
                <c:pt idx="0">
                  <c:v>3935</c:v>
                </c:pt>
                <c:pt idx="1">
                  <c:v>3771</c:v>
                </c:pt>
                <c:pt idx="2">
                  <c:v>3348</c:v>
                </c:pt>
                <c:pt idx="3">
                  <c:v>4467</c:v>
                </c:pt>
                <c:pt idx="4">
                  <c:v>3861</c:v>
                </c:pt>
                <c:pt idx="5">
                  <c:v>4117</c:v>
                </c:pt>
                <c:pt idx="6">
                  <c:v>4256</c:v>
                </c:pt>
                <c:pt idx="7">
                  <c:v>4326</c:v>
                </c:pt>
                <c:pt idx="8">
                  <c:v>4608</c:v>
                </c:pt>
                <c:pt idx="9">
                  <c:v>5331</c:v>
                </c:pt>
                <c:pt idx="10">
                  <c:v>5593</c:v>
                </c:pt>
                <c:pt idx="11">
                  <c:v>5527</c:v>
                </c:pt>
                <c:pt idx="12">
                  <c:v>5431</c:v>
                </c:pt>
                <c:pt idx="13">
                  <c:v>5583</c:v>
                </c:pt>
                <c:pt idx="14">
                  <c:v>5800</c:v>
                </c:pt>
                <c:pt idx="15">
                  <c:v>6503</c:v>
                </c:pt>
                <c:pt idx="16">
                  <c:v>6969</c:v>
                </c:pt>
                <c:pt idx="17">
                  <c:v>7202</c:v>
                </c:pt>
                <c:pt idx="18">
                  <c:v>8098</c:v>
                </c:pt>
                <c:pt idx="19">
                  <c:v>8728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BB-4EEC-A0A9-8E2BE6188E9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Yliopisto</c:v>
                </c:pt>
              </c:strCache>
            </c:strRef>
          </c:tx>
          <c:spPr>
            <a:ln w="50800">
              <a:solidFill>
                <a:srgbClr val="007BA3"/>
              </a:solidFill>
            </a:ln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Sheet1!$E$2:$E$21</c:f>
              <c:numCache>
                <c:formatCode>General</c:formatCode>
                <c:ptCount val="20"/>
                <c:pt idx="0">
                  <c:v>1542</c:v>
                </c:pt>
                <c:pt idx="1">
                  <c:v>1935</c:v>
                </c:pt>
                <c:pt idx="2">
                  <c:v>1694</c:v>
                </c:pt>
                <c:pt idx="3">
                  <c:v>1431</c:v>
                </c:pt>
                <c:pt idx="4">
                  <c:v>1595</c:v>
                </c:pt>
                <c:pt idx="5">
                  <c:v>1647</c:v>
                </c:pt>
                <c:pt idx="6">
                  <c:v>1274</c:v>
                </c:pt>
                <c:pt idx="7">
                  <c:v>1371</c:v>
                </c:pt>
                <c:pt idx="8">
                  <c:v>1290</c:v>
                </c:pt>
                <c:pt idx="9">
                  <c:v>1396</c:v>
                </c:pt>
                <c:pt idx="10">
                  <c:v>1379</c:v>
                </c:pt>
                <c:pt idx="11">
                  <c:v>1381</c:v>
                </c:pt>
                <c:pt idx="12">
                  <c:v>1929</c:v>
                </c:pt>
                <c:pt idx="13">
                  <c:v>1850</c:v>
                </c:pt>
                <c:pt idx="14">
                  <c:v>2030</c:v>
                </c:pt>
                <c:pt idx="15">
                  <c:v>2025</c:v>
                </c:pt>
                <c:pt idx="16">
                  <c:v>1956</c:v>
                </c:pt>
                <c:pt idx="17">
                  <c:v>1927</c:v>
                </c:pt>
                <c:pt idx="18">
                  <c:v>2236</c:v>
                </c:pt>
                <c:pt idx="19">
                  <c:v>2299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ABB-4EEC-A0A9-8E2BE6188E9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Tutkijakoulutus</c:v>
                </c:pt>
              </c:strCache>
            </c:strRef>
          </c:tx>
          <c:spPr>
            <a:ln w="50800">
              <a:solidFill>
                <a:srgbClr val="EFB089"/>
              </a:solidFill>
            </a:ln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Sheet1!$F$2:$F$21</c:f>
              <c:numCache>
                <c:formatCode>General</c:formatCode>
                <c:ptCount val="20"/>
                <c:pt idx="0">
                  <c:v>261</c:v>
                </c:pt>
                <c:pt idx="1">
                  <c:v>281</c:v>
                </c:pt>
                <c:pt idx="2">
                  <c:v>243</c:v>
                </c:pt>
                <c:pt idx="3">
                  <c:v>244</c:v>
                </c:pt>
                <c:pt idx="4">
                  <c:v>263</c:v>
                </c:pt>
                <c:pt idx="5">
                  <c:v>246</c:v>
                </c:pt>
                <c:pt idx="6">
                  <c:v>191</c:v>
                </c:pt>
                <c:pt idx="7">
                  <c:v>144</c:v>
                </c:pt>
                <c:pt idx="8">
                  <c:v>168</c:v>
                </c:pt>
                <c:pt idx="9">
                  <c:v>183</c:v>
                </c:pt>
                <c:pt idx="10">
                  <c:v>149</c:v>
                </c:pt>
                <c:pt idx="11">
                  <c:v>156</c:v>
                </c:pt>
                <c:pt idx="12">
                  <c:v>518</c:v>
                </c:pt>
                <c:pt idx="13">
                  <c:v>465</c:v>
                </c:pt>
                <c:pt idx="14">
                  <c:v>442</c:v>
                </c:pt>
                <c:pt idx="15">
                  <c:v>472</c:v>
                </c:pt>
                <c:pt idx="16">
                  <c:v>403</c:v>
                </c:pt>
                <c:pt idx="17">
                  <c:v>479</c:v>
                </c:pt>
                <c:pt idx="18">
                  <c:v>448</c:v>
                </c:pt>
                <c:pt idx="19">
                  <c:v>609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E2C-4C12-B692-58761427DAB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Muut</c:v>
                </c:pt>
              </c:strCache>
            </c:strRef>
          </c:tx>
          <c:spPr>
            <a:ln w="508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Sheet1!$G$2:$G$21</c:f>
              <c:numCache>
                <c:formatCode>General</c:formatCode>
                <c:ptCount val="20"/>
                <c:pt idx="13">
                  <c:v>2426</c:v>
                </c:pt>
                <c:pt idx="14">
                  <c:v>1667</c:v>
                </c:pt>
                <c:pt idx="15">
                  <c:v>2091</c:v>
                </c:pt>
                <c:pt idx="16">
                  <c:v>1859</c:v>
                </c:pt>
                <c:pt idx="17">
                  <c:v>1840</c:v>
                </c:pt>
                <c:pt idx="18">
                  <c:v>1989</c:v>
                </c:pt>
                <c:pt idx="19">
                  <c:v>2062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E2C-4C12-B692-58761427DA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808960"/>
        <c:axId val="76632000"/>
      </c:lineChart>
      <c:catAx>
        <c:axId val="40808960"/>
        <c:scaling>
          <c:orientation val="minMax"/>
        </c:scaling>
        <c:delete val="0"/>
        <c:axPos val="b"/>
        <c:majorGridlines>
          <c:spPr>
            <a:ln w="25400">
              <a:noFill/>
            </a:ln>
          </c:spPr>
        </c:majorGridlines>
        <c:numFmt formatCode="General" sourceLinked="1"/>
        <c:majorTickMark val="out"/>
        <c:minorTickMark val="none"/>
        <c:tickLblPos val="low"/>
        <c:spPr>
          <a:ln w="22225">
            <a:solidFill>
              <a:schemeClr val="tx1"/>
            </a:solidFill>
          </a:ln>
        </c:spPr>
        <c:txPr>
          <a:bodyPr rot="0" vert="horz"/>
          <a:lstStyle/>
          <a:p>
            <a:pPr>
              <a:defRPr sz="18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i-FI"/>
          </a:p>
        </c:txPr>
        <c:crossAx val="76632000"/>
        <c:crossesAt val="0"/>
        <c:auto val="1"/>
        <c:lblAlgn val="ctr"/>
        <c:lblOffset val="100"/>
        <c:tickLblSkip val="2"/>
        <c:tickMarkSkip val="1"/>
        <c:noMultiLvlLbl val="0"/>
      </c:catAx>
      <c:valAx>
        <c:axId val="76632000"/>
        <c:scaling>
          <c:orientation val="minMax"/>
          <c:max val="20000"/>
          <c:min val="0"/>
        </c:scaling>
        <c:delete val="0"/>
        <c:axPos val="l"/>
        <c:majorGridlines>
          <c:spPr>
            <a:ln w="12700">
              <a:solidFill>
                <a:srgbClr val="D1E2EA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22225">
            <a:solidFill>
              <a:schemeClr val="tx1"/>
            </a:solidFill>
          </a:ln>
        </c:spPr>
        <c:txPr>
          <a:bodyPr/>
          <a:lstStyle/>
          <a:p>
            <a:pPr>
              <a:defRPr sz="18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i-FI"/>
          </a:p>
        </c:txPr>
        <c:crossAx val="40808960"/>
        <c:crosses val="autoZero"/>
        <c:crossBetween val="between"/>
        <c:majorUnit val="5000"/>
        <c:minorUnit val="10"/>
      </c:valAx>
      <c:spPr>
        <a:ln w="25400"/>
      </c:spPr>
    </c:plotArea>
    <c:plotVisOnly val="1"/>
    <c:dispBlanksAs val="gap"/>
    <c:showDLblsOverMax val="0"/>
  </c:chart>
  <c:spPr>
    <a:noFill/>
    <a:ln w="25400">
      <a:noFill/>
    </a:ln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391829032044518E-2"/>
          <c:y val="7.2866074069345213E-2"/>
          <c:w val="0.88121418416447939"/>
          <c:h val="0.8299203528543778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perusaste 1</c:v>
                </c:pt>
              </c:strCache>
            </c:strRef>
          </c:tx>
          <c:spPr>
            <a:ln w="50800">
              <a:solidFill>
                <a:srgbClr val="E26E23"/>
              </a:solidFill>
              <a:prstDash val="sysDot"/>
            </a:ln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3448</c:v>
                </c:pt>
                <c:pt idx="1">
                  <c:v>3465</c:v>
                </c:pt>
                <c:pt idx="2">
                  <c:v>3464</c:v>
                </c:pt>
                <c:pt idx="3">
                  <c:v>3750</c:v>
                </c:pt>
                <c:pt idx="4">
                  <c:v>3576</c:v>
                </c:pt>
                <c:pt idx="5">
                  <c:v>3766</c:v>
                </c:pt>
                <c:pt idx="6">
                  <c:v>3938</c:v>
                </c:pt>
                <c:pt idx="7">
                  <c:v>4458</c:v>
                </c:pt>
                <c:pt idx="8">
                  <c:v>4104</c:v>
                </c:pt>
                <c:pt idx="9">
                  <c:v>3487</c:v>
                </c:pt>
                <c:pt idx="10">
                  <c:v>3313</c:v>
                </c:pt>
                <c:pt idx="11">
                  <c:v>3281</c:v>
                </c:pt>
                <c:pt idx="12">
                  <c:v>3218</c:v>
                </c:pt>
                <c:pt idx="13">
                  <c:v>3145</c:v>
                </c:pt>
                <c:pt idx="14">
                  <c:v>3334</c:v>
                </c:pt>
                <c:pt idx="15">
                  <c:v>4094</c:v>
                </c:pt>
                <c:pt idx="16">
                  <c:v>4823</c:v>
                </c:pt>
                <c:pt idx="17">
                  <c:v>6054</c:v>
                </c:pt>
                <c:pt idx="18">
                  <c:v>4249</c:v>
                </c:pt>
                <c:pt idx="19">
                  <c:v>3840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90E-481C-AE69-2D178445765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toinen aste 1</c:v>
                </c:pt>
              </c:strCache>
            </c:strRef>
          </c:tx>
          <c:spPr>
            <a:ln w="50800">
              <a:solidFill>
                <a:srgbClr val="E26E23"/>
              </a:solidFill>
            </a:ln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Sheet1!$C$2:$C$21</c:f>
              <c:numCache>
                <c:formatCode>General</c:formatCode>
                <c:ptCount val="20"/>
                <c:pt idx="0">
                  <c:v>11995</c:v>
                </c:pt>
                <c:pt idx="1">
                  <c:v>11846</c:v>
                </c:pt>
                <c:pt idx="2">
                  <c:v>13021</c:v>
                </c:pt>
                <c:pt idx="3">
                  <c:v>14780</c:v>
                </c:pt>
                <c:pt idx="4">
                  <c:v>13970</c:v>
                </c:pt>
                <c:pt idx="5">
                  <c:v>15699</c:v>
                </c:pt>
                <c:pt idx="6">
                  <c:v>16237</c:v>
                </c:pt>
                <c:pt idx="7">
                  <c:v>18172</c:v>
                </c:pt>
                <c:pt idx="8">
                  <c:v>16976</c:v>
                </c:pt>
                <c:pt idx="9">
                  <c:v>15939</c:v>
                </c:pt>
                <c:pt idx="10">
                  <c:v>16417</c:v>
                </c:pt>
                <c:pt idx="11">
                  <c:v>16205</c:v>
                </c:pt>
                <c:pt idx="12">
                  <c:v>15688</c:v>
                </c:pt>
                <c:pt idx="13">
                  <c:v>14455</c:v>
                </c:pt>
                <c:pt idx="14">
                  <c:v>15837</c:v>
                </c:pt>
                <c:pt idx="15">
                  <c:v>17553</c:v>
                </c:pt>
                <c:pt idx="16">
                  <c:v>18847</c:v>
                </c:pt>
                <c:pt idx="17">
                  <c:v>19611</c:v>
                </c:pt>
                <c:pt idx="18">
                  <c:v>14287</c:v>
                </c:pt>
                <c:pt idx="19">
                  <c:v>13431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290E-481C-AE69-2D178445765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korkea-aste 1</c:v>
                </c:pt>
              </c:strCache>
            </c:strRef>
          </c:tx>
          <c:spPr>
            <a:ln w="50800">
              <a:solidFill>
                <a:srgbClr val="E26E23"/>
              </a:solidFill>
              <a:prstDash val="dash"/>
            </a:ln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Sheet1!$D$2:$D$21</c:f>
              <c:numCache>
                <c:formatCode>General</c:formatCode>
                <c:ptCount val="20"/>
                <c:pt idx="0">
                  <c:v>1064</c:v>
                </c:pt>
                <c:pt idx="1">
                  <c:v>1003</c:v>
                </c:pt>
                <c:pt idx="2">
                  <c:v>1773</c:v>
                </c:pt>
                <c:pt idx="3">
                  <c:v>2014</c:v>
                </c:pt>
                <c:pt idx="4">
                  <c:v>2164</c:v>
                </c:pt>
                <c:pt idx="5">
                  <c:v>2285</c:v>
                </c:pt>
                <c:pt idx="6">
                  <c:v>2635</c:v>
                </c:pt>
                <c:pt idx="7">
                  <c:v>2630</c:v>
                </c:pt>
                <c:pt idx="8">
                  <c:v>2886</c:v>
                </c:pt>
                <c:pt idx="9">
                  <c:v>3155</c:v>
                </c:pt>
                <c:pt idx="10">
                  <c:v>3575</c:v>
                </c:pt>
                <c:pt idx="11">
                  <c:v>3653</c:v>
                </c:pt>
                <c:pt idx="12">
                  <c:v>3801</c:v>
                </c:pt>
                <c:pt idx="13">
                  <c:v>3541</c:v>
                </c:pt>
                <c:pt idx="14">
                  <c:v>4871</c:v>
                </c:pt>
                <c:pt idx="15">
                  <c:v>5571</c:v>
                </c:pt>
                <c:pt idx="16">
                  <c:v>6456</c:v>
                </c:pt>
                <c:pt idx="17">
                  <c:v>6869</c:v>
                </c:pt>
                <c:pt idx="18">
                  <c:v>5597</c:v>
                </c:pt>
                <c:pt idx="19">
                  <c:v>5192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BB-4EEC-A0A9-8E2BE6188E9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toinen aste 2</c:v>
                </c:pt>
              </c:strCache>
            </c:strRef>
          </c:tx>
          <c:spPr>
            <a:ln w="50800">
              <a:solidFill>
                <a:srgbClr val="007BA3"/>
              </a:solidFill>
            </a:ln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Sheet1!$E$2:$E$21</c:f>
              <c:numCache>
                <c:formatCode>General</c:formatCode>
                <c:ptCount val="20"/>
                <c:pt idx="0">
                  <c:v>4291</c:v>
                </c:pt>
                <c:pt idx="1">
                  <c:v>4304</c:v>
                </c:pt>
                <c:pt idx="2">
                  <c:v>3770</c:v>
                </c:pt>
                <c:pt idx="3">
                  <c:v>4664</c:v>
                </c:pt>
                <c:pt idx="4">
                  <c:v>4191</c:v>
                </c:pt>
                <c:pt idx="5">
                  <c:v>4175</c:v>
                </c:pt>
                <c:pt idx="6">
                  <c:v>3717</c:v>
                </c:pt>
                <c:pt idx="7">
                  <c:v>3619</c:v>
                </c:pt>
                <c:pt idx="8">
                  <c:v>3621</c:v>
                </c:pt>
                <c:pt idx="9">
                  <c:v>4119</c:v>
                </c:pt>
                <c:pt idx="10">
                  <c:v>3979</c:v>
                </c:pt>
                <c:pt idx="11">
                  <c:v>3870</c:v>
                </c:pt>
                <c:pt idx="12">
                  <c:v>3664</c:v>
                </c:pt>
                <c:pt idx="13">
                  <c:v>3501</c:v>
                </c:pt>
                <c:pt idx="14">
                  <c:v>3489</c:v>
                </c:pt>
                <c:pt idx="15">
                  <c:v>3654</c:v>
                </c:pt>
                <c:pt idx="16">
                  <c:v>3851</c:v>
                </c:pt>
                <c:pt idx="17">
                  <c:v>3490</c:v>
                </c:pt>
                <c:pt idx="18">
                  <c:v>3926</c:v>
                </c:pt>
                <c:pt idx="19">
                  <c:v>4366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ABB-4EEC-A0A9-8E2BE6188E9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 korkea-aste 2</c:v>
                </c:pt>
              </c:strCache>
            </c:strRef>
          </c:tx>
          <c:spPr>
            <a:ln w="50800">
              <a:solidFill>
                <a:srgbClr val="007BA3"/>
              </a:solidFill>
              <a:prstDash val="sysDot"/>
            </a:ln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Sheet1!$F$2:$F$21</c:f>
              <c:numCache>
                <c:formatCode>General</c:formatCode>
                <c:ptCount val="20"/>
                <c:pt idx="0">
                  <c:v>1297</c:v>
                </c:pt>
                <c:pt idx="1">
                  <c:v>1515</c:v>
                </c:pt>
                <c:pt idx="2">
                  <c:v>1378</c:v>
                </c:pt>
                <c:pt idx="3">
                  <c:v>1307</c:v>
                </c:pt>
                <c:pt idx="4">
                  <c:v>1380</c:v>
                </c:pt>
                <c:pt idx="5">
                  <c:v>1696</c:v>
                </c:pt>
                <c:pt idx="6">
                  <c:v>1841</c:v>
                </c:pt>
                <c:pt idx="7">
                  <c:v>2060</c:v>
                </c:pt>
                <c:pt idx="8">
                  <c:v>2265</c:v>
                </c:pt>
                <c:pt idx="9">
                  <c:v>2590</c:v>
                </c:pt>
                <c:pt idx="10">
                  <c:v>2939</c:v>
                </c:pt>
                <c:pt idx="11">
                  <c:v>2997</c:v>
                </c:pt>
                <c:pt idx="12">
                  <c:v>3990</c:v>
                </c:pt>
                <c:pt idx="13">
                  <c:v>4157</c:v>
                </c:pt>
                <c:pt idx="14">
                  <c:v>4523</c:v>
                </c:pt>
                <c:pt idx="15">
                  <c:v>5096</c:v>
                </c:pt>
                <c:pt idx="16">
                  <c:v>5152</c:v>
                </c:pt>
                <c:pt idx="17">
                  <c:v>5759</c:v>
                </c:pt>
                <c:pt idx="18">
                  <c:v>6459</c:v>
                </c:pt>
                <c:pt idx="19">
                  <c:v>6868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E2C-4C12-B692-58761427DA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808960"/>
        <c:axId val="76632000"/>
      </c:lineChart>
      <c:catAx>
        <c:axId val="40808960"/>
        <c:scaling>
          <c:orientation val="minMax"/>
        </c:scaling>
        <c:delete val="0"/>
        <c:axPos val="b"/>
        <c:majorGridlines>
          <c:spPr>
            <a:ln w="25400">
              <a:noFill/>
            </a:ln>
          </c:spPr>
        </c:majorGridlines>
        <c:numFmt formatCode="General" sourceLinked="1"/>
        <c:majorTickMark val="out"/>
        <c:minorTickMark val="none"/>
        <c:tickLblPos val="low"/>
        <c:spPr>
          <a:ln w="22225">
            <a:solidFill>
              <a:schemeClr val="tx1"/>
            </a:solidFill>
          </a:ln>
        </c:spPr>
        <c:txPr>
          <a:bodyPr rot="0" vert="horz"/>
          <a:lstStyle/>
          <a:p>
            <a:pPr>
              <a:defRPr sz="18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i-FI"/>
          </a:p>
        </c:txPr>
        <c:crossAx val="76632000"/>
        <c:crossesAt val="0"/>
        <c:auto val="1"/>
        <c:lblAlgn val="ctr"/>
        <c:lblOffset val="100"/>
        <c:tickLblSkip val="2"/>
        <c:tickMarkSkip val="1"/>
        <c:noMultiLvlLbl val="0"/>
      </c:catAx>
      <c:valAx>
        <c:axId val="76632000"/>
        <c:scaling>
          <c:orientation val="minMax"/>
          <c:max val="25000"/>
          <c:min val="0"/>
        </c:scaling>
        <c:delete val="0"/>
        <c:axPos val="l"/>
        <c:majorGridlines>
          <c:spPr>
            <a:ln w="12700">
              <a:solidFill>
                <a:srgbClr val="D1E2EA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22225">
            <a:solidFill>
              <a:schemeClr val="tx1"/>
            </a:solidFill>
          </a:ln>
        </c:spPr>
        <c:txPr>
          <a:bodyPr/>
          <a:lstStyle/>
          <a:p>
            <a:pPr>
              <a:defRPr sz="18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i-FI"/>
          </a:p>
        </c:txPr>
        <c:crossAx val="40808960"/>
        <c:crosses val="autoZero"/>
        <c:crossBetween val="between"/>
        <c:majorUnit val="5000"/>
        <c:minorUnit val="10"/>
      </c:valAx>
      <c:spPr>
        <a:ln w="25400"/>
      </c:spPr>
    </c:plotArea>
    <c:plotVisOnly val="1"/>
    <c:dispBlanksAs val="gap"/>
    <c:showDLblsOverMax val="0"/>
  </c:chart>
  <c:spPr>
    <a:noFill/>
    <a:ln w="25400">
      <a:noFill/>
    </a:ln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17884994462583"/>
          <c:y val="7.2866074069345213E-2"/>
          <c:w val="0.81278116548720636"/>
          <c:h val="0.8299203528543778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Perusaste</c:v>
                </c:pt>
              </c:strCache>
            </c:strRef>
          </c:tx>
          <c:spPr>
            <a:ln w="50800">
              <a:solidFill>
                <a:schemeClr val="bg1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Sheet1!$A$2:$A$22</c:f>
              <c:numCache>
                <c:formatCode>General</c:formatCode>
                <c:ptCount val="21"/>
                <c:pt idx="0">
                  <c:v>-10</c:v>
                </c:pt>
                <c:pt idx="1">
                  <c:v>-9</c:v>
                </c:pt>
                <c:pt idx="2">
                  <c:v>-8</c:v>
                </c:pt>
                <c:pt idx="3">
                  <c:v>-7</c:v>
                </c:pt>
                <c:pt idx="4">
                  <c:v>-6</c:v>
                </c:pt>
                <c:pt idx="5">
                  <c:v>-5</c:v>
                </c:pt>
                <c:pt idx="6">
                  <c:v>-4</c:v>
                </c:pt>
                <c:pt idx="7">
                  <c:v>-3</c:v>
                </c:pt>
                <c:pt idx="8">
                  <c:v>-2</c:v>
                </c:pt>
                <c:pt idx="9">
                  <c:v>-1</c:v>
                </c:pt>
                <c:pt idx="10">
                  <c:v>0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  <c:pt idx="14">
                  <c:v>4</c:v>
                </c:pt>
                <c:pt idx="15">
                  <c:v>5</c:v>
                </c:pt>
                <c:pt idx="16">
                  <c:v>6</c:v>
                </c:pt>
                <c:pt idx="17">
                  <c:v>7</c:v>
                </c:pt>
                <c:pt idx="18">
                  <c:v>8</c:v>
                </c:pt>
                <c:pt idx="19">
                  <c:v>9</c:v>
                </c:pt>
                <c:pt idx="20">
                  <c:v>10</c:v>
                </c:pt>
              </c:numCache>
            </c:numRef>
          </c:cat>
          <c:val>
            <c:numRef>
              <c:f>Sheet1!$B$2:$B$22</c:f>
              <c:numCache>
                <c:formatCode>0.000000</c:formatCode>
                <c:ptCount val="21"/>
                <c:pt idx="0">
                  <c:v>-8.0809000000000002E-3</c:v>
                </c:pt>
                <c:pt idx="1">
                  <c:v>-5.2319000000000003E-3</c:v>
                </c:pt>
                <c:pt idx="2">
                  <c:v>-5.5593999999999999E-3</c:v>
                </c:pt>
                <c:pt idx="3">
                  <c:v>-4.6952000000000001E-3</c:v>
                </c:pt>
                <c:pt idx="4">
                  <c:v>5.1400000000000003E-5</c:v>
                </c:pt>
                <c:pt idx="5">
                  <c:v>1.3933999999999999E-3</c:v>
                </c:pt>
                <c:pt idx="6">
                  <c:v>-3.5609999999999998E-4</c:v>
                </c:pt>
                <c:pt idx="7">
                  <c:v>0</c:v>
                </c:pt>
                <c:pt idx="8">
                  <c:v>-2.9762E-3</c:v>
                </c:pt>
                <c:pt idx="9">
                  <c:v>1.7494200000000001E-2</c:v>
                </c:pt>
                <c:pt idx="10">
                  <c:v>1.69049E-2</c:v>
                </c:pt>
                <c:pt idx="11">
                  <c:v>4.7281700000000003E-2</c:v>
                </c:pt>
                <c:pt idx="12">
                  <c:v>8.4861900000000004E-2</c:v>
                </c:pt>
                <c:pt idx="13">
                  <c:v>0.1138448</c:v>
                </c:pt>
                <c:pt idx="14">
                  <c:v>0.11551599999999999</c:v>
                </c:pt>
                <c:pt idx="15">
                  <c:v>0.1161758</c:v>
                </c:pt>
                <c:pt idx="16">
                  <c:v>0.1242737</c:v>
                </c:pt>
                <c:pt idx="17">
                  <c:v>0.1245356</c:v>
                </c:pt>
                <c:pt idx="18">
                  <c:v>0.12769459999999999</c:v>
                </c:pt>
                <c:pt idx="19">
                  <c:v>0.13035060000000001</c:v>
                </c:pt>
                <c:pt idx="20">
                  <c:v>0.13118650000000001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90E-481C-AE69-2D178445765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Toinen aste</c:v>
                </c:pt>
              </c:strCache>
            </c:strRef>
          </c:tx>
          <c:spPr>
            <a:ln w="50800">
              <a:solidFill>
                <a:srgbClr val="E26E23"/>
              </a:solidFill>
            </a:ln>
          </c:spPr>
          <c:marker>
            <c:symbol val="none"/>
          </c:marker>
          <c:cat>
            <c:numRef>
              <c:f>Sheet1!$A$2:$A$22</c:f>
              <c:numCache>
                <c:formatCode>General</c:formatCode>
                <c:ptCount val="21"/>
                <c:pt idx="0">
                  <c:v>-10</c:v>
                </c:pt>
                <c:pt idx="1">
                  <c:v>-9</c:v>
                </c:pt>
                <c:pt idx="2">
                  <c:v>-8</c:v>
                </c:pt>
                <c:pt idx="3">
                  <c:v>-7</c:v>
                </c:pt>
                <c:pt idx="4">
                  <c:v>-6</c:v>
                </c:pt>
                <c:pt idx="5">
                  <c:v>-5</c:v>
                </c:pt>
                <c:pt idx="6">
                  <c:v>-4</c:v>
                </c:pt>
                <c:pt idx="7">
                  <c:v>-3</c:v>
                </c:pt>
                <c:pt idx="8">
                  <c:v>-2</c:v>
                </c:pt>
                <c:pt idx="9">
                  <c:v>-1</c:v>
                </c:pt>
                <c:pt idx="10">
                  <c:v>0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  <c:pt idx="14">
                  <c:v>4</c:v>
                </c:pt>
                <c:pt idx="15">
                  <c:v>5</c:v>
                </c:pt>
                <c:pt idx="16">
                  <c:v>6</c:v>
                </c:pt>
                <c:pt idx="17">
                  <c:v>7</c:v>
                </c:pt>
                <c:pt idx="18">
                  <c:v>8</c:v>
                </c:pt>
                <c:pt idx="19">
                  <c:v>9</c:v>
                </c:pt>
                <c:pt idx="20">
                  <c:v>10</c:v>
                </c:pt>
              </c:numCache>
            </c:numRef>
          </c:cat>
          <c:val>
            <c:numRef>
              <c:f>Sheet1!$C$2:$C$22</c:f>
              <c:numCache>
                <c:formatCode>0.000000</c:formatCode>
                <c:ptCount val="21"/>
                <c:pt idx="0">
                  <c:v>1.1073999999999999E-3</c:v>
                </c:pt>
                <c:pt idx="1">
                  <c:v>-7.5290000000000003E-4</c:v>
                </c:pt>
                <c:pt idx="2">
                  <c:v>-1.6236E-3</c:v>
                </c:pt>
                <c:pt idx="3">
                  <c:v>2.7116000000000002E-3</c:v>
                </c:pt>
                <c:pt idx="4">
                  <c:v>-2.7277999999999998E-3</c:v>
                </c:pt>
                <c:pt idx="5">
                  <c:v>-1.2378999999999999E-3</c:v>
                </c:pt>
                <c:pt idx="6">
                  <c:v>-2.9821000000000001E-3</c:v>
                </c:pt>
                <c:pt idx="7">
                  <c:v>0</c:v>
                </c:pt>
                <c:pt idx="8">
                  <c:v>-1.8094999999999999E-3</c:v>
                </c:pt>
                <c:pt idx="9">
                  <c:v>-1.1581E-3</c:v>
                </c:pt>
                <c:pt idx="10">
                  <c:v>-2.5427499999999999E-2</c:v>
                </c:pt>
                <c:pt idx="11">
                  <c:v>-2.2822499999999999E-2</c:v>
                </c:pt>
                <c:pt idx="12">
                  <c:v>8.2600999999999994E-3</c:v>
                </c:pt>
                <c:pt idx="13">
                  <c:v>3.0979199999999998E-2</c:v>
                </c:pt>
                <c:pt idx="14">
                  <c:v>3.9090300000000001E-2</c:v>
                </c:pt>
                <c:pt idx="15">
                  <c:v>4.6381499999999999E-2</c:v>
                </c:pt>
                <c:pt idx="16">
                  <c:v>4.8628999999999999E-2</c:v>
                </c:pt>
                <c:pt idx="17">
                  <c:v>5.1796599999999998E-2</c:v>
                </c:pt>
                <c:pt idx="18">
                  <c:v>5.5415100000000002E-2</c:v>
                </c:pt>
                <c:pt idx="19">
                  <c:v>5.7914800000000002E-2</c:v>
                </c:pt>
                <c:pt idx="20">
                  <c:v>6.1523399999999999E-2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290E-481C-AE69-2D178445765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Korkea-aste</c:v>
                </c:pt>
              </c:strCache>
            </c:strRef>
          </c:tx>
          <c:spPr>
            <a:ln w="50800">
              <a:solidFill>
                <a:srgbClr val="007BA3"/>
              </a:solidFill>
            </a:ln>
          </c:spPr>
          <c:marker>
            <c:symbol val="none"/>
          </c:marker>
          <c:cat>
            <c:numRef>
              <c:f>Sheet1!$A$2:$A$22</c:f>
              <c:numCache>
                <c:formatCode>General</c:formatCode>
                <c:ptCount val="21"/>
                <c:pt idx="0">
                  <c:v>-10</c:v>
                </c:pt>
                <c:pt idx="1">
                  <c:v>-9</c:v>
                </c:pt>
                <c:pt idx="2">
                  <c:v>-8</c:v>
                </c:pt>
                <c:pt idx="3">
                  <c:v>-7</c:v>
                </c:pt>
                <c:pt idx="4">
                  <c:v>-6</c:v>
                </c:pt>
                <c:pt idx="5">
                  <c:v>-5</c:v>
                </c:pt>
                <c:pt idx="6">
                  <c:v>-4</c:v>
                </c:pt>
                <c:pt idx="7">
                  <c:v>-3</c:v>
                </c:pt>
                <c:pt idx="8">
                  <c:v>-2</c:v>
                </c:pt>
                <c:pt idx="9">
                  <c:v>-1</c:v>
                </c:pt>
                <c:pt idx="10">
                  <c:v>0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  <c:pt idx="14">
                  <c:v>4</c:v>
                </c:pt>
                <c:pt idx="15">
                  <c:v>5</c:v>
                </c:pt>
                <c:pt idx="16">
                  <c:v>6</c:v>
                </c:pt>
                <c:pt idx="17">
                  <c:v>7</c:v>
                </c:pt>
                <c:pt idx="18">
                  <c:v>8</c:v>
                </c:pt>
                <c:pt idx="19">
                  <c:v>9</c:v>
                </c:pt>
                <c:pt idx="20">
                  <c:v>10</c:v>
                </c:pt>
              </c:numCache>
            </c:numRef>
          </c:cat>
          <c:val>
            <c:numRef>
              <c:f>Sheet1!$D$2:$D$22</c:f>
              <c:numCache>
                <c:formatCode>0.000000</c:formatCode>
                <c:ptCount val="21"/>
                <c:pt idx="0">
                  <c:v>2.0756799999999999E-2</c:v>
                </c:pt>
                <c:pt idx="1">
                  <c:v>1.3917499999999999E-2</c:v>
                </c:pt>
                <c:pt idx="2">
                  <c:v>1.2922899999999999E-2</c:v>
                </c:pt>
                <c:pt idx="3">
                  <c:v>1.0975800000000001E-2</c:v>
                </c:pt>
                <c:pt idx="4">
                  <c:v>1.7100799999999999E-2</c:v>
                </c:pt>
                <c:pt idx="5">
                  <c:v>8.5141000000000001E-3</c:v>
                </c:pt>
                <c:pt idx="6">
                  <c:v>7.7130000000000005E-4</c:v>
                </c:pt>
                <c:pt idx="7">
                  <c:v>0</c:v>
                </c:pt>
                <c:pt idx="8">
                  <c:v>4.9439999999999998E-4</c:v>
                </c:pt>
                <c:pt idx="9">
                  <c:v>-4.9900999999999999E-3</c:v>
                </c:pt>
                <c:pt idx="10">
                  <c:v>-2.8148900000000001E-2</c:v>
                </c:pt>
                <c:pt idx="11">
                  <c:v>-4.5722699999999998E-2</c:v>
                </c:pt>
                <c:pt idx="12">
                  <c:v>-1.23117E-2</c:v>
                </c:pt>
                <c:pt idx="13">
                  <c:v>-8.3587999999999996E-3</c:v>
                </c:pt>
                <c:pt idx="14">
                  <c:v>2.4015999999999998E-3</c:v>
                </c:pt>
                <c:pt idx="15">
                  <c:v>-3.1316E-3</c:v>
                </c:pt>
                <c:pt idx="16">
                  <c:v>7.1747E-3</c:v>
                </c:pt>
                <c:pt idx="17">
                  <c:v>8.3578999999999997E-3</c:v>
                </c:pt>
                <c:pt idx="18">
                  <c:v>8.9151000000000005E-3</c:v>
                </c:pt>
                <c:pt idx="19">
                  <c:v>1.7496500000000002E-2</c:v>
                </c:pt>
                <c:pt idx="20">
                  <c:v>1.8132800000000001E-2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BB-4EEC-A0A9-8E2BE6188E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808960"/>
        <c:axId val="76632000"/>
      </c:lineChart>
      <c:catAx>
        <c:axId val="40808960"/>
        <c:scaling>
          <c:orientation val="minMax"/>
        </c:scaling>
        <c:delete val="0"/>
        <c:axPos val="b"/>
        <c:majorGridlines>
          <c:spPr>
            <a:ln w="12700">
              <a:solidFill>
                <a:srgbClr val="D1E2EA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2225">
            <a:solidFill>
              <a:schemeClr val="tx1"/>
            </a:solidFill>
          </a:ln>
        </c:spPr>
        <c:txPr>
          <a:bodyPr rot="0" vert="horz"/>
          <a:lstStyle/>
          <a:p>
            <a:pPr>
              <a:defRPr sz="1800" b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i-FI"/>
          </a:p>
        </c:txPr>
        <c:crossAx val="76632000"/>
        <c:crossesAt val="-30"/>
        <c:auto val="1"/>
        <c:lblAlgn val="ctr"/>
        <c:lblOffset val="100"/>
        <c:tickLblSkip val="5"/>
        <c:tickMarkSkip val="1"/>
        <c:noMultiLvlLbl val="0"/>
      </c:catAx>
      <c:valAx>
        <c:axId val="76632000"/>
        <c:scaling>
          <c:orientation val="minMax"/>
          <c:max val="0.15000000000000002"/>
          <c:min val="-0.15000000000000002"/>
        </c:scaling>
        <c:delete val="0"/>
        <c:axPos val="l"/>
        <c:majorGridlines>
          <c:spPr>
            <a:ln w="12700">
              <a:solidFill>
                <a:srgbClr val="D1E2EA"/>
              </a:solidFill>
              <a:prstDash val="solid"/>
            </a:ln>
          </c:spPr>
        </c:majorGridlines>
        <c:numFmt formatCode="0.00" sourceLinked="0"/>
        <c:majorTickMark val="out"/>
        <c:minorTickMark val="none"/>
        <c:tickLblPos val="nextTo"/>
        <c:spPr>
          <a:ln w="22225">
            <a:solidFill>
              <a:schemeClr val="tx1"/>
            </a:solidFill>
          </a:ln>
        </c:spPr>
        <c:txPr>
          <a:bodyPr/>
          <a:lstStyle/>
          <a:p>
            <a:pPr>
              <a:defRPr sz="18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i-FI"/>
          </a:p>
        </c:txPr>
        <c:crossAx val="40808960"/>
        <c:crosses val="autoZero"/>
        <c:crossBetween val="between"/>
        <c:majorUnit val="5.000000000000001E-2"/>
        <c:minorUnit val="5.000000000000001E-2"/>
      </c:valAx>
      <c:spPr>
        <a:ln w="25400"/>
      </c:spPr>
    </c:plotArea>
    <c:plotVisOnly val="1"/>
    <c:dispBlanksAs val="gap"/>
    <c:showDLblsOverMax val="0"/>
  </c:chart>
  <c:spPr>
    <a:noFill/>
    <a:ln w="25400">
      <a:noFill/>
    </a:ln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17884994462583"/>
          <c:y val="7.2866074069345213E-2"/>
          <c:w val="0.81278116548720636"/>
          <c:h val="0.8299203528543778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Perusaste</c:v>
                </c:pt>
              </c:strCache>
            </c:strRef>
          </c:tx>
          <c:spPr>
            <a:ln w="50800">
              <a:solidFill>
                <a:schemeClr val="bg1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Sheet1!$A$2:$A$22</c:f>
              <c:numCache>
                <c:formatCode>General</c:formatCode>
                <c:ptCount val="21"/>
                <c:pt idx="0">
                  <c:v>-10</c:v>
                </c:pt>
                <c:pt idx="1">
                  <c:v>-9</c:v>
                </c:pt>
                <c:pt idx="2">
                  <c:v>-8</c:v>
                </c:pt>
                <c:pt idx="3">
                  <c:v>-7</c:v>
                </c:pt>
                <c:pt idx="4">
                  <c:v>-6</c:v>
                </c:pt>
                <c:pt idx="5">
                  <c:v>-5</c:v>
                </c:pt>
                <c:pt idx="6">
                  <c:v>-4</c:v>
                </c:pt>
                <c:pt idx="7">
                  <c:v>-3</c:v>
                </c:pt>
                <c:pt idx="8">
                  <c:v>-2</c:v>
                </c:pt>
                <c:pt idx="9">
                  <c:v>-1</c:v>
                </c:pt>
                <c:pt idx="10">
                  <c:v>0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  <c:pt idx="14">
                  <c:v>4</c:v>
                </c:pt>
                <c:pt idx="15">
                  <c:v>5</c:v>
                </c:pt>
                <c:pt idx="16">
                  <c:v>6</c:v>
                </c:pt>
                <c:pt idx="17">
                  <c:v>7</c:v>
                </c:pt>
                <c:pt idx="18">
                  <c:v>8</c:v>
                </c:pt>
                <c:pt idx="19">
                  <c:v>9</c:v>
                </c:pt>
                <c:pt idx="20">
                  <c:v>10</c:v>
                </c:pt>
              </c:numCache>
            </c:numRef>
          </c:cat>
          <c:val>
            <c:numRef>
              <c:f>Sheet1!$B$2:$B$22</c:f>
              <c:numCache>
                <c:formatCode>0.000000</c:formatCode>
                <c:ptCount val="21"/>
                <c:pt idx="0">
                  <c:v>4.9646999999999998E-3</c:v>
                </c:pt>
                <c:pt idx="1">
                  <c:v>4.8466999999999998E-3</c:v>
                </c:pt>
                <c:pt idx="2">
                  <c:v>4.8310000000000002E-3</c:v>
                </c:pt>
                <c:pt idx="3">
                  <c:v>-1.0441999999999999E-3</c:v>
                </c:pt>
                <c:pt idx="4">
                  <c:v>2.3465999999999999E-3</c:v>
                </c:pt>
                <c:pt idx="5">
                  <c:v>5.6070000000000002E-4</c:v>
                </c:pt>
                <c:pt idx="6">
                  <c:v>8.7484999999999993E-3</c:v>
                </c:pt>
                <c:pt idx="7">
                  <c:v>0</c:v>
                </c:pt>
                <c:pt idx="8">
                  <c:v>-5.2062999999999996E-3</c:v>
                </c:pt>
                <c:pt idx="9">
                  <c:v>-5.8519000000000002E-3</c:v>
                </c:pt>
                <c:pt idx="10">
                  <c:v>2.6329499999999999E-2</c:v>
                </c:pt>
                <c:pt idx="11">
                  <c:v>4.9843600000000002E-2</c:v>
                </c:pt>
                <c:pt idx="12">
                  <c:v>6.4625600000000005E-2</c:v>
                </c:pt>
                <c:pt idx="13">
                  <c:v>7.3634599999999995E-2</c:v>
                </c:pt>
                <c:pt idx="14">
                  <c:v>7.7814400000000006E-2</c:v>
                </c:pt>
                <c:pt idx="15">
                  <c:v>7.8990599999999994E-2</c:v>
                </c:pt>
                <c:pt idx="16">
                  <c:v>7.9617499999999994E-2</c:v>
                </c:pt>
                <c:pt idx="17">
                  <c:v>8.7145100000000003E-2</c:v>
                </c:pt>
                <c:pt idx="18">
                  <c:v>8.5925000000000001E-2</c:v>
                </c:pt>
                <c:pt idx="19">
                  <c:v>8.9380500000000002E-2</c:v>
                </c:pt>
                <c:pt idx="20">
                  <c:v>9.4977800000000001E-2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FD-4955-B138-775179B0089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Toinen aste</c:v>
                </c:pt>
              </c:strCache>
            </c:strRef>
          </c:tx>
          <c:spPr>
            <a:ln w="50800">
              <a:solidFill>
                <a:srgbClr val="E26E23"/>
              </a:solidFill>
            </a:ln>
          </c:spPr>
          <c:marker>
            <c:symbol val="none"/>
          </c:marker>
          <c:cat>
            <c:numRef>
              <c:f>Sheet1!$A$2:$A$22</c:f>
              <c:numCache>
                <c:formatCode>General</c:formatCode>
                <c:ptCount val="21"/>
                <c:pt idx="0">
                  <c:v>-10</c:v>
                </c:pt>
                <c:pt idx="1">
                  <c:v>-9</c:v>
                </c:pt>
                <c:pt idx="2">
                  <c:v>-8</c:v>
                </c:pt>
                <c:pt idx="3">
                  <c:v>-7</c:v>
                </c:pt>
                <c:pt idx="4">
                  <c:v>-6</c:v>
                </c:pt>
                <c:pt idx="5">
                  <c:v>-5</c:v>
                </c:pt>
                <c:pt idx="6">
                  <c:v>-4</c:v>
                </c:pt>
                <c:pt idx="7">
                  <c:v>-3</c:v>
                </c:pt>
                <c:pt idx="8">
                  <c:v>-2</c:v>
                </c:pt>
                <c:pt idx="9">
                  <c:v>-1</c:v>
                </c:pt>
                <c:pt idx="10">
                  <c:v>0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  <c:pt idx="14">
                  <c:v>4</c:v>
                </c:pt>
                <c:pt idx="15">
                  <c:v>5</c:v>
                </c:pt>
                <c:pt idx="16">
                  <c:v>6</c:v>
                </c:pt>
                <c:pt idx="17">
                  <c:v>7</c:v>
                </c:pt>
                <c:pt idx="18">
                  <c:v>8</c:v>
                </c:pt>
                <c:pt idx="19">
                  <c:v>9</c:v>
                </c:pt>
                <c:pt idx="20">
                  <c:v>10</c:v>
                </c:pt>
              </c:numCache>
            </c:numRef>
          </c:cat>
          <c:val>
            <c:numRef>
              <c:f>Sheet1!$C$2:$C$22</c:f>
              <c:numCache>
                <c:formatCode>0.000000</c:formatCode>
                <c:ptCount val="21"/>
                <c:pt idx="0">
                  <c:v>-2.4087000000000002E-3</c:v>
                </c:pt>
                <c:pt idx="1">
                  <c:v>1.1743000000000001E-3</c:v>
                </c:pt>
                <c:pt idx="2">
                  <c:v>-3.2269999999999998E-4</c:v>
                </c:pt>
                <c:pt idx="3">
                  <c:v>-1.1192999999999999E-3</c:v>
                </c:pt>
                <c:pt idx="4">
                  <c:v>-1.1371E-3</c:v>
                </c:pt>
                <c:pt idx="5">
                  <c:v>-3.3841000000000001E-3</c:v>
                </c:pt>
                <c:pt idx="6">
                  <c:v>-3.6600000000000002E-5</c:v>
                </c:pt>
                <c:pt idx="7">
                  <c:v>0</c:v>
                </c:pt>
                <c:pt idx="8">
                  <c:v>-8.7089999999999997E-4</c:v>
                </c:pt>
                <c:pt idx="9">
                  <c:v>-1.11976E-2</c:v>
                </c:pt>
                <c:pt idx="10">
                  <c:v>-8.2416E-3</c:v>
                </c:pt>
                <c:pt idx="11">
                  <c:v>6.5750000000000001E-3</c:v>
                </c:pt>
                <c:pt idx="12">
                  <c:v>2.3030700000000001E-2</c:v>
                </c:pt>
                <c:pt idx="13">
                  <c:v>3.2780400000000001E-2</c:v>
                </c:pt>
                <c:pt idx="14">
                  <c:v>3.6148100000000002E-2</c:v>
                </c:pt>
                <c:pt idx="15">
                  <c:v>3.9068800000000001E-2</c:v>
                </c:pt>
                <c:pt idx="16">
                  <c:v>3.9435699999999997E-2</c:v>
                </c:pt>
                <c:pt idx="17">
                  <c:v>3.93487E-2</c:v>
                </c:pt>
                <c:pt idx="18">
                  <c:v>4.2093100000000001E-2</c:v>
                </c:pt>
                <c:pt idx="19">
                  <c:v>4.4851599999999998E-2</c:v>
                </c:pt>
                <c:pt idx="20">
                  <c:v>4.3672299999999997E-2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AFD-4955-B138-775179B0089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Korkea-aste</c:v>
                </c:pt>
              </c:strCache>
            </c:strRef>
          </c:tx>
          <c:spPr>
            <a:ln w="50800">
              <a:solidFill>
                <a:srgbClr val="007BA3"/>
              </a:solidFill>
            </a:ln>
          </c:spPr>
          <c:marker>
            <c:symbol val="none"/>
          </c:marker>
          <c:cat>
            <c:numRef>
              <c:f>Sheet1!$A$2:$A$22</c:f>
              <c:numCache>
                <c:formatCode>General</c:formatCode>
                <c:ptCount val="21"/>
                <c:pt idx="0">
                  <c:v>-10</c:v>
                </c:pt>
                <c:pt idx="1">
                  <c:v>-9</c:v>
                </c:pt>
                <c:pt idx="2">
                  <c:v>-8</c:v>
                </c:pt>
                <c:pt idx="3">
                  <c:v>-7</c:v>
                </c:pt>
                <c:pt idx="4">
                  <c:v>-6</c:v>
                </c:pt>
                <c:pt idx="5">
                  <c:v>-5</c:v>
                </c:pt>
                <c:pt idx="6">
                  <c:v>-4</c:v>
                </c:pt>
                <c:pt idx="7">
                  <c:v>-3</c:v>
                </c:pt>
                <c:pt idx="8">
                  <c:v>-2</c:v>
                </c:pt>
                <c:pt idx="9">
                  <c:v>-1</c:v>
                </c:pt>
                <c:pt idx="10">
                  <c:v>0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  <c:pt idx="14">
                  <c:v>4</c:v>
                </c:pt>
                <c:pt idx="15">
                  <c:v>5</c:v>
                </c:pt>
                <c:pt idx="16">
                  <c:v>6</c:v>
                </c:pt>
                <c:pt idx="17">
                  <c:v>7</c:v>
                </c:pt>
                <c:pt idx="18">
                  <c:v>8</c:v>
                </c:pt>
                <c:pt idx="19">
                  <c:v>9</c:v>
                </c:pt>
                <c:pt idx="20">
                  <c:v>10</c:v>
                </c:pt>
              </c:numCache>
            </c:numRef>
          </c:cat>
          <c:val>
            <c:numRef>
              <c:f>Sheet1!$D$2:$D$22</c:f>
              <c:numCache>
                <c:formatCode>0.000000</c:formatCode>
                <c:ptCount val="21"/>
                <c:pt idx="0">
                  <c:v>7.2966000000000003E-3</c:v>
                </c:pt>
                <c:pt idx="1">
                  <c:v>6.3642000000000004E-3</c:v>
                </c:pt>
                <c:pt idx="2">
                  <c:v>1.4806000000000001E-3</c:v>
                </c:pt>
                <c:pt idx="3">
                  <c:v>6.0441999999999996E-3</c:v>
                </c:pt>
                <c:pt idx="4">
                  <c:v>-6.1044999999999997E-3</c:v>
                </c:pt>
                <c:pt idx="5">
                  <c:v>1.3636E-3</c:v>
                </c:pt>
                <c:pt idx="6">
                  <c:v>7.0080000000000001E-4</c:v>
                </c:pt>
                <c:pt idx="7">
                  <c:v>0</c:v>
                </c:pt>
                <c:pt idx="8">
                  <c:v>2.6080000000000001E-3</c:v>
                </c:pt>
                <c:pt idx="9">
                  <c:v>-6.5586999999999998E-3</c:v>
                </c:pt>
                <c:pt idx="10">
                  <c:v>-1.13077E-2</c:v>
                </c:pt>
                <c:pt idx="11">
                  <c:v>-1.6779E-3</c:v>
                </c:pt>
                <c:pt idx="12">
                  <c:v>1.0117599999999999E-2</c:v>
                </c:pt>
                <c:pt idx="13">
                  <c:v>1.14965E-2</c:v>
                </c:pt>
                <c:pt idx="14">
                  <c:v>1.3565900000000001E-2</c:v>
                </c:pt>
                <c:pt idx="15">
                  <c:v>1.35833E-2</c:v>
                </c:pt>
                <c:pt idx="16">
                  <c:v>1.36648E-2</c:v>
                </c:pt>
                <c:pt idx="17">
                  <c:v>1.3784599999999999E-2</c:v>
                </c:pt>
                <c:pt idx="18">
                  <c:v>1.7287E-2</c:v>
                </c:pt>
                <c:pt idx="19">
                  <c:v>2.2908899999999999E-2</c:v>
                </c:pt>
                <c:pt idx="20">
                  <c:v>2.0057499999999999E-2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AFD-4955-B138-775179B008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808960"/>
        <c:axId val="76632000"/>
      </c:lineChart>
      <c:catAx>
        <c:axId val="40808960"/>
        <c:scaling>
          <c:orientation val="minMax"/>
        </c:scaling>
        <c:delete val="0"/>
        <c:axPos val="b"/>
        <c:majorGridlines>
          <c:spPr>
            <a:ln w="12700">
              <a:solidFill>
                <a:srgbClr val="D1E2EA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2225">
            <a:solidFill>
              <a:schemeClr val="tx1"/>
            </a:solidFill>
          </a:ln>
        </c:spPr>
        <c:txPr>
          <a:bodyPr rot="0" vert="horz"/>
          <a:lstStyle/>
          <a:p>
            <a:pPr>
              <a:defRPr sz="1800" b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i-FI"/>
          </a:p>
        </c:txPr>
        <c:crossAx val="76632000"/>
        <c:crossesAt val="-30"/>
        <c:auto val="1"/>
        <c:lblAlgn val="ctr"/>
        <c:lblOffset val="100"/>
        <c:tickLblSkip val="5"/>
        <c:tickMarkSkip val="1"/>
        <c:noMultiLvlLbl val="0"/>
      </c:catAx>
      <c:valAx>
        <c:axId val="76632000"/>
        <c:scaling>
          <c:orientation val="minMax"/>
          <c:max val="0.1"/>
          <c:min val="-0.1"/>
        </c:scaling>
        <c:delete val="0"/>
        <c:axPos val="l"/>
        <c:majorGridlines>
          <c:spPr>
            <a:ln w="12700">
              <a:solidFill>
                <a:srgbClr val="D1E2EA"/>
              </a:solidFill>
              <a:prstDash val="solid"/>
            </a:ln>
          </c:spPr>
        </c:majorGridlines>
        <c:numFmt formatCode="0.00" sourceLinked="0"/>
        <c:majorTickMark val="out"/>
        <c:minorTickMark val="none"/>
        <c:tickLblPos val="nextTo"/>
        <c:spPr>
          <a:ln w="22225">
            <a:solidFill>
              <a:schemeClr val="tx1"/>
            </a:solidFill>
          </a:ln>
        </c:spPr>
        <c:txPr>
          <a:bodyPr/>
          <a:lstStyle/>
          <a:p>
            <a:pPr>
              <a:defRPr sz="18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i-FI"/>
          </a:p>
        </c:txPr>
        <c:crossAx val="40808960"/>
        <c:crosses val="autoZero"/>
        <c:crossBetween val="between"/>
        <c:majorUnit val="5.000000000000001E-2"/>
        <c:minorUnit val="5.000000000000001E-2"/>
      </c:valAx>
      <c:spPr>
        <a:ln w="25400"/>
      </c:spPr>
    </c:plotArea>
    <c:plotVisOnly val="1"/>
    <c:dispBlanksAs val="gap"/>
    <c:showDLblsOverMax val="0"/>
  </c:chart>
  <c:spPr>
    <a:noFill/>
    <a:ln w="25400">
      <a:noFill/>
    </a:ln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17884994462583"/>
          <c:y val="7.2866074069345213E-2"/>
          <c:w val="0.81278116548720636"/>
          <c:h val="0.8299203528543778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Toinen aste</c:v>
                </c:pt>
              </c:strCache>
            </c:strRef>
          </c:tx>
          <c:spPr>
            <a:ln w="50800">
              <a:solidFill>
                <a:srgbClr val="E26E23"/>
              </a:solidFill>
            </a:ln>
          </c:spPr>
          <c:marker>
            <c:symbol val="none"/>
          </c:marker>
          <c:cat>
            <c:numRef>
              <c:f>Sheet1!$A$2:$A$22</c:f>
              <c:numCache>
                <c:formatCode>General</c:formatCode>
                <c:ptCount val="21"/>
                <c:pt idx="0">
                  <c:v>-10</c:v>
                </c:pt>
                <c:pt idx="1">
                  <c:v>-9</c:v>
                </c:pt>
                <c:pt idx="2">
                  <c:v>-8</c:v>
                </c:pt>
                <c:pt idx="3">
                  <c:v>-7</c:v>
                </c:pt>
                <c:pt idx="4">
                  <c:v>-6</c:v>
                </c:pt>
                <c:pt idx="5">
                  <c:v>-5</c:v>
                </c:pt>
                <c:pt idx="6">
                  <c:v>-4</c:v>
                </c:pt>
                <c:pt idx="7">
                  <c:v>-3</c:v>
                </c:pt>
                <c:pt idx="8">
                  <c:v>-2</c:v>
                </c:pt>
                <c:pt idx="9">
                  <c:v>-1</c:v>
                </c:pt>
                <c:pt idx="10">
                  <c:v>0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  <c:pt idx="14">
                  <c:v>4</c:v>
                </c:pt>
                <c:pt idx="15">
                  <c:v>5</c:v>
                </c:pt>
                <c:pt idx="16">
                  <c:v>6</c:v>
                </c:pt>
                <c:pt idx="17">
                  <c:v>7</c:v>
                </c:pt>
                <c:pt idx="18">
                  <c:v>8</c:v>
                </c:pt>
                <c:pt idx="19">
                  <c:v>9</c:v>
                </c:pt>
                <c:pt idx="20">
                  <c:v>10</c:v>
                </c:pt>
              </c:numCache>
            </c:numRef>
          </c:cat>
          <c:val>
            <c:numRef>
              <c:f>Sheet1!$B$2:$B$22</c:f>
              <c:numCache>
                <c:formatCode>0.000000</c:formatCode>
                <c:ptCount val="21"/>
                <c:pt idx="0">
                  <c:v>-7.628E-4</c:v>
                </c:pt>
                <c:pt idx="1">
                  <c:v>-2.7331999999999999E-3</c:v>
                </c:pt>
                <c:pt idx="2">
                  <c:v>-6.0355000000000001E-3</c:v>
                </c:pt>
                <c:pt idx="3">
                  <c:v>-2.2347000000000001E-3</c:v>
                </c:pt>
                <c:pt idx="4">
                  <c:v>-6.4590999999999997E-3</c:v>
                </c:pt>
                <c:pt idx="5">
                  <c:v>-5.2265000000000002E-3</c:v>
                </c:pt>
                <c:pt idx="6">
                  <c:v>6.3232000000000002E-3</c:v>
                </c:pt>
                <c:pt idx="7">
                  <c:v>0</c:v>
                </c:pt>
                <c:pt idx="8">
                  <c:v>1.1894E-2</c:v>
                </c:pt>
                <c:pt idx="9">
                  <c:v>1.0771999999999999E-3</c:v>
                </c:pt>
                <c:pt idx="10">
                  <c:v>-7.4574799999999997E-2</c:v>
                </c:pt>
                <c:pt idx="11">
                  <c:v>-0.1489077</c:v>
                </c:pt>
                <c:pt idx="12">
                  <c:v>-0.12641289999999999</c:v>
                </c:pt>
                <c:pt idx="13">
                  <c:v>-7.10649E-2</c:v>
                </c:pt>
                <c:pt idx="14">
                  <c:v>1.16498E-2</c:v>
                </c:pt>
                <c:pt idx="15">
                  <c:v>4.74657E-2</c:v>
                </c:pt>
                <c:pt idx="16">
                  <c:v>6.9141800000000003E-2</c:v>
                </c:pt>
                <c:pt idx="17">
                  <c:v>8.5757200000000006E-2</c:v>
                </c:pt>
                <c:pt idx="18">
                  <c:v>9.5230400000000007E-2</c:v>
                </c:pt>
                <c:pt idx="19">
                  <c:v>0.10539900000000001</c:v>
                </c:pt>
                <c:pt idx="20">
                  <c:v>0.1149873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90E-481C-AE69-2D178445765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Korkea-aste</c:v>
                </c:pt>
              </c:strCache>
            </c:strRef>
          </c:tx>
          <c:spPr>
            <a:ln w="50800">
              <a:solidFill>
                <a:srgbClr val="007BA3"/>
              </a:solidFill>
            </a:ln>
          </c:spPr>
          <c:marker>
            <c:symbol val="none"/>
          </c:marker>
          <c:cat>
            <c:numRef>
              <c:f>Sheet1!$A$2:$A$22</c:f>
              <c:numCache>
                <c:formatCode>General</c:formatCode>
                <c:ptCount val="21"/>
                <c:pt idx="0">
                  <c:v>-10</c:v>
                </c:pt>
                <c:pt idx="1">
                  <c:v>-9</c:v>
                </c:pt>
                <c:pt idx="2">
                  <c:v>-8</c:v>
                </c:pt>
                <c:pt idx="3">
                  <c:v>-7</c:v>
                </c:pt>
                <c:pt idx="4">
                  <c:v>-6</c:v>
                </c:pt>
                <c:pt idx="5">
                  <c:v>-5</c:v>
                </c:pt>
                <c:pt idx="6">
                  <c:v>-4</c:v>
                </c:pt>
                <c:pt idx="7">
                  <c:v>-3</c:v>
                </c:pt>
                <c:pt idx="8">
                  <c:v>-2</c:v>
                </c:pt>
                <c:pt idx="9">
                  <c:v>-1</c:v>
                </c:pt>
                <c:pt idx="10">
                  <c:v>0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  <c:pt idx="14">
                  <c:v>4</c:v>
                </c:pt>
                <c:pt idx="15">
                  <c:v>5</c:v>
                </c:pt>
                <c:pt idx="16">
                  <c:v>6</c:v>
                </c:pt>
                <c:pt idx="17">
                  <c:v>7</c:v>
                </c:pt>
                <c:pt idx="18">
                  <c:v>8</c:v>
                </c:pt>
                <c:pt idx="19">
                  <c:v>9</c:v>
                </c:pt>
                <c:pt idx="20">
                  <c:v>10</c:v>
                </c:pt>
              </c:numCache>
            </c:numRef>
          </c:cat>
          <c:val>
            <c:numRef>
              <c:f>Sheet1!$C$2:$C$22</c:f>
              <c:numCache>
                <c:formatCode>0.000000</c:formatCode>
                <c:ptCount val="21"/>
                <c:pt idx="0">
                  <c:v>-1.0430200000000001E-2</c:v>
                </c:pt>
                <c:pt idx="1">
                  <c:v>-5.3052999999999998E-3</c:v>
                </c:pt>
                <c:pt idx="2">
                  <c:v>-1.16145E-2</c:v>
                </c:pt>
                <c:pt idx="3">
                  <c:v>-1.5865400000000002E-2</c:v>
                </c:pt>
                <c:pt idx="4">
                  <c:v>-1.70914E-2</c:v>
                </c:pt>
                <c:pt idx="5">
                  <c:v>-1.07489E-2</c:v>
                </c:pt>
                <c:pt idx="6">
                  <c:v>-1.4036999999999999E-3</c:v>
                </c:pt>
                <c:pt idx="7">
                  <c:v>0</c:v>
                </c:pt>
                <c:pt idx="8">
                  <c:v>3.4440999999999999E-3</c:v>
                </c:pt>
                <c:pt idx="9">
                  <c:v>-3.6043E-3</c:v>
                </c:pt>
                <c:pt idx="10">
                  <c:v>-6.0125400000000002E-2</c:v>
                </c:pt>
                <c:pt idx="11">
                  <c:v>-0.1240975</c:v>
                </c:pt>
                <c:pt idx="12">
                  <c:v>-9.4625899999999999E-2</c:v>
                </c:pt>
                <c:pt idx="13">
                  <c:v>-6.18048E-2</c:v>
                </c:pt>
                <c:pt idx="14">
                  <c:v>-2.4845900000000001E-2</c:v>
                </c:pt>
                <c:pt idx="15">
                  <c:v>-5.3014000000000004E-3</c:v>
                </c:pt>
                <c:pt idx="16">
                  <c:v>2.9371000000000002E-3</c:v>
                </c:pt>
                <c:pt idx="17">
                  <c:v>1.1980599999999999E-2</c:v>
                </c:pt>
                <c:pt idx="18">
                  <c:v>2.1030900000000002E-2</c:v>
                </c:pt>
                <c:pt idx="19">
                  <c:v>2.7338999999999999E-2</c:v>
                </c:pt>
                <c:pt idx="20">
                  <c:v>3.7141300000000002E-2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290E-481C-AE69-2D1784457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808960"/>
        <c:axId val="76632000"/>
      </c:lineChart>
      <c:catAx>
        <c:axId val="40808960"/>
        <c:scaling>
          <c:orientation val="minMax"/>
        </c:scaling>
        <c:delete val="0"/>
        <c:axPos val="b"/>
        <c:majorGridlines>
          <c:spPr>
            <a:ln w="12700">
              <a:solidFill>
                <a:srgbClr val="D1E2EA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2225">
            <a:solidFill>
              <a:schemeClr val="tx1"/>
            </a:solidFill>
          </a:ln>
        </c:spPr>
        <c:txPr>
          <a:bodyPr rot="0" vert="horz"/>
          <a:lstStyle/>
          <a:p>
            <a:pPr>
              <a:defRPr sz="1800" b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i-FI"/>
          </a:p>
        </c:txPr>
        <c:crossAx val="76632000"/>
        <c:crossesAt val="-30"/>
        <c:auto val="1"/>
        <c:lblAlgn val="ctr"/>
        <c:lblOffset val="100"/>
        <c:tickLblSkip val="5"/>
        <c:tickMarkSkip val="1"/>
        <c:noMultiLvlLbl val="0"/>
      </c:catAx>
      <c:valAx>
        <c:axId val="76632000"/>
        <c:scaling>
          <c:orientation val="minMax"/>
          <c:max val="0.15000000000000002"/>
          <c:min val="-0.15000000000000002"/>
        </c:scaling>
        <c:delete val="0"/>
        <c:axPos val="l"/>
        <c:majorGridlines>
          <c:spPr>
            <a:ln w="12700">
              <a:solidFill>
                <a:srgbClr val="D1E2EA"/>
              </a:solidFill>
              <a:prstDash val="solid"/>
            </a:ln>
          </c:spPr>
        </c:majorGridlines>
        <c:numFmt formatCode="0.00" sourceLinked="0"/>
        <c:majorTickMark val="out"/>
        <c:minorTickMark val="none"/>
        <c:tickLblPos val="nextTo"/>
        <c:spPr>
          <a:ln w="22225">
            <a:solidFill>
              <a:schemeClr val="tx1"/>
            </a:solidFill>
          </a:ln>
        </c:spPr>
        <c:txPr>
          <a:bodyPr/>
          <a:lstStyle/>
          <a:p>
            <a:pPr>
              <a:defRPr sz="18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i-FI"/>
          </a:p>
        </c:txPr>
        <c:crossAx val="40808960"/>
        <c:crosses val="autoZero"/>
        <c:crossBetween val="between"/>
        <c:majorUnit val="5.000000000000001E-2"/>
        <c:minorUnit val="5.000000000000001E-2"/>
      </c:valAx>
      <c:spPr>
        <a:ln w="25400"/>
      </c:spPr>
    </c:plotArea>
    <c:plotVisOnly val="1"/>
    <c:dispBlanksAs val="gap"/>
    <c:showDLblsOverMax val="0"/>
  </c:chart>
  <c:spPr>
    <a:noFill/>
    <a:ln w="25400">
      <a:noFill/>
    </a:ln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17884994462583"/>
          <c:y val="7.2866074069345213E-2"/>
          <c:w val="0.81278116548720636"/>
          <c:h val="0.8299203528543778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Toinen aste</c:v>
                </c:pt>
              </c:strCache>
            </c:strRef>
          </c:tx>
          <c:spPr>
            <a:ln w="50800">
              <a:solidFill>
                <a:srgbClr val="E26E23"/>
              </a:solidFill>
            </a:ln>
          </c:spPr>
          <c:marker>
            <c:symbol val="none"/>
          </c:marker>
          <c:cat>
            <c:numRef>
              <c:f>Sheet1!$A$2:$A$22</c:f>
              <c:numCache>
                <c:formatCode>General</c:formatCode>
                <c:ptCount val="21"/>
                <c:pt idx="0">
                  <c:v>-10</c:v>
                </c:pt>
                <c:pt idx="1">
                  <c:v>-9</c:v>
                </c:pt>
                <c:pt idx="2">
                  <c:v>-8</c:v>
                </c:pt>
                <c:pt idx="3">
                  <c:v>-7</c:v>
                </c:pt>
                <c:pt idx="4">
                  <c:v>-6</c:v>
                </c:pt>
                <c:pt idx="5">
                  <c:v>-5</c:v>
                </c:pt>
                <c:pt idx="6">
                  <c:v>-4</c:v>
                </c:pt>
                <c:pt idx="7">
                  <c:v>-3</c:v>
                </c:pt>
                <c:pt idx="8">
                  <c:v>-2</c:v>
                </c:pt>
                <c:pt idx="9">
                  <c:v>-1</c:v>
                </c:pt>
                <c:pt idx="10">
                  <c:v>0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  <c:pt idx="14">
                  <c:v>4</c:v>
                </c:pt>
                <c:pt idx="15">
                  <c:v>5</c:v>
                </c:pt>
                <c:pt idx="16">
                  <c:v>6</c:v>
                </c:pt>
                <c:pt idx="17">
                  <c:v>7</c:v>
                </c:pt>
                <c:pt idx="18">
                  <c:v>8</c:v>
                </c:pt>
                <c:pt idx="19">
                  <c:v>9</c:v>
                </c:pt>
                <c:pt idx="20">
                  <c:v>10</c:v>
                </c:pt>
              </c:numCache>
            </c:numRef>
          </c:cat>
          <c:val>
            <c:numRef>
              <c:f>Sheet1!$B$2:$B$22</c:f>
              <c:numCache>
                <c:formatCode>0.000000</c:formatCode>
                <c:ptCount val="21"/>
                <c:pt idx="0">
                  <c:v>-3.9385000000000002E-3</c:v>
                </c:pt>
                <c:pt idx="1">
                  <c:v>-1.0929700000000001E-2</c:v>
                </c:pt>
                <c:pt idx="2">
                  <c:v>-9.6363000000000004E-3</c:v>
                </c:pt>
                <c:pt idx="3">
                  <c:v>-5.9560999999999998E-3</c:v>
                </c:pt>
                <c:pt idx="4">
                  <c:v>-6.0302000000000003E-3</c:v>
                </c:pt>
                <c:pt idx="5">
                  <c:v>-4.2713999999999998E-3</c:v>
                </c:pt>
                <c:pt idx="6">
                  <c:v>-1.8465000000000001E-3</c:v>
                </c:pt>
                <c:pt idx="7">
                  <c:v>0</c:v>
                </c:pt>
                <c:pt idx="8">
                  <c:v>-1.5242999999999999E-3</c:v>
                </c:pt>
                <c:pt idx="9">
                  <c:v>-2.72885E-2</c:v>
                </c:pt>
                <c:pt idx="10">
                  <c:v>-8.5360500000000006E-2</c:v>
                </c:pt>
                <c:pt idx="11">
                  <c:v>-7.6583600000000002E-2</c:v>
                </c:pt>
                <c:pt idx="12">
                  <c:v>-5.7735599999999998E-2</c:v>
                </c:pt>
                <c:pt idx="13">
                  <c:v>-2.8861999999999999E-2</c:v>
                </c:pt>
                <c:pt idx="14">
                  <c:v>-1.3258E-3</c:v>
                </c:pt>
                <c:pt idx="15">
                  <c:v>7.3512999999999998E-3</c:v>
                </c:pt>
                <c:pt idx="16">
                  <c:v>1.6781399999999998E-2</c:v>
                </c:pt>
                <c:pt idx="17">
                  <c:v>2.0351500000000002E-2</c:v>
                </c:pt>
                <c:pt idx="18">
                  <c:v>2.52041E-2</c:v>
                </c:pt>
                <c:pt idx="19">
                  <c:v>3.1101400000000001E-2</c:v>
                </c:pt>
                <c:pt idx="20">
                  <c:v>3.20714E-2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FD-4955-B138-775179B0089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Korkea-aste</c:v>
                </c:pt>
              </c:strCache>
            </c:strRef>
          </c:tx>
          <c:spPr>
            <a:ln w="50800">
              <a:solidFill>
                <a:srgbClr val="007BA3"/>
              </a:solidFill>
            </a:ln>
          </c:spPr>
          <c:marker>
            <c:symbol val="none"/>
          </c:marker>
          <c:cat>
            <c:numRef>
              <c:f>Sheet1!$A$2:$A$22</c:f>
              <c:numCache>
                <c:formatCode>General</c:formatCode>
                <c:ptCount val="21"/>
                <c:pt idx="0">
                  <c:v>-10</c:v>
                </c:pt>
                <c:pt idx="1">
                  <c:v>-9</c:v>
                </c:pt>
                <c:pt idx="2">
                  <c:v>-8</c:v>
                </c:pt>
                <c:pt idx="3">
                  <c:v>-7</c:v>
                </c:pt>
                <c:pt idx="4">
                  <c:v>-6</c:v>
                </c:pt>
                <c:pt idx="5">
                  <c:v>-5</c:v>
                </c:pt>
                <c:pt idx="6">
                  <c:v>-4</c:v>
                </c:pt>
                <c:pt idx="7">
                  <c:v>-3</c:v>
                </c:pt>
                <c:pt idx="8">
                  <c:v>-2</c:v>
                </c:pt>
                <c:pt idx="9">
                  <c:v>-1</c:v>
                </c:pt>
                <c:pt idx="10">
                  <c:v>0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  <c:pt idx="14">
                  <c:v>4</c:v>
                </c:pt>
                <c:pt idx="15">
                  <c:v>5</c:v>
                </c:pt>
                <c:pt idx="16">
                  <c:v>6</c:v>
                </c:pt>
                <c:pt idx="17">
                  <c:v>7</c:v>
                </c:pt>
                <c:pt idx="18">
                  <c:v>8</c:v>
                </c:pt>
                <c:pt idx="19">
                  <c:v>9</c:v>
                </c:pt>
                <c:pt idx="20">
                  <c:v>10</c:v>
                </c:pt>
              </c:numCache>
            </c:numRef>
          </c:cat>
          <c:val>
            <c:numRef>
              <c:f>Sheet1!$C$2:$C$22</c:f>
              <c:numCache>
                <c:formatCode>0.000000</c:formatCode>
                <c:ptCount val="21"/>
                <c:pt idx="0">
                  <c:v>2.1979999999999999E-3</c:v>
                </c:pt>
                <c:pt idx="1">
                  <c:v>1.7937000000000001E-3</c:v>
                </c:pt>
                <c:pt idx="2">
                  <c:v>-6.4153999999999999E-3</c:v>
                </c:pt>
                <c:pt idx="3">
                  <c:v>-7.8857000000000007E-3</c:v>
                </c:pt>
                <c:pt idx="4">
                  <c:v>-3.0869000000000001E-3</c:v>
                </c:pt>
                <c:pt idx="5">
                  <c:v>-3.5642E-3</c:v>
                </c:pt>
                <c:pt idx="6">
                  <c:v>-4.8957000000000002E-3</c:v>
                </c:pt>
                <c:pt idx="7">
                  <c:v>0</c:v>
                </c:pt>
                <c:pt idx="8">
                  <c:v>-2.2252999999999999E-3</c:v>
                </c:pt>
                <c:pt idx="9">
                  <c:v>-1.16975E-2</c:v>
                </c:pt>
                <c:pt idx="10">
                  <c:v>-4.9496900000000003E-2</c:v>
                </c:pt>
                <c:pt idx="11">
                  <c:v>-3.9170999999999997E-2</c:v>
                </c:pt>
                <c:pt idx="12">
                  <c:v>-2.9172699999999999E-2</c:v>
                </c:pt>
                <c:pt idx="13">
                  <c:v>-1.45843E-2</c:v>
                </c:pt>
                <c:pt idx="14">
                  <c:v>-7.8846000000000003E-3</c:v>
                </c:pt>
                <c:pt idx="15">
                  <c:v>-4.5423E-3</c:v>
                </c:pt>
                <c:pt idx="16">
                  <c:v>-4.0640000000000001E-4</c:v>
                </c:pt>
                <c:pt idx="17">
                  <c:v>6.1923000000000004E-3</c:v>
                </c:pt>
                <c:pt idx="18">
                  <c:v>6.7088E-3</c:v>
                </c:pt>
                <c:pt idx="19">
                  <c:v>1.2534200000000001E-2</c:v>
                </c:pt>
                <c:pt idx="20">
                  <c:v>1.8461200000000001E-2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AFD-4955-B138-775179B008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808960"/>
        <c:axId val="76632000"/>
      </c:lineChart>
      <c:catAx>
        <c:axId val="40808960"/>
        <c:scaling>
          <c:orientation val="minMax"/>
        </c:scaling>
        <c:delete val="0"/>
        <c:axPos val="b"/>
        <c:majorGridlines>
          <c:spPr>
            <a:ln w="12700">
              <a:solidFill>
                <a:srgbClr val="D1E2EA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2225">
            <a:solidFill>
              <a:schemeClr val="tx1"/>
            </a:solidFill>
          </a:ln>
        </c:spPr>
        <c:txPr>
          <a:bodyPr rot="0" vert="horz"/>
          <a:lstStyle/>
          <a:p>
            <a:pPr>
              <a:defRPr sz="1800" b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i-FI"/>
          </a:p>
        </c:txPr>
        <c:crossAx val="76632000"/>
        <c:crossesAt val="-30"/>
        <c:auto val="1"/>
        <c:lblAlgn val="ctr"/>
        <c:lblOffset val="100"/>
        <c:tickLblSkip val="5"/>
        <c:tickMarkSkip val="1"/>
        <c:noMultiLvlLbl val="0"/>
      </c:catAx>
      <c:valAx>
        <c:axId val="76632000"/>
        <c:scaling>
          <c:orientation val="minMax"/>
          <c:max val="0.1"/>
          <c:min val="-0.1"/>
        </c:scaling>
        <c:delete val="0"/>
        <c:axPos val="l"/>
        <c:majorGridlines>
          <c:spPr>
            <a:ln w="12700">
              <a:solidFill>
                <a:srgbClr val="D1E2EA"/>
              </a:solidFill>
              <a:prstDash val="solid"/>
            </a:ln>
          </c:spPr>
        </c:majorGridlines>
        <c:numFmt formatCode="0.00" sourceLinked="0"/>
        <c:majorTickMark val="out"/>
        <c:minorTickMark val="none"/>
        <c:tickLblPos val="nextTo"/>
        <c:spPr>
          <a:ln w="22225">
            <a:solidFill>
              <a:schemeClr val="tx1"/>
            </a:solidFill>
          </a:ln>
        </c:spPr>
        <c:txPr>
          <a:bodyPr/>
          <a:lstStyle/>
          <a:p>
            <a:pPr>
              <a:defRPr sz="18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i-FI"/>
          </a:p>
        </c:txPr>
        <c:crossAx val="40808960"/>
        <c:crosses val="autoZero"/>
        <c:crossBetween val="between"/>
        <c:majorUnit val="5.000000000000001E-2"/>
        <c:minorUnit val="5.000000000000001E-2"/>
      </c:valAx>
      <c:spPr>
        <a:ln w="25400"/>
      </c:spPr>
    </c:plotArea>
    <c:plotVisOnly val="1"/>
    <c:dispBlanksAs val="gap"/>
    <c:showDLblsOverMax val="0"/>
  </c:chart>
  <c:spPr>
    <a:noFill/>
    <a:ln w="25400">
      <a:noFill/>
    </a:ln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gradFill>
          <a:gsLst>
            <a:gs pos="0">
              <a:schemeClr val="accent1">
                <a:lumMod val="89000"/>
              </a:schemeClr>
            </a:gs>
            <a:gs pos="0">
              <a:srgbClr val="009CDD"/>
            </a:gs>
            <a:gs pos="100000">
              <a:schemeClr val="accent1">
                <a:lumMod val="75000"/>
              </a:schemeClr>
            </a:gs>
            <a:gs pos="77000">
              <a:srgbClr val="0058A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4B56C-6B97-4BE3-AD53-22E829B7D8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0104" y="1935766"/>
            <a:ext cx="9144000" cy="2858383"/>
          </a:xfrm>
        </p:spPr>
        <p:txBody>
          <a:bodyPr anchor="b">
            <a:noAutofit/>
          </a:bodyPr>
          <a:lstStyle>
            <a:lvl1pPr algn="l">
              <a:defRPr sz="6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</a:t>
            </a:r>
            <a:br>
              <a:rPr lang="en-US" dirty="0"/>
            </a:br>
            <a:r>
              <a:rPr lang="en-US" dirty="0"/>
              <a:t>style</a:t>
            </a:r>
            <a:endParaRPr lang="fi-FI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D1D733-7752-44BD-ACEC-6C0C005DA24B}"/>
              </a:ext>
            </a:extLst>
          </p:cNvPr>
          <p:cNvSpPr/>
          <p:nvPr/>
        </p:nvSpPr>
        <p:spPr>
          <a:xfrm>
            <a:off x="0" y="0"/>
            <a:ext cx="12192000" cy="942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9CD87C3-99FA-427F-9055-0170D9304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79" y="0"/>
            <a:ext cx="1126878" cy="1126878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3A0F392B-E5BB-40C3-938E-EABCCC995FD7}"/>
              </a:ext>
            </a:extLst>
          </p:cNvPr>
          <p:cNvSpPr/>
          <p:nvPr/>
        </p:nvSpPr>
        <p:spPr>
          <a:xfrm flipV="1">
            <a:off x="4520224" y="6115044"/>
            <a:ext cx="186917" cy="179758"/>
          </a:xfrm>
          <a:prstGeom prst="rect">
            <a:avLst/>
          </a:prstGeom>
          <a:solidFill>
            <a:srgbClr val="0057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1E33C7A-107A-4BDE-BC2B-FD289AB794DC}"/>
              </a:ext>
            </a:extLst>
          </p:cNvPr>
          <p:cNvSpPr/>
          <p:nvPr/>
        </p:nvSpPr>
        <p:spPr>
          <a:xfrm>
            <a:off x="7508172" y="6549994"/>
            <a:ext cx="310206" cy="308006"/>
          </a:xfrm>
          <a:prstGeom prst="rect">
            <a:avLst/>
          </a:prstGeom>
          <a:solidFill>
            <a:srgbClr val="007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8951C7B-87A1-4874-8483-B56BBDD1AB13}"/>
              </a:ext>
            </a:extLst>
          </p:cNvPr>
          <p:cNvSpPr/>
          <p:nvPr/>
        </p:nvSpPr>
        <p:spPr>
          <a:xfrm>
            <a:off x="7309969" y="6341586"/>
            <a:ext cx="200025" cy="181687"/>
          </a:xfrm>
          <a:prstGeom prst="rect">
            <a:avLst/>
          </a:prstGeom>
          <a:solidFill>
            <a:srgbClr val="004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9925850-48DA-4D37-854B-12D44FC96735}"/>
              </a:ext>
            </a:extLst>
          </p:cNvPr>
          <p:cNvSpPr/>
          <p:nvPr/>
        </p:nvSpPr>
        <p:spPr>
          <a:xfrm>
            <a:off x="3311602" y="6134098"/>
            <a:ext cx="685800" cy="720587"/>
          </a:xfrm>
          <a:prstGeom prst="rect">
            <a:avLst/>
          </a:prstGeom>
          <a:solidFill>
            <a:srgbClr val="006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D4E233F-CA8D-44DE-AB17-68DE8123349F}"/>
              </a:ext>
            </a:extLst>
          </p:cNvPr>
          <p:cNvSpPr/>
          <p:nvPr/>
        </p:nvSpPr>
        <p:spPr>
          <a:xfrm>
            <a:off x="5016594" y="6134097"/>
            <a:ext cx="685800" cy="720587"/>
          </a:xfrm>
          <a:prstGeom prst="rect">
            <a:avLst/>
          </a:prstGeom>
          <a:solidFill>
            <a:srgbClr val="015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3DD957C-178D-43EE-AB5E-FCA31A337E7C}"/>
              </a:ext>
            </a:extLst>
          </p:cNvPr>
          <p:cNvSpPr/>
          <p:nvPr/>
        </p:nvSpPr>
        <p:spPr>
          <a:xfrm>
            <a:off x="6524154" y="6147296"/>
            <a:ext cx="685801" cy="720587"/>
          </a:xfrm>
          <a:prstGeom prst="rect">
            <a:avLst/>
          </a:prstGeom>
          <a:solidFill>
            <a:srgbClr val="01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AEC7F0B-A57A-4CA4-8397-28D997CF9B2A}"/>
              </a:ext>
            </a:extLst>
          </p:cNvPr>
          <p:cNvSpPr/>
          <p:nvPr/>
        </p:nvSpPr>
        <p:spPr>
          <a:xfrm>
            <a:off x="8151748" y="6137413"/>
            <a:ext cx="685800" cy="720587"/>
          </a:xfrm>
          <a:prstGeom prst="rect">
            <a:avLst/>
          </a:prstGeom>
          <a:solidFill>
            <a:srgbClr val="00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35DA815-6B03-4912-86D8-C9FC5A1AA851}"/>
              </a:ext>
            </a:extLst>
          </p:cNvPr>
          <p:cNvSpPr/>
          <p:nvPr/>
        </p:nvSpPr>
        <p:spPr>
          <a:xfrm>
            <a:off x="9624940" y="6120294"/>
            <a:ext cx="685800" cy="720587"/>
          </a:xfrm>
          <a:prstGeom prst="rect">
            <a:avLst/>
          </a:prstGeom>
          <a:solidFill>
            <a:srgbClr val="006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1477488-3724-4C36-B2A6-4283CF0E9362}"/>
              </a:ext>
            </a:extLst>
          </p:cNvPr>
          <p:cNvSpPr/>
          <p:nvPr/>
        </p:nvSpPr>
        <p:spPr>
          <a:xfrm>
            <a:off x="2631121" y="6326416"/>
            <a:ext cx="310206" cy="322034"/>
          </a:xfrm>
          <a:prstGeom prst="rect">
            <a:avLst/>
          </a:prstGeom>
          <a:solidFill>
            <a:srgbClr val="007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B914870-109C-4087-9D83-38182EBE2197}"/>
              </a:ext>
            </a:extLst>
          </p:cNvPr>
          <p:cNvSpPr/>
          <p:nvPr/>
        </p:nvSpPr>
        <p:spPr>
          <a:xfrm>
            <a:off x="4715519" y="5795296"/>
            <a:ext cx="310206" cy="322034"/>
          </a:xfrm>
          <a:prstGeom prst="rect">
            <a:avLst/>
          </a:prstGeom>
          <a:solidFill>
            <a:srgbClr val="024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7A4B62A-B039-481D-BCA0-1E723E250D27}"/>
              </a:ext>
            </a:extLst>
          </p:cNvPr>
          <p:cNvSpPr/>
          <p:nvPr/>
        </p:nvSpPr>
        <p:spPr>
          <a:xfrm>
            <a:off x="4347801" y="6547471"/>
            <a:ext cx="310206" cy="307214"/>
          </a:xfrm>
          <a:prstGeom prst="rect">
            <a:avLst/>
          </a:prstGeom>
          <a:solidFill>
            <a:srgbClr val="004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D7CA9F3-2E37-46D6-B019-E9FD7A29DAAB}"/>
              </a:ext>
            </a:extLst>
          </p:cNvPr>
          <p:cNvSpPr/>
          <p:nvPr/>
        </p:nvSpPr>
        <p:spPr>
          <a:xfrm>
            <a:off x="5863996" y="6326416"/>
            <a:ext cx="310206" cy="322034"/>
          </a:xfrm>
          <a:prstGeom prst="rect">
            <a:avLst/>
          </a:prstGeom>
          <a:solidFill>
            <a:srgbClr val="007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E467313-787C-4832-A39F-2D15BECC656F}"/>
              </a:ext>
            </a:extLst>
          </p:cNvPr>
          <p:cNvSpPr/>
          <p:nvPr/>
        </p:nvSpPr>
        <p:spPr>
          <a:xfrm>
            <a:off x="7841542" y="5803024"/>
            <a:ext cx="310206" cy="322034"/>
          </a:xfrm>
          <a:prstGeom prst="rect">
            <a:avLst/>
          </a:prstGeom>
          <a:solidFill>
            <a:srgbClr val="003D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81F730E-57BA-4358-BEDD-04CFA4A17D44}"/>
              </a:ext>
            </a:extLst>
          </p:cNvPr>
          <p:cNvSpPr/>
          <p:nvPr/>
        </p:nvSpPr>
        <p:spPr>
          <a:xfrm>
            <a:off x="8951527" y="6333373"/>
            <a:ext cx="310206" cy="322034"/>
          </a:xfrm>
          <a:prstGeom prst="rect">
            <a:avLst/>
          </a:prstGeom>
          <a:solidFill>
            <a:srgbClr val="007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B0192BE-4E0A-4CAF-81B0-C910C3C946FC}"/>
              </a:ext>
            </a:extLst>
          </p:cNvPr>
          <p:cNvSpPr/>
          <p:nvPr/>
        </p:nvSpPr>
        <p:spPr>
          <a:xfrm>
            <a:off x="10661465" y="6539250"/>
            <a:ext cx="310206" cy="322034"/>
          </a:xfrm>
          <a:prstGeom prst="rect">
            <a:avLst/>
          </a:prstGeom>
          <a:solidFill>
            <a:srgbClr val="004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978E308-9113-4A41-BC15-11B876120BF0}"/>
              </a:ext>
            </a:extLst>
          </p:cNvPr>
          <p:cNvSpPr/>
          <p:nvPr/>
        </p:nvSpPr>
        <p:spPr>
          <a:xfrm>
            <a:off x="11031962" y="5819309"/>
            <a:ext cx="310206" cy="322034"/>
          </a:xfrm>
          <a:prstGeom prst="rect">
            <a:avLst/>
          </a:prstGeom>
          <a:solidFill>
            <a:srgbClr val="004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966888E-2EFF-4C09-B886-388008FB1DF1}"/>
              </a:ext>
            </a:extLst>
          </p:cNvPr>
          <p:cNvSpPr/>
          <p:nvPr/>
        </p:nvSpPr>
        <p:spPr>
          <a:xfrm>
            <a:off x="10461440" y="6312703"/>
            <a:ext cx="200025" cy="181687"/>
          </a:xfrm>
          <a:prstGeom prst="rect">
            <a:avLst/>
          </a:prstGeom>
          <a:solidFill>
            <a:srgbClr val="007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B00962E-EFFB-44F9-BBAD-6EC973892990}"/>
              </a:ext>
            </a:extLst>
          </p:cNvPr>
          <p:cNvSpPr/>
          <p:nvPr/>
        </p:nvSpPr>
        <p:spPr>
          <a:xfrm>
            <a:off x="9444375" y="5951184"/>
            <a:ext cx="200025" cy="181687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2FC3BB6-3FF4-44A6-8E32-CD3787225408}"/>
              </a:ext>
            </a:extLst>
          </p:cNvPr>
          <p:cNvSpPr/>
          <p:nvPr/>
        </p:nvSpPr>
        <p:spPr>
          <a:xfrm>
            <a:off x="9270934" y="6676313"/>
            <a:ext cx="200025" cy="181687"/>
          </a:xfrm>
          <a:prstGeom prst="rect">
            <a:avLst/>
          </a:prstGeom>
          <a:solidFill>
            <a:srgbClr val="004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A52C348-A79D-4CDC-B7E9-D49A2497EC27}"/>
              </a:ext>
            </a:extLst>
          </p:cNvPr>
          <p:cNvSpPr/>
          <p:nvPr/>
        </p:nvSpPr>
        <p:spPr>
          <a:xfrm>
            <a:off x="6199152" y="6676313"/>
            <a:ext cx="200025" cy="181687"/>
          </a:xfrm>
          <a:prstGeom prst="rect">
            <a:avLst/>
          </a:prstGeom>
          <a:solidFill>
            <a:srgbClr val="01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8A8C2F1-5474-42A8-BE4C-A4C8D6CB2FE9}"/>
              </a:ext>
            </a:extLst>
          </p:cNvPr>
          <p:cNvSpPr/>
          <p:nvPr/>
        </p:nvSpPr>
        <p:spPr>
          <a:xfrm>
            <a:off x="6327831" y="5965609"/>
            <a:ext cx="200025" cy="181687"/>
          </a:xfrm>
          <a:prstGeom prst="rect">
            <a:avLst/>
          </a:prstGeom>
          <a:solidFill>
            <a:srgbClr val="007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E9ED39F-7E21-4293-AE03-7EDD2AA084DF}"/>
              </a:ext>
            </a:extLst>
          </p:cNvPr>
          <p:cNvSpPr/>
          <p:nvPr/>
        </p:nvSpPr>
        <p:spPr>
          <a:xfrm>
            <a:off x="4141315" y="6362445"/>
            <a:ext cx="200025" cy="181687"/>
          </a:xfrm>
          <a:prstGeom prst="rect">
            <a:avLst/>
          </a:prstGeom>
          <a:solidFill>
            <a:srgbClr val="007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45789A8-5FA2-4A0C-B0FC-890B26B3DEB7}"/>
              </a:ext>
            </a:extLst>
          </p:cNvPr>
          <p:cNvSpPr/>
          <p:nvPr/>
        </p:nvSpPr>
        <p:spPr>
          <a:xfrm>
            <a:off x="3109780" y="5909248"/>
            <a:ext cx="200025" cy="181687"/>
          </a:xfrm>
          <a:prstGeom prst="rect">
            <a:avLst/>
          </a:prstGeom>
          <a:solidFill>
            <a:srgbClr val="01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DFF3135-6BA8-47C4-B831-D7150C57E0B3}"/>
              </a:ext>
            </a:extLst>
          </p:cNvPr>
          <p:cNvSpPr/>
          <p:nvPr/>
        </p:nvSpPr>
        <p:spPr>
          <a:xfrm>
            <a:off x="2942547" y="6676313"/>
            <a:ext cx="200025" cy="181687"/>
          </a:xfrm>
          <a:prstGeom prst="rect">
            <a:avLst/>
          </a:prstGeom>
          <a:solidFill>
            <a:srgbClr val="0044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D882014-1DDD-4FB4-8039-72F5D9D380CA}"/>
              </a:ext>
            </a:extLst>
          </p:cNvPr>
          <p:cNvSpPr/>
          <p:nvPr/>
        </p:nvSpPr>
        <p:spPr>
          <a:xfrm>
            <a:off x="7641153" y="6141344"/>
            <a:ext cx="200025" cy="181687"/>
          </a:xfrm>
          <a:prstGeom prst="rect">
            <a:avLst/>
          </a:prstGeom>
          <a:solidFill>
            <a:srgbClr val="0076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FA7ADE1-05D4-4C86-8CB6-1B1A4DE80B02}"/>
              </a:ext>
            </a:extLst>
          </p:cNvPr>
          <p:cNvSpPr/>
          <p:nvPr/>
        </p:nvSpPr>
        <p:spPr>
          <a:xfrm>
            <a:off x="4489845" y="6134097"/>
            <a:ext cx="200025" cy="181687"/>
          </a:xfrm>
          <a:prstGeom prst="rect">
            <a:avLst/>
          </a:prstGeom>
          <a:solidFill>
            <a:srgbClr val="01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7B20C14-4F89-4667-9624-3EBAF71D08D2}"/>
              </a:ext>
            </a:extLst>
          </p:cNvPr>
          <p:cNvSpPr/>
          <p:nvPr/>
        </p:nvSpPr>
        <p:spPr>
          <a:xfrm>
            <a:off x="10794362" y="6141343"/>
            <a:ext cx="200025" cy="181687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3919F66-AF97-48C5-A7FC-9F070023D67A}"/>
              </a:ext>
            </a:extLst>
          </p:cNvPr>
          <p:cNvSpPr/>
          <p:nvPr/>
        </p:nvSpPr>
        <p:spPr>
          <a:xfrm>
            <a:off x="11349993" y="6127139"/>
            <a:ext cx="685800" cy="720587"/>
          </a:xfrm>
          <a:prstGeom prst="rect">
            <a:avLst/>
          </a:prstGeom>
          <a:solidFill>
            <a:srgbClr val="006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1A4D8AA-72B1-405C-9D00-6361601B50DE}"/>
              </a:ext>
            </a:extLst>
          </p:cNvPr>
          <p:cNvSpPr/>
          <p:nvPr/>
        </p:nvSpPr>
        <p:spPr>
          <a:xfrm>
            <a:off x="12094502" y="6042027"/>
            <a:ext cx="97498" cy="322034"/>
          </a:xfrm>
          <a:prstGeom prst="rect">
            <a:avLst/>
          </a:prstGeom>
          <a:solidFill>
            <a:srgbClr val="006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7BD9665-56DE-4116-953F-2E9A83F0A082}"/>
              </a:ext>
            </a:extLst>
          </p:cNvPr>
          <p:cNvSpPr/>
          <p:nvPr/>
        </p:nvSpPr>
        <p:spPr>
          <a:xfrm>
            <a:off x="130729" y="6134098"/>
            <a:ext cx="685800" cy="720587"/>
          </a:xfrm>
          <a:prstGeom prst="rect">
            <a:avLst/>
          </a:prstGeom>
          <a:solidFill>
            <a:srgbClr val="006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BFC1DEB-5A56-4498-8238-FD363FBB1AE9}"/>
              </a:ext>
            </a:extLst>
          </p:cNvPr>
          <p:cNvSpPr/>
          <p:nvPr/>
        </p:nvSpPr>
        <p:spPr>
          <a:xfrm>
            <a:off x="1807532" y="6125057"/>
            <a:ext cx="685800" cy="711062"/>
          </a:xfrm>
          <a:prstGeom prst="rect">
            <a:avLst/>
          </a:prstGeom>
          <a:solidFill>
            <a:srgbClr val="015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CA0AAC1-2653-4F0E-87B3-676FB3559B11}"/>
              </a:ext>
            </a:extLst>
          </p:cNvPr>
          <p:cNvSpPr/>
          <p:nvPr/>
        </p:nvSpPr>
        <p:spPr>
          <a:xfrm>
            <a:off x="1499179" y="5797672"/>
            <a:ext cx="319731" cy="335949"/>
          </a:xfrm>
          <a:prstGeom prst="rect">
            <a:avLst/>
          </a:prstGeom>
          <a:solidFill>
            <a:srgbClr val="003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2287581-9F95-4A33-BB01-794F91057B7B}"/>
              </a:ext>
            </a:extLst>
          </p:cNvPr>
          <p:cNvSpPr/>
          <p:nvPr/>
        </p:nvSpPr>
        <p:spPr>
          <a:xfrm>
            <a:off x="1154426" y="6528262"/>
            <a:ext cx="319731" cy="326424"/>
          </a:xfrm>
          <a:prstGeom prst="rect">
            <a:avLst/>
          </a:prstGeom>
          <a:solidFill>
            <a:srgbClr val="007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7B2D5DE1-A857-4A69-8A1D-50D7BEEFF231}"/>
              </a:ext>
            </a:extLst>
          </p:cNvPr>
          <p:cNvSpPr/>
          <p:nvPr/>
        </p:nvSpPr>
        <p:spPr>
          <a:xfrm>
            <a:off x="1281227" y="6134097"/>
            <a:ext cx="200025" cy="181687"/>
          </a:xfrm>
          <a:prstGeom prst="rect">
            <a:avLst/>
          </a:prstGeom>
          <a:solidFill>
            <a:srgbClr val="027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F9C5AF6-FDD2-455C-9B70-C9C4256535BA}"/>
              </a:ext>
            </a:extLst>
          </p:cNvPr>
          <p:cNvSpPr/>
          <p:nvPr/>
        </p:nvSpPr>
        <p:spPr>
          <a:xfrm>
            <a:off x="950312" y="6334478"/>
            <a:ext cx="200025" cy="181687"/>
          </a:xfrm>
          <a:prstGeom prst="rect">
            <a:avLst/>
          </a:prstGeom>
          <a:solidFill>
            <a:srgbClr val="0051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ADE2632-E564-449A-99BF-9284264F59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7232" y="5205983"/>
            <a:ext cx="2743200" cy="3651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500" b="1">
                <a:solidFill>
                  <a:srgbClr val="009C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500" b="1">
                <a:solidFill>
                  <a:srgbClr val="009C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500" b="1">
                <a:solidFill>
                  <a:srgbClr val="009C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500" b="1">
                <a:solidFill>
                  <a:srgbClr val="009C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500" b="1">
                <a:solidFill>
                  <a:srgbClr val="009C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3B2A65EF-3E1E-48C9-829B-9C2063C336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38600" y="5203939"/>
            <a:ext cx="2743200" cy="3651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500" b="1">
                <a:solidFill>
                  <a:srgbClr val="009C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500" b="1">
                <a:solidFill>
                  <a:srgbClr val="009C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500" b="1">
                <a:solidFill>
                  <a:srgbClr val="009C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500" b="1">
                <a:solidFill>
                  <a:srgbClr val="009C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500" b="1">
                <a:solidFill>
                  <a:srgbClr val="009C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1A078B7-FEEF-40A4-B358-FC425340C4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19937" y="5202476"/>
            <a:ext cx="2743200" cy="3651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500" b="1">
                <a:solidFill>
                  <a:srgbClr val="009C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500" b="1">
                <a:solidFill>
                  <a:srgbClr val="009C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500" b="1">
                <a:solidFill>
                  <a:srgbClr val="009C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500" b="1">
                <a:solidFill>
                  <a:srgbClr val="009C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500" b="1">
                <a:solidFill>
                  <a:srgbClr val="009C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89ED814-9D8D-4ED1-85C5-7ED1D28CD966}"/>
              </a:ext>
            </a:extLst>
          </p:cNvPr>
          <p:cNvSpPr/>
          <p:nvPr userDrawn="1"/>
        </p:nvSpPr>
        <p:spPr>
          <a:xfrm>
            <a:off x="0" y="0"/>
            <a:ext cx="12192000" cy="942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4" name="Picture 4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FA4D6E6-B928-45EE-A05B-EEC58B16AA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79" y="0"/>
            <a:ext cx="1126878" cy="1126878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4E46E990-D056-44FB-9860-8847042C2006}"/>
              </a:ext>
            </a:extLst>
          </p:cNvPr>
          <p:cNvSpPr/>
          <p:nvPr userDrawn="1"/>
        </p:nvSpPr>
        <p:spPr>
          <a:xfrm flipV="1">
            <a:off x="4520224" y="6115044"/>
            <a:ext cx="186917" cy="179758"/>
          </a:xfrm>
          <a:prstGeom prst="rect">
            <a:avLst/>
          </a:prstGeom>
          <a:solidFill>
            <a:srgbClr val="0057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DD26E3F-8760-4DEC-B701-B457250BCE2B}"/>
              </a:ext>
            </a:extLst>
          </p:cNvPr>
          <p:cNvSpPr/>
          <p:nvPr userDrawn="1"/>
        </p:nvSpPr>
        <p:spPr>
          <a:xfrm>
            <a:off x="7508172" y="6549994"/>
            <a:ext cx="310206" cy="308006"/>
          </a:xfrm>
          <a:prstGeom prst="rect">
            <a:avLst/>
          </a:prstGeom>
          <a:solidFill>
            <a:srgbClr val="007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4EFA9FA-BFF4-4F1B-833A-E002AFC899C9}"/>
              </a:ext>
            </a:extLst>
          </p:cNvPr>
          <p:cNvSpPr/>
          <p:nvPr userDrawn="1"/>
        </p:nvSpPr>
        <p:spPr>
          <a:xfrm>
            <a:off x="7309969" y="6341586"/>
            <a:ext cx="200025" cy="181687"/>
          </a:xfrm>
          <a:prstGeom prst="rect">
            <a:avLst/>
          </a:prstGeom>
          <a:solidFill>
            <a:srgbClr val="004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DF9AE4C-669C-44E6-A8DF-9A9D02AF78EA}"/>
              </a:ext>
            </a:extLst>
          </p:cNvPr>
          <p:cNvSpPr/>
          <p:nvPr userDrawn="1"/>
        </p:nvSpPr>
        <p:spPr>
          <a:xfrm>
            <a:off x="3311602" y="6134098"/>
            <a:ext cx="685800" cy="720587"/>
          </a:xfrm>
          <a:prstGeom prst="rect">
            <a:avLst/>
          </a:prstGeom>
          <a:solidFill>
            <a:srgbClr val="006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F1C7592-688B-43B5-B486-3BE189FB7786}"/>
              </a:ext>
            </a:extLst>
          </p:cNvPr>
          <p:cNvSpPr/>
          <p:nvPr userDrawn="1"/>
        </p:nvSpPr>
        <p:spPr>
          <a:xfrm>
            <a:off x="5016594" y="6134097"/>
            <a:ext cx="685800" cy="720587"/>
          </a:xfrm>
          <a:prstGeom prst="rect">
            <a:avLst/>
          </a:prstGeom>
          <a:solidFill>
            <a:srgbClr val="015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3625BE2-1C5C-4AA8-8152-6E99ADD8AD53}"/>
              </a:ext>
            </a:extLst>
          </p:cNvPr>
          <p:cNvSpPr/>
          <p:nvPr userDrawn="1"/>
        </p:nvSpPr>
        <p:spPr>
          <a:xfrm>
            <a:off x="6524154" y="6147296"/>
            <a:ext cx="685801" cy="720587"/>
          </a:xfrm>
          <a:prstGeom prst="rect">
            <a:avLst/>
          </a:prstGeom>
          <a:solidFill>
            <a:srgbClr val="01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53D2D26-D37C-4C8C-9D05-1D93019E0B89}"/>
              </a:ext>
            </a:extLst>
          </p:cNvPr>
          <p:cNvSpPr/>
          <p:nvPr userDrawn="1"/>
        </p:nvSpPr>
        <p:spPr>
          <a:xfrm>
            <a:off x="8151748" y="6137413"/>
            <a:ext cx="685800" cy="720587"/>
          </a:xfrm>
          <a:prstGeom prst="rect">
            <a:avLst/>
          </a:prstGeom>
          <a:solidFill>
            <a:srgbClr val="00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01652CD-29A9-4442-95D5-FBA4FD21FD0D}"/>
              </a:ext>
            </a:extLst>
          </p:cNvPr>
          <p:cNvSpPr/>
          <p:nvPr userDrawn="1"/>
        </p:nvSpPr>
        <p:spPr>
          <a:xfrm>
            <a:off x="9624940" y="6120294"/>
            <a:ext cx="685800" cy="720587"/>
          </a:xfrm>
          <a:prstGeom prst="rect">
            <a:avLst/>
          </a:prstGeom>
          <a:solidFill>
            <a:srgbClr val="006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4F0DE29C-C2C6-42E4-AF57-3F99DA2380FC}"/>
              </a:ext>
            </a:extLst>
          </p:cNvPr>
          <p:cNvSpPr/>
          <p:nvPr userDrawn="1"/>
        </p:nvSpPr>
        <p:spPr>
          <a:xfrm>
            <a:off x="2631121" y="6326416"/>
            <a:ext cx="310206" cy="322034"/>
          </a:xfrm>
          <a:prstGeom prst="rect">
            <a:avLst/>
          </a:prstGeom>
          <a:solidFill>
            <a:srgbClr val="007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74DC0D29-3151-44AB-AEB9-28B01F65FFD2}"/>
              </a:ext>
            </a:extLst>
          </p:cNvPr>
          <p:cNvSpPr/>
          <p:nvPr userDrawn="1"/>
        </p:nvSpPr>
        <p:spPr>
          <a:xfrm>
            <a:off x="4715519" y="5795296"/>
            <a:ext cx="310206" cy="322034"/>
          </a:xfrm>
          <a:prstGeom prst="rect">
            <a:avLst/>
          </a:prstGeom>
          <a:solidFill>
            <a:srgbClr val="024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FFEB727D-6ADF-4701-8C60-97E0B15EC626}"/>
              </a:ext>
            </a:extLst>
          </p:cNvPr>
          <p:cNvSpPr/>
          <p:nvPr userDrawn="1"/>
        </p:nvSpPr>
        <p:spPr>
          <a:xfrm>
            <a:off x="4347801" y="6547471"/>
            <a:ext cx="310206" cy="307214"/>
          </a:xfrm>
          <a:prstGeom prst="rect">
            <a:avLst/>
          </a:prstGeom>
          <a:solidFill>
            <a:srgbClr val="004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8ECC8899-3D48-44D2-91A1-7BDFAEDC1426}"/>
              </a:ext>
            </a:extLst>
          </p:cNvPr>
          <p:cNvSpPr/>
          <p:nvPr userDrawn="1"/>
        </p:nvSpPr>
        <p:spPr>
          <a:xfrm>
            <a:off x="5863996" y="6326416"/>
            <a:ext cx="310206" cy="322034"/>
          </a:xfrm>
          <a:prstGeom prst="rect">
            <a:avLst/>
          </a:prstGeom>
          <a:solidFill>
            <a:srgbClr val="007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B022077F-6A57-4A50-A43A-15BC05B11C75}"/>
              </a:ext>
            </a:extLst>
          </p:cNvPr>
          <p:cNvSpPr/>
          <p:nvPr userDrawn="1"/>
        </p:nvSpPr>
        <p:spPr>
          <a:xfrm>
            <a:off x="7841542" y="5803024"/>
            <a:ext cx="310206" cy="322034"/>
          </a:xfrm>
          <a:prstGeom prst="rect">
            <a:avLst/>
          </a:prstGeom>
          <a:solidFill>
            <a:srgbClr val="003D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70F5A34-564B-40F9-AF45-D656CA7F73B5}"/>
              </a:ext>
            </a:extLst>
          </p:cNvPr>
          <p:cNvSpPr/>
          <p:nvPr userDrawn="1"/>
        </p:nvSpPr>
        <p:spPr>
          <a:xfrm>
            <a:off x="8951527" y="6333373"/>
            <a:ext cx="310206" cy="322034"/>
          </a:xfrm>
          <a:prstGeom prst="rect">
            <a:avLst/>
          </a:prstGeom>
          <a:solidFill>
            <a:srgbClr val="007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14D45840-81BC-4B55-B6A1-2B1E5D7B935A}"/>
              </a:ext>
            </a:extLst>
          </p:cNvPr>
          <p:cNvSpPr/>
          <p:nvPr userDrawn="1"/>
        </p:nvSpPr>
        <p:spPr>
          <a:xfrm>
            <a:off x="10661465" y="6539250"/>
            <a:ext cx="310206" cy="322034"/>
          </a:xfrm>
          <a:prstGeom prst="rect">
            <a:avLst/>
          </a:prstGeom>
          <a:solidFill>
            <a:srgbClr val="004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4801D13D-0D60-41AC-BC96-BDFE039D393C}"/>
              </a:ext>
            </a:extLst>
          </p:cNvPr>
          <p:cNvSpPr/>
          <p:nvPr userDrawn="1"/>
        </p:nvSpPr>
        <p:spPr>
          <a:xfrm>
            <a:off x="11031962" y="5819309"/>
            <a:ext cx="310206" cy="322034"/>
          </a:xfrm>
          <a:prstGeom prst="rect">
            <a:avLst/>
          </a:prstGeom>
          <a:solidFill>
            <a:srgbClr val="004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55167E0D-F0BD-4328-919D-97B1BD6636A2}"/>
              </a:ext>
            </a:extLst>
          </p:cNvPr>
          <p:cNvSpPr/>
          <p:nvPr userDrawn="1"/>
        </p:nvSpPr>
        <p:spPr>
          <a:xfrm>
            <a:off x="10461440" y="6312703"/>
            <a:ext cx="200025" cy="181687"/>
          </a:xfrm>
          <a:prstGeom prst="rect">
            <a:avLst/>
          </a:prstGeom>
          <a:solidFill>
            <a:srgbClr val="007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8218A7D8-D379-4E94-B0A9-48A345CB27A5}"/>
              </a:ext>
            </a:extLst>
          </p:cNvPr>
          <p:cNvSpPr/>
          <p:nvPr userDrawn="1"/>
        </p:nvSpPr>
        <p:spPr>
          <a:xfrm>
            <a:off x="9444375" y="5951184"/>
            <a:ext cx="200025" cy="181687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203DDF85-5F45-4D11-9FB6-56DE2F0E87CC}"/>
              </a:ext>
            </a:extLst>
          </p:cNvPr>
          <p:cNvSpPr/>
          <p:nvPr userDrawn="1"/>
        </p:nvSpPr>
        <p:spPr>
          <a:xfrm>
            <a:off x="9270934" y="6676313"/>
            <a:ext cx="200025" cy="181687"/>
          </a:xfrm>
          <a:prstGeom prst="rect">
            <a:avLst/>
          </a:prstGeom>
          <a:solidFill>
            <a:srgbClr val="004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16884D18-7F51-49C4-8EA3-C42D8DD4D7B7}"/>
              </a:ext>
            </a:extLst>
          </p:cNvPr>
          <p:cNvSpPr/>
          <p:nvPr userDrawn="1"/>
        </p:nvSpPr>
        <p:spPr>
          <a:xfrm>
            <a:off x="6199152" y="6676313"/>
            <a:ext cx="200025" cy="181687"/>
          </a:xfrm>
          <a:prstGeom prst="rect">
            <a:avLst/>
          </a:prstGeom>
          <a:solidFill>
            <a:srgbClr val="01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74968619-B195-4421-8951-03656E57F12F}"/>
              </a:ext>
            </a:extLst>
          </p:cNvPr>
          <p:cNvSpPr/>
          <p:nvPr userDrawn="1"/>
        </p:nvSpPr>
        <p:spPr>
          <a:xfrm>
            <a:off x="6327831" y="5965609"/>
            <a:ext cx="200025" cy="181687"/>
          </a:xfrm>
          <a:prstGeom prst="rect">
            <a:avLst/>
          </a:prstGeom>
          <a:solidFill>
            <a:srgbClr val="007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70678242-2083-47AC-9CC1-C950D30A9196}"/>
              </a:ext>
            </a:extLst>
          </p:cNvPr>
          <p:cNvSpPr/>
          <p:nvPr userDrawn="1"/>
        </p:nvSpPr>
        <p:spPr>
          <a:xfrm>
            <a:off x="4141315" y="6362445"/>
            <a:ext cx="200025" cy="181687"/>
          </a:xfrm>
          <a:prstGeom prst="rect">
            <a:avLst/>
          </a:prstGeom>
          <a:solidFill>
            <a:srgbClr val="007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9DDDE62C-0F30-43AD-9581-E0A2B2C17E57}"/>
              </a:ext>
            </a:extLst>
          </p:cNvPr>
          <p:cNvSpPr/>
          <p:nvPr userDrawn="1"/>
        </p:nvSpPr>
        <p:spPr>
          <a:xfrm>
            <a:off x="3109780" y="5909248"/>
            <a:ext cx="200025" cy="181687"/>
          </a:xfrm>
          <a:prstGeom prst="rect">
            <a:avLst/>
          </a:prstGeom>
          <a:solidFill>
            <a:srgbClr val="01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20606DB2-3E22-4681-87AD-7AA2EB81B75F}"/>
              </a:ext>
            </a:extLst>
          </p:cNvPr>
          <p:cNvSpPr/>
          <p:nvPr userDrawn="1"/>
        </p:nvSpPr>
        <p:spPr>
          <a:xfrm>
            <a:off x="2942547" y="6676313"/>
            <a:ext cx="200025" cy="181687"/>
          </a:xfrm>
          <a:prstGeom prst="rect">
            <a:avLst/>
          </a:prstGeom>
          <a:solidFill>
            <a:srgbClr val="0044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8F573E87-85DC-44A4-A90C-F1C0B95CD3C3}"/>
              </a:ext>
            </a:extLst>
          </p:cNvPr>
          <p:cNvSpPr/>
          <p:nvPr userDrawn="1"/>
        </p:nvSpPr>
        <p:spPr>
          <a:xfrm>
            <a:off x="7641153" y="6141344"/>
            <a:ext cx="200025" cy="181687"/>
          </a:xfrm>
          <a:prstGeom prst="rect">
            <a:avLst/>
          </a:prstGeom>
          <a:solidFill>
            <a:srgbClr val="0076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7454937B-C411-4CDB-9907-1C1299BE203A}"/>
              </a:ext>
            </a:extLst>
          </p:cNvPr>
          <p:cNvSpPr/>
          <p:nvPr userDrawn="1"/>
        </p:nvSpPr>
        <p:spPr>
          <a:xfrm>
            <a:off x="4489845" y="6134097"/>
            <a:ext cx="200025" cy="181687"/>
          </a:xfrm>
          <a:prstGeom prst="rect">
            <a:avLst/>
          </a:prstGeom>
          <a:solidFill>
            <a:srgbClr val="01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695D7A45-80AB-461A-8700-3B7C1E3A07FB}"/>
              </a:ext>
            </a:extLst>
          </p:cNvPr>
          <p:cNvSpPr/>
          <p:nvPr userDrawn="1"/>
        </p:nvSpPr>
        <p:spPr>
          <a:xfrm>
            <a:off x="10794362" y="6141343"/>
            <a:ext cx="200025" cy="181687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05505020-F55D-48B8-928E-CB7D31D8A584}"/>
              </a:ext>
            </a:extLst>
          </p:cNvPr>
          <p:cNvSpPr/>
          <p:nvPr userDrawn="1"/>
        </p:nvSpPr>
        <p:spPr>
          <a:xfrm>
            <a:off x="11349993" y="6127139"/>
            <a:ext cx="685800" cy="720587"/>
          </a:xfrm>
          <a:prstGeom prst="rect">
            <a:avLst/>
          </a:prstGeom>
          <a:solidFill>
            <a:srgbClr val="006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FB5BE41C-D4A3-4DB2-840A-C0CD54D32661}"/>
              </a:ext>
            </a:extLst>
          </p:cNvPr>
          <p:cNvSpPr/>
          <p:nvPr userDrawn="1"/>
        </p:nvSpPr>
        <p:spPr>
          <a:xfrm>
            <a:off x="12094502" y="6042027"/>
            <a:ext cx="97498" cy="322034"/>
          </a:xfrm>
          <a:prstGeom prst="rect">
            <a:avLst/>
          </a:prstGeom>
          <a:solidFill>
            <a:srgbClr val="006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E02DCEE-82E6-47DF-86A9-9A03A5FCCFF2}"/>
              </a:ext>
            </a:extLst>
          </p:cNvPr>
          <p:cNvSpPr/>
          <p:nvPr userDrawn="1"/>
        </p:nvSpPr>
        <p:spPr>
          <a:xfrm>
            <a:off x="130729" y="6134098"/>
            <a:ext cx="685800" cy="720587"/>
          </a:xfrm>
          <a:prstGeom prst="rect">
            <a:avLst/>
          </a:prstGeom>
          <a:solidFill>
            <a:srgbClr val="006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881358F1-15A3-4863-9471-A43282257812}"/>
              </a:ext>
            </a:extLst>
          </p:cNvPr>
          <p:cNvSpPr/>
          <p:nvPr userDrawn="1"/>
        </p:nvSpPr>
        <p:spPr>
          <a:xfrm>
            <a:off x="1807532" y="6125057"/>
            <a:ext cx="685800" cy="711062"/>
          </a:xfrm>
          <a:prstGeom prst="rect">
            <a:avLst/>
          </a:prstGeom>
          <a:solidFill>
            <a:srgbClr val="015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8B3803A3-791C-4361-8502-30BFF90CE52D}"/>
              </a:ext>
            </a:extLst>
          </p:cNvPr>
          <p:cNvSpPr/>
          <p:nvPr userDrawn="1"/>
        </p:nvSpPr>
        <p:spPr>
          <a:xfrm>
            <a:off x="1499179" y="5797672"/>
            <a:ext cx="319731" cy="335949"/>
          </a:xfrm>
          <a:prstGeom prst="rect">
            <a:avLst/>
          </a:prstGeom>
          <a:solidFill>
            <a:srgbClr val="003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4AD4CCF6-2E0D-4C6C-A3A9-3FCD331C1674}"/>
              </a:ext>
            </a:extLst>
          </p:cNvPr>
          <p:cNvSpPr/>
          <p:nvPr userDrawn="1"/>
        </p:nvSpPr>
        <p:spPr>
          <a:xfrm>
            <a:off x="1154426" y="6528262"/>
            <a:ext cx="319731" cy="326424"/>
          </a:xfrm>
          <a:prstGeom prst="rect">
            <a:avLst/>
          </a:prstGeom>
          <a:solidFill>
            <a:srgbClr val="007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68F16C18-39D4-4AB1-A684-7191701530CE}"/>
              </a:ext>
            </a:extLst>
          </p:cNvPr>
          <p:cNvSpPr/>
          <p:nvPr userDrawn="1"/>
        </p:nvSpPr>
        <p:spPr>
          <a:xfrm>
            <a:off x="1281227" y="6134097"/>
            <a:ext cx="200025" cy="181687"/>
          </a:xfrm>
          <a:prstGeom prst="rect">
            <a:avLst/>
          </a:prstGeom>
          <a:solidFill>
            <a:srgbClr val="027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208E61A1-D0D0-4983-A0DE-EE6DD0AAB76B}"/>
              </a:ext>
            </a:extLst>
          </p:cNvPr>
          <p:cNvSpPr/>
          <p:nvPr userDrawn="1"/>
        </p:nvSpPr>
        <p:spPr>
          <a:xfrm>
            <a:off x="950312" y="6334478"/>
            <a:ext cx="200025" cy="181687"/>
          </a:xfrm>
          <a:prstGeom prst="rect">
            <a:avLst/>
          </a:prstGeom>
          <a:solidFill>
            <a:srgbClr val="0051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5780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lkkä otsikko">
    <p:bg>
      <p:bgPr>
        <a:solidFill>
          <a:srgbClr val="F0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D876D1-BE9A-4E7D-A4DF-183220658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F2E8-8ABC-4CC8-A496-375D3870BED3}" type="datetimeFigureOut">
              <a:rPr lang="fi-FI" smtClean="0"/>
              <a:t>14.12.2021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75E622-BC5C-4DEB-B493-02D0F49F7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D0493E-122E-452B-821C-35FAE54D0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09B7-F379-43B4-A467-3003A8595D0E}" type="slidenum">
              <a:rPr lang="fi-FI" smtClean="0"/>
              <a:t>‹#›</a:t>
            </a:fld>
            <a:endParaRPr 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CC4E63-21AA-46A9-802B-16F78615DD6F}"/>
              </a:ext>
            </a:extLst>
          </p:cNvPr>
          <p:cNvSpPr/>
          <p:nvPr/>
        </p:nvSpPr>
        <p:spPr>
          <a:xfrm>
            <a:off x="0" y="6335486"/>
            <a:ext cx="12192000" cy="522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A22A51-FC54-4975-A315-219A74A37CFA}"/>
              </a:ext>
            </a:extLst>
          </p:cNvPr>
          <p:cNvSpPr/>
          <p:nvPr/>
        </p:nvSpPr>
        <p:spPr>
          <a:xfrm>
            <a:off x="0" y="0"/>
            <a:ext cx="12192000" cy="385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0EEBFC-00E0-46F1-A4E6-B64CFAFB1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028" y="510041"/>
            <a:ext cx="10515600" cy="1168174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58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7C9DD68-FB83-4AC4-B45C-3CCF9B8CFC5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37028" y="1970621"/>
            <a:ext cx="10591800" cy="4103688"/>
          </a:xfrm>
        </p:spPr>
        <p:txBody>
          <a:bodyPr>
            <a:normAutofit/>
          </a:bodyPr>
          <a:lstStyle>
            <a:lvl1pPr>
              <a:buClr>
                <a:srgbClr val="009CDD"/>
              </a:buClr>
              <a:defRPr sz="18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9CDD"/>
              </a:buClr>
              <a:defRPr sz="18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9CDD"/>
              </a:buClr>
              <a:defRPr sz="18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9CDD"/>
              </a:buClr>
              <a:defRPr sz="18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9CDD"/>
              </a:buClr>
              <a:defRPr sz="18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FC960AC-0CBC-49E4-90E5-E5BAEF108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982" y="0"/>
            <a:ext cx="613293" cy="61329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3661B6E-8B27-4111-90EE-99170DE15910}"/>
              </a:ext>
            </a:extLst>
          </p:cNvPr>
          <p:cNvSpPr txBox="1"/>
          <p:nvPr/>
        </p:nvSpPr>
        <p:spPr>
          <a:xfrm>
            <a:off x="954736" y="6470651"/>
            <a:ext cx="25058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b="1" dirty="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ETLA | </a:t>
            </a:r>
            <a:r>
              <a:rPr lang="fi-FI" sz="900" b="0" dirty="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Elinkeinoelämän tutkimuslaitos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647F0ED4-2E31-4653-98A4-3979F43FAF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15625" y="6459538"/>
            <a:ext cx="942975" cy="2619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93F460-56DA-4317-B70C-AB750CDCB5CD}"/>
              </a:ext>
            </a:extLst>
          </p:cNvPr>
          <p:cNvSpPr/>
          <p:nvPr userDrawn="1"/>
        </p:nvSpPr>
        <p:spPr>
          <a:xfrm>
            <a:off x="0" y="6335486"/>
            <a:ext cx="12192000" cy="522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BC2FB9-21BB-4029-AB58-EC7CFD7DF895}"/>
              </a:ext>
            </a:extLst>
          </p:cNvPr>
          <p:cNvSpPr/>
          <p:nvPr userDrawn="1"/>
        </p:nvSpPr>
        <p:spPr>
          <a:xfrm>
            <a:off x="0" y="0"/>
            <a:ext cx="12192000" cy="385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C28BA4D-AB0C-4C8D-A631-6905F140E1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982" y="0"/>
            <a:ext cx="613293" cy="613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624937A-FBF4-4D40-9112-DBE0F5CF4DE6}"/>
              </a:ext>
            </a:extLst>
          </p:cNvPr>
          <p:cNvSpPr txBox="1"/>
          <p:nvPr userDrawn="1"/>
        </p:nvSpPr>
        <p:spPr>
          <a:xfrm>
            <a:off x="954736" y="6470651"/>
            <a:ext cx="25058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b="1" dirty="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ETLA | </a:t>
            </a:r>
            <a:r>
              <a:rPr lang="fi-FI" sz="900" b="0" dirty="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Elinkeinoelämän tutkimuslaitos</a:t>
            </a:r>
          </a:p>
        </p:txBody>
      </p:sp>
    </p:spTree>
    <p:extLst>
      <p:ext uri="{BB962C8B-B14F-4D97-AF65-F5344CB8AC3E}">
        <p14:creationId xmlns:p14="http://schemas.microsoft.com/office/powerpoint/2010/main" val="1983919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ulukko">
    <p:bg>
      <p:bgPr>
        <a:solidFill>
          <a:srgbClr val="F0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D876D1-BE9A-4E7D-A4DF-183220658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F2E8-8ABC-4CC8-A496-375D3870BED3}" type="datetimeFigureOut">
              <a:rPr lang="fi-FI" smtClean="0"/>
              <a:t>14.12.2021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75E622-BC5C-4DEB-B493-02D0F49F7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D0493E-122E-452B-821C-35FAE54D0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09B7-F379-43B4-A467-3003A8595D0E}" type="slidenum">
              <a:rPr lang="fi-FI" smtClean="0"/>
              <a:t>‹#›</a:t>
            </a:fld>
            <a:endParaRPr 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CC4E63-21AA-46A9-802B-16F78615DD6F}"/>
              </a:ext>
            </a:extLst>
          </p:cNvPr>
          <p:cNvSpPr/>
          <p:nvPr/>
        </p:nvSpPr>
        <p:spPr>
          <a:xfrm>
            <a:off x="0" y="6335486"/>
            <a:ext cx="12192000" cy="522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A22A51-FC54-4975-A315-219A74A37CFA}"/>
              </a:ext>
            </a:extLst>
          </p:cNvPr>
          <p:cNvSpPr/>
          <p:nvPr/>
        </p:nvSpPr>
        <p:spPr>
          <a:xfrm>
            <a:off x="0" y="0"/>
            <a:ext cx="12192000" cy="385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0EEBFC-00E0-46F1-A4E6-B64CFAFB1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028" y="487816"/>
            <a:ext cx="10515600" cy="1168174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58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FC960AC-0CBC-49E4-90E5-E5BAEF108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982" y="0"/>
            <a:ext cx="613293" cy="613293"/>
          </a:xfrm>
          <a:prstGeom prst="rect">
            <a:avLst/>
          </a:prstGeom>
        </p:spPr>
      </p:pic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E540B29C-47F3-485A-ACDB-413C632C01CD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937028" y="2024857"/>
            <a:ext cx="10515600" cy="3938587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fi-FI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A0B12A-BB34-4D55-88DB-B5467FFEAD65}"/>
              </a:ext>
            </a:extLst>
          </p:cNvPr>
          <p:cNvSpPr txBox="1"/>
          <p:nvPr/>
        </p:nvSpPr>
        <p:spPr>
          <a:xfrm>
            <a:off x="954736" y="6470651"/>
            <a:ext cx="25058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b="1" dirty="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ETLA | </a:t>
            </a:r>
            <a:r>
              <a:rPr lang="fi-FI" sz="900" b="0" dirty="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Elinkeinoelämän tutkimuslaitos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688B9006-869A-4456-A1C3-8CAC2649DC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15625" y="6459538"/>
            <a:ext cx="942975" cy="2619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6086DE-F807-4F7D-93BF-029041461C10}"/>
              </a:ext>
            </a:extLst>
          </p:cNvPr>
          <p:cNvSpPr/>
          <p:nvPr userDrawn="1"/>
        </p:nvSpPr>
        <p:spPr>
          <a:xfrm>
            <a:off x="0" y="6335486"/>
            <a:ext cx="12192000" cy="522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F36BFE-B24E-4B2A-A885-E7EF22C8A3EB}"/>
              </a:ext>
            </a:extLst>
          </p:cNvPr>
          <p:cNvSpPr/>
          <p:nvPr userDrawn="1"/>
        </p:nvSpPr>
        <p:spPr>
          <a:xfrm>
            <a:off x="0" y="0"/>
            <a:ext cx="12192000" cy="385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19C8AC2-6B13-4CBD-A1F3-77E7074CC2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982" y="0"/>
            <a:ext cx="613293" cy="61329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40EC066-D96B-4B51-B9F9-673F90F52807}"/>
              </a:ext>
            </a:extLst>
          </p:cNvPr>
          <p:cNvSpPr txBox="1"/>
          <p:nvPr userDrawn="1"/>
        </p:nvSpPr>
        <p:spPr>
          <a:xfrm>
            <a:off x="954736" y="6470651"/>
            <a:ext cx="25058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b="1" dirty="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ETLA | </a:t>
            </a:r>
            <a:r>
              <a:rPr lang="fi-FI" sz="900" b="0" dirty="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Elinkeinoelämän tutkimuslaitos</a:t>
            </a:r>
          </a:p>
        </p:txBody>
      </p:sp>
    </p:spTree>
    <p:extLst>
      <p:ext uri="{BB962C8B-B14F-4D97-AF65-F5344CB8AC3E}">
        <p14:creationId xmlns:p14="http://schemas.microsoft.com/office/powerpoint/2010/main" val="1861273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5B8CD-4C4D-4B9B-A59F-F0B46C9D0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6600" b="1">
                <a:solidFill>
                  <a:srgbClr val="0058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CB5855-9396-4E6B-98EA-068EF3C30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421076"/>
          </a:xfrm>
        </p:spPr>
        <p:txBody>
          <a:bodyPr>
            <a:normAutofit/>
          </a:bodyPr>
          <a:lstStyle>
            <a:lvl1pPr marL="0" indent="0" algn="ctr">
              <a:buNone/>
              <a:defRPr sz="1500" b="1">
                <a:solidFill>
                  <a:srgbClr val="009C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3EE6ABB-23C6-4EBA-AA69-B97E4B8E5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982" y="0"/>
            <a:ext cx="613293" cy="6132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09DCBC-4DE1-4B46-A4FA-1B35F9D15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0028"/>
            <a:ext cx="12192000" cy="1077972"/>
          </a:xfrm>
          <a:prstGeom prst="rect">
            <a:avLst/>
          </a:prstGeo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C6D3DFF-D362-4D5B-B464-B2DE14C1B5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982" y="0"/>
            <a:ext cx="613293" cy="6132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313D51-22F5-48A4-90C8-05AB4390EB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0028"/>
            <a:ext cx="12192000" cy="107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381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sivu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BFB0A77-D714-45B4-9FFD-D09037DAD4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66957" y="1804679"/>
            <a:ext cx="4487091" cy="2858383"/>
          </a:xfrm>
        </p:spPr>
        <p:txBody>
          <a:bodyPr anchor="b">
            <a:normAutofit/>
          </a:bodyPr>
          <a:lstStyle>
            <a:lvl1pPr algn="r">
              <a:defRPr sz="4000" b="1">
                <a:solidFill>
                  <a:srgbClr val="0058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</a:t>
            </a:r>
            <a:br>
              <a:rPr lang="en-US" dirty="0"/>
            </a:br>
            <a:r>
              <a:rPr lang="en-US" dirty="0"/>
              <a:t>style</a:t>
            </a:r>
            <a:endParaRPr lang="fi-FI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9D0E0F-59FD-4C54-91B1-FB1DC2479FCC}"/>
              </a:ext>
            </a:extLst>
          </p:cNvPr>
          <p:cNvSpPr/>
          <p:nvPr/>
        </p:nvSpPr>
        <p:spPr>
          <a:xfrm>
            <a:off x="0" y="0"/>
            <a:ext cx="12192000" cy="385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65D385-324F-47B8-91C3-47EB70F02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0028"/>
            <a:ext cx="12192000" cy="1077972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51525F0-13BF-4448-9B3D-8E15DA5ABE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982" y="0"/>
            <a:ext cx="613293" cy="61329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7E3B0E4-0B0C-4C52-97FB-177A547230B1}"/>
              </a:ext>
            </a:extLst>
          </p:cNvPr>
          <p:cNvSpPr/>
          <p:nvPr userDrawn="1"/>
        </p:nvSpPr>
        <p:spPr>
          <a:xfrm>
            <a:off x="0" y="0"/>
            <a:ext cx="12192000" cy="385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E02CFA-FED5-4F9F-B686-84AE53702D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0028"/>
            <a:ext cx="12192000" cy="1077972"/>
          </a:xfrm>
          <a:prstGeom prst="rect">
            <a:avLst/>
          </a:prstGeom>
        </p:spPr>
      </p:pic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AF82519-92DB-487F-889A-C148812487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982" y="0"/>
            <a:ext cx="613293" cy="61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137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sivu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D6ECB4D8-F987-4321-AE25-3F5ACF6CAC76}"/>
              </a:ext>
            </a:extLst>
          </p:cNvPr>
          <p:cNvSpPr/>
          <p:nvPr/>
        </p:nvSpPr>
        <p:spPr>
          <a:xfrm>
            <a:off x="0" y="-3315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9CDD"/>
              </a:gs>
              <a:gs pos="88000">
                <a:srgbClr val="0173B9">
                  <a:shade val="67500"/>
                  <a:satMod val="115000"/>
                </a:srgbClr>
              </a:gs>
              <a:gs pos="100000">
                <a:srgbClr val="0058A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BFB0A77-D714-45B4-9FFD-D09037DAD4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66709" y="1898469"/>
            <a:ext cx="4487091" cy="2858383"/>
          </a:xfrm>
        </p:spPr>
        <p:txBody>
          <a:bodyPr anchor="b">
            <a:normAutofit/>
          </a:bodyPr>
          <a:lstStyle>
            <a:lvl1pPr algn="r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</a:t>
            </a:r>
            <a:br>
              <a:rPr lang="en-US" dirty="0"/>
            </a:br>
            <a:r>
              <a:rPr lang="en-US" dirty="0"/>
              <a:t>style</a:t>
            </a:r>
            <a:endParaRPr lang="fi-FI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6BB70E7-CA0A-4E85-878F-172CE8B9F4C3}"/>
              </a:ext>
            </a:extLst>
          </p:cNvPr>
          <p:cNvSpPr/>
          <p:nvPr/>
        </p:nvSpPr>
        <p:spPr>
          <a:xfrm>
            <a:off x="7508172" y="6549994"/>
            <a:ext cx="310206" cy="308006"/>
          </a:xfrm>
          <a:prstGeom prst="rect">
            <a:avLst/>
          </a:prstGeom>
          <a:solidFill>
            <a:srgbClr val="007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EF144B8-FCA7-4C21-8903-74006EEDB3D1}"/>
              </a:ext>
            </a:extLst>
          </p:cNvPr>
          <p:cNvSpPr/>
          <p:nvPr/>
        </p:nvSpPr>
        <p:spPr>
          <a:xfrm>
            <a:off x="7309969" y="6341586"/>
            <a:ext cx="200025" cy="181687"/>
          </a:xfrm>
          <a:prstGeom prst="rect">
            <a:avLst/>
          </a:prstGeom>
          <a:solidFill>
            <a:srgbClr val="004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043DEED-58F9-41B5-A58C-CF08ECC28DF9}"/>
              </a:ext>
            </a:extLst>
          </p:cNvPr>
          <p:cNvSpPr/>
          <p:nvPr/>
        </p:nvSpPr>
        <p:spPr>
          <a:xfrm>
            <a:off x="128587" y="6134098"/>
            <a:ext cx="685800" cy="720587"/>
          </a:xfrm>
          <a:prstGeom prst="rect">
            <a:avLst/>
          </a:prstGeom>
          <a:solidFill>
            <a:srgbClr val="006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CDBADEC-7F92-4AB2-AB0E-32152AFFC80D}"/>
              </a:ext>
            </a:extLst>
          </p:cNvPr>
          <p:cNvSpPr/>
          <p:nvPr/>
        </p:nvSpPr>
        <p:spPr>
          <a:xfrm>
            <a:off x="1805390" y="6125057"/>
            <a:ext cx="685800" cy="711062"/>
          </a:xfrm>
          <a:prstGeom prst="rect">
            <a:avLst/>
          </a:prstGeom>
          <a:solidFill>
            <a:srgbClr val="015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8D00619-C916-48EA-8A68-34232B0C8F71}"/>
              </a:ext>
            </a:extLst>
          </p:cNvPr>
          <p:cNvSpPr/>
          <p:nvPr/>
        </p:nvSpPr>
        <p:spPr>
          <a:xfrm>
            <a:off x="3311602" y="6134098"/>
            <a:ext cx="685800" cy="720587"/>
          </a:xfrm>
          <a:prstGeom prst="rect">
            <a:avLst/>
          </a:prstGeom>
          <a:solidFill>
            <a:srgbClr val="006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2243A16-7B31-494C-AE4C-F60B62462CFD}"/>
              </a:ext>
            </a:extLst>
          </p:cNvPr>
          <p:cNvSpPr/>
          <p:nvPr/>
        </p:nvSpPr>
        <p:spPr>
          <a:xfrm>
            <a:off x="5016594" y="6134097"/>
            <a:ext cx="685800" cy="720587"/>
          </a:xfrm>
          <a:prstGeom prst="rect">
            <a:avLst/>
          </a:prstGeom>
          <a:solidFill>
            <a:srgbClr val="015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88367C3-DDAE-4BBD-A028-C78B22022C99}"/>
              </a:ext>
            </a:extLst>
          </p:cNvPr>
          <p:cNvSpPr/>
          <p:nvPr/>
        </p:nvSpPr>
        <p:spPr>
          <a:xfrm>
            <a:off x="6524154" y="6147296"/>
            <a:ext cx="685801" cy="720587"/>
          </a:xfrm>
          <a:prstGeom prst="rect">
            <a:avLst/>
          </a:prstGeom>
          <a:solidFill>
            <a:srgbClr val="01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344BC26-43CB-4022-B2F0-C5AFE883AA80}"/>
              </a:ext>
            </a:extLst>
          </p:cNvPr>
          <p:cNvSpPr/>
          <p:nvPr/>
        </p:nvSpPr>
        <p:spPr>
          <a:xfrm>
            <a:off x="8151748" y="6137413"/>
            <a:ext cx="685800" cy="720587"/>
          </a:xfrm>
          <a:prstGeom prst="rect">
            <a:avLst/>
          </a:prstGeom>
          <a:solidFill>
            <a:srgbClr val="00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2AB70DD-33C2-4625-BB31-4C986E06AB3F}"/>
              </a:ext>
            </a:extLst>
          </p:cNvPr>
          <p:cNvSpPr/>
          <p:nvPr/>
        </p:nvSpPr>
        <p:spPr>
          <a:xfrm>
            <a:off x="9624940" y="6120294"/>
            <a:ext cx="685800" cy="720587"/>
          </a:xfrm>
          <a:prstGeom prst="rect">
            <a:avLst/>
          </a:prstGeom>
          <a:solidFill>
            <a:srgbClr val="006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76AA7FE-D758-4419-AA5F-CB164A1A79B3}"/>
              </a:ext>
            </a:extLst>
          </p:cNvPr>
          <p:cNvSpPr/>
          <p:nvPr/>
        </p:nvSpPr>
        <p:spPr>
          <a:xfrm>
            <a:off x="1497037" y="5797672"/>
            <a:ext cx="319731" cy="335949"/>
          </a:xfrm>
          <a:prstGeom prst="rect">
            <a:avLst/>
          </a:prstGeom>
          <a:solidFill>
            <a:srgbClr val="003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D20390B-A5DF-4287-9367-F115031B6B8D}"/>
              </a:ext>
            </a:extLst>
          </p:cNvPr>
          <p:cNvSpPr/>
          <p:nvPr/>
        </p:nvSpPr>
        <p:spPr>
          <a:xfrm>
            <a:off x="1152284" y="6528262"/>
            <a:ext cx="319731" cy="326424"/>
          </a:xfrm>
          <a:prstGeom prst="rect">
            <a:avLst/>
          </a:prstGeom>
          <a:solidFill>
            <a:srgbClr val="007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2544485-899C-41E9-BA96-0F47FB562251}"/>
              </a:ext>
            </a:extLst>
          </p:cNvPr>
          <p:cNvSpPr/>
          <p:nvPr/>
        </p:nvSpPr>
        <p:spPr>
          <a:xfrm>
            <a:off x="2631121" y="6326416"/>
            <a:ext cx="310206" cy="322034"/>
          </a:xfrm>
          <a:prstGeom prst="rect">
            <a:avLst/>
          </a:prstGeom>
          <a:solidFill>
            <a:srgbClr val="007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8004BA2-4560-4F9B-B783-3E659B32797A}"/>
              </a:ext>
            </a:extLst>
          </p:cNvPr>
          <p:cNvSpPr/>
          <p:nvPr/>
        </p:nvSpPr>
        <p:spPr>
          <a:xfrm>
            <a:off x="4715519" y="5795296"/>
            <a:ext cx="310206" cy="322034"/>
          </a:xfrm>
          <a:prstGeom prst="rect">
            <a:avLst/>
          </a:prstGeom>
          <a:solidFill>
            <a:srgbClr val="024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3CEE881-1959-408D-B0ED-CFB49F81CC4B}"/>
              </a:ext>
            </a:extLst>
          </p:cNvPr>
          <p:cNvSpPr/>
          <p:nvPr/>
        </p:nvSpPr>
        <p:spPr>
          <a:xfrm>
            <a:off x="4347801" y="6547471"/>
            <a:ext cx="310206" cy="307214"/>
          </a:xfrm>
          <a:prstGeom prst="rect">
            <a:avLst/>
          </a:prstGeom>
          <a:solidFill>
            <a:srgbClr val="004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343A267-1F4F-4F0E-A09B-8E014433BA10}"/>
              </a:ext>
            </a:extLst>
          </p:cNvPr>
          <p:cNvSpPr/>
          <p:nvPr/>
        </p:nvSpPr>
        <p:spPr>
          <a:xfrm>
            <a:off x="5863996" y="6326416"/>
            <a:ext cx="310206" cy="322034"/>
          </a:xfrm>
          <a:prstGeom prst="rect">
            <a:avLst/>
          </a:prstGeom>
          <a:solidFill>
            <a:srgbClr val="007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C086E04-8B96-4F8A-8009-8FF0165C733D}"/>
              </a:ext>
            </a:extLst>
          </p:cNvPr>
          <p:cNvSpPr/>
          <p:nvPr/>
        </p:nvSpPr>
        <p:spPr>
          <a:xfrm>
            <a:off x="7841542" y="5803024"/>
            <a:ext cx="310206" cy="322034"/>
          </a:xfrm>
          <a:prstGeom prst="rect">
            <a:avLst/>
          </a:prstGeom>
          <a:solidFill>
            <a:srgbClr val="003D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B985964-3CE9-4823-BAFB-519AD16FF123}"/>
              </a:ext>
            </a:extLst>
          </p:cNvPr>
          <p:cNvSpPr/>
          <p:nvPr/>
        </p:nvSpPr>
        <p:spPr>
          <a:xfrm>
            <a:off x="8951527" y="6333373"/>
            <a:ext cx="310206" cy="322034"/>
          </a:xfrm>
          <a:prstGeom prst="rect">
            <a:avLst/>
          </a:prstGeom>
          <a:solidFill>
            <a:srgbClr val="007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C8DD9DB-DBAB-421C-BAB2-07849CC722F6}"/>
              </a:ext>
            </a:extLst>
          </p:cNvPr>
          <p:cNvSpPr/>
          <p:nvPr/>
        </p:nvSpPr>
        <p:spPr>
          <a:xfrm>
            <a:off x="10661465" y="6539250"/>
            <a:ext cx="310206" cy="322034"/>
          </a:xfrm>
          <a:prstGeom prst="rect">
            <a:avLst/>
          </a:prstGeom>
          <a:solidFill>
            <a:srgbClr val="004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7667EE0-2481-4D0C-96F3-ADB569B4987C}"/>
              </a:ext>
            </a:extLst>
          </p:cNvPr>
          <p:cNvSpPr/>
          <p:nvPr/>
        </p:nvSpPr>
        <p:spPr>
          <a:xfrm>
            <a:off x="11031962" y="5819309"/>
            <a:ext cx="310206" cy="322034"/>
          </a:xfrm>
          <a:prstGeom prst="rect">
            <a:avLst/>
          </a:prstGeom>
          <a:solidFill>
            <a:srgbClr val="004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F5F5B72-B7BA-477B-8AD9-808491DFEAAA}"/>
              </a:ext>
            </a:extLst>
          </p:cNvPr>
          <p:cNvSpPr/>
          <p:nvPr/>
        </p:nvSpPr>
        <p:spPr>
          <a:xfrm>
            <a:off x="10461440" y="6312703"/>
            <a:ext cx="200025" cy="181687"/>
          </a:xfrm>
          <a:prstGeom prst="rect">
            <a:avLst/>
          </a:prstGeom>
          <a:solidFill>
            <a:srgbClr val="007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CA6AA67-138C-4ED5-806A-662E5C53480B}"/>
              </a:ext>
            </a:extLst>
          </p:cNvPr>
          <p:cNvSpPr/>
          <p:nvPr/>
        </p:nvSpPr>
        <p:spPr>
          <a:xfrm>
            <a:off x="9444375" y="5951184"/>
            <a:ext cx="200025" cy="181687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41B85E7-C67C-4D09-9CFD-71EE6A550CB6}"/>
              </a:ext>
            </a:extLst>
          </p:cNvPr>
          <p:cNvSpPr/>
          <p:nvPr/>
        </p:nvSpPr>
        <p:spPr>
          <a:xfrm>
            <a:off x="9270934" y="6676313"/>
            <a:ext cx="200025" cy="181687"/>
          </a:xfrm>
          <a:prstGeom prst="rect">
            <a:avLst/>
          </a:prstGeom>
          <a:solidFill>
            <a:srgbClr val="004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4C100EA-257C-41D6-93E4-15B11F1CE0F1}"/>
              </a:ext>
            </a:extLst>
          </p:cNvPr>
          <p:cNvSpPr/>
          <p:nvPr/>
        </p:nvSpPr>
        <p:spPr>
          <a:xfrm>
            <a:off x="6199152" y="6676313"/>
            <a:ext cx="200025" cy="181687"/>
          </a:xfrm>
          <a:prstGeom prst="rect">
            <a:avLst/>
          </a:prstGeom>
          <a:solidFill>
            <a:srgbClr val="01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104E08A-B8F0-487A-A616-60A76F3A2481}"/>
              </a:ext>
            </a:extLst>
          </p:cNvPr>
          <p:cNvSpPr/>
          <p:nvPr/>
        </p:nvSpPr>
        <p:spPr>
          <a:xfrm>
            <a:off x="6327831" y="5965609"/>
            <a:ext cx="200025" cy="181687"/>
          </a:xfrm>
          <a:prstGeom prst="rect">
            <a:avLst/>
          </a:prstGeom>
          <a:solidFill>
            <a:srgbClr val="007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7E7D9D8-57CF-422B-895C-C2B40B9B41BF}"/>
              </a:ext>
            </a:extLst>
          </p:cNvPr>
          <p:cNvSpPr/>
          <p:nvPr/>
        </p:nvSpPr>
        <p:spPr>
          <a:xfrm>
            <a:off x="4709596" y="6125057"/>
            <a:ext cx="200025" cy="181687"/>
          </a:xfrm>
          <a:prstGeom prst="rect">
            <a:avLst/>
          </a:prstGeom>
          <a:solidFill>
            <a:srgbClr val="065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4CB5AD2-1E4F-4E09-890B-4882F35C9347}"/>
              </a:ext>
            </a:extLst>
          </p:cNvPr>
          <p:cNvSpPr/>
          <p:nvPr/>
        </p:nvSpPr>
        <p:spPr>
          <a:xfrm>
            <a:off x="4141315" y="6362445"/>
            <a:ext cx="200025" cy="181687"/>
          </a:xfrm>
          <a:prstGeom prst="rect">
            <a:avLst/>
          </a:prstGeom>
          <a:solidFill>
            <a:srgbClr val="007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36F35FB-2C8E-4536-81C8-957B3C1E8286}"/>
              </a:ext>
            </a:extLst>
          </p:cNvPr>
          <p:cNvSpPr/>
          <p:nvPr/>
        </p:nvSpPr>
        <p:spPr>
          <a:xfrm>
            <a:off x="3109780" y="5909248"/>
            <a:ext cx="200025" cy="181687"/>
          </a:xfrm>
          <a:prstGeom prst="rect">
            <a:avLst/>
          </a:prstGeom>
          <a:solidFill>
            <a:srgbClr val="01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CAA5144-C0A8-44C4-BF0F-87294610CEE2}"/>
              </a:ext>
            </a:extLst>
          </p:cNvPr>
          <p:cNvSpPr/>
          <p:nvPr/>
        </p:nvSpPr>
        <p:spPr>
          <a:xfrm>
            <a:off x="2942547" y="6676313"/>
            <a:ext cx="200025" cy="181687"/>
          </a:xfrm>
          <a:prstGeom prst="rect">
            <a:avLst/>
          </a:prstGeom>
          <a:solidFill>
            <a:srgbClr val="0044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7EB5643-A838-441A-8527-9AAA4C3CBC7F}"/>
              </a:ext>
            </a:extLst>
          </p:cNvPr>
          <p:cNvSpPr/>
          <p:nvPr/>
        </p:nvSpPr>
        <p:spPr>
          <a:xfrm>
            <a:off x="1279085" y="6134097"/>
            <a:ext cx="200025" cy="181687"/>
          </a:xfrm>
          <a:prstGeom prst="rect">
            <a:avLst/>
          </a:prstGeom>
          <a:solidFill>
            <a:srgbClr val="027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0CB4B95-44C4-4387-92CA-5E1E952481E9}"/>
              </a:ext>
            </a:extLst>
          </p:cNvPr>
          <p:cNvSpPr/>
          <p:nvPr/>
        </p:nvSpPr>
        <p:spPr>
          <a:xfrm>
            <a:off x="0" y="5900744"/>
            <a:ext cx="143969" cy="183284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6ED306D-C0AB-4BCD-B42D-2EFEFBC95200}"/>
              </a:ext>
            </a:extLst>
          </p:cNvPr>
          <p:cNvSpPr/>
          <p:nvPr/>
        </p:nvSpPr>
        <p:spPr>
          <a:xfrm>
            <a:off x="948170" y="6334478"/>
            <a:ext cx="200025" cy="181687"/>
          </a:xfrm>
          <a:prstGeom prst="rect">
            <a:avLst/>
          </a:prstGeom>
          <a:solidFill>
            <a:srgbClr val="0051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91CD65F-21E6-456E-8A48-1D0340F2BF2A}"/>
              </a:ext>
            </a:extLst>
          </p:cNvPr>
          <p:cNvSpPr/>
          <p:nvPr/>
        </p:nvSpPr>
        <p:spPr>
          <a:xfrm>
            <a:off x="7641153" y="6141344"/>
            <a:ext cx="200025" cy="181687"/>
          </a:xfrm>
          <a:prstGeom prst="rect">
            <a:avLst/>
          </a:prstGeom>
          <a:solidFill>
            <a:srgbClr val="0076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CB35EDD-51A8-4A9B-9CAD-53F726925DFE}"/>
              </a:ext>
            </a:extLst>
          </p:cNvPr>
          <p:cNvSpPr/>
          <p:nvPr/>
        </p:nvSpPr>
        <p:spPr>
          <a:xfrm>
            <a:off x="0" y="-7042"/>
            <a:ext cx="12192000" cy="385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7" name="Picture 6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D0D0063-4790-4DF4-800A-E50F92BA1D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749" y="-7042"/>
            <a:ext cx="613293" cy="613293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A3F5E658-8C7A-4414-8834-A786762A0097}"/>
              </a:ext>
            </a:extLst>
          </p:cNvPr>
          <p:cNvSpPr/>
          <p:nvPr/>
        </p:nvSpPr>
        <p:spPr>
          <a:xfrm>
            <a:off x="4489845" y="6134097"/>
            <a:ext cx="200025" cy="181687"/>
          </a:xfrm>
          <a:prstGeom prst="rect">
            <a:avLst/>
          </a:prstGeom>
          <a:solidFill>
            <a:srgbClr val="01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5A88668-D39A-450D-92C7-3305BB8C7480}"/>
              </a:ext>
            </a:extLst>
          </p:cNvPr>
          <p:cNvSpPr/>
          <p:nvPr/>
        </p:nvSpPr>
        <p:spPr>
          <a:xfrm>
            <a:off x="10794362" y="6141343"/>
            <a:ext cx="200025" cy="181687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9298AE3-C744-4CDF-A880-EB69BF1A2C69}"/>
              </a:ext>
            </a:extLst>
          </p:cNvPr>
          <p:cNvSpPr/>
          <p:nvPr/>
        </p:nvSpPr>
        <p:spPr>
          <a:xfrm>
            <a:off x="11349993" y="6127139"/>
            <a:ext cx="685800" cy="720587"/>
          </a:xfrm>
          <a:prstGeom prst="rect">
            <a:avLst/>
          </a:prstGeom>
          <a:solidFill>
            <a:srgbClr val="006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F56821A-3451-45A6-B8DB-166D2DFAA164}"/>
              </a:ext>
            </a:extLst>
          </p:cNvPr>
          <p:cNvSpPr/>
          <p:nvPr/>
        </p:nvSpPr>
        <p:spPr>
          <a:xfrm>
            <a:off x="12094502" y="6042027"/>
            <a:ext cx="97498" cy="322034"/>
          </a:xfrm>
          <a:prstGeom prst="rect">
            <a:avLst/>
          </a:prstGeom>
          <a:solidFill>
            <a:srgbClr val="006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5ED0B3A-CC28-4042-8562-4B27785C3219}"/>
              </a:ext>
            </a:extLst>
          </p:cNvPr>
          <p:cNvSpPr/>
          <p:nvPr/>
        </p:nvSpPr>
        <p:spPr>
          <a:xfrm>
            <a:off x="130729" y="6134098"/>
            <a:ext cx="685800" cy="720587"/>
          </a:xfrm>
          <a:prstGeom prst="rect">
            <a:avLst/>
          </a:prstGeom>
          <a:solidFill>
            <a:srgbClr val="006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0C4817D-4775-4B68-B19C-166B8B8A5C5B}"/>
              </a:ext>
            </a:extLst>
          </p:cNvPr>
          <p:cNvSpPr/>
          <p:nvPr/>
        </p:nvSpPr>
        <p:spPr>
          <a:xfrm>
            <a:off x="1807532" y="6125057"/>
            <a:ext cx="685800" cy="711062"/>
          </a:xfrm>
          <a:prstGeom prst="rect">
            <a:avLst/>
          </a:prstGeom>
          <a:solidFill>
            <a:srgbClr val="015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D0BCADA-CC90-49B6-9331-C0B533E36C8A}"/>
              </a:ext>
            </a:extLst>
          </p:cNvPr>
          <p:cNvSpPr/>
          <p:nvPr/>
        </p:nvSpPr>
        <p:spPr>
          <a:xfrm>
            <a:off x="1499179" y="5797672"/>
            <a:ext cx="319731" cy="335949"/>
          </a:xfrm>
          <a:prstGeom prst="rect">
            <a:avLst/>
          </a:prstGeom>
          <a:solidFill>
            <a:srgbClr val="003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29A90B9-9CA6-43C2-8ED4-BF26B69FA539}"/>
              </a:ext>
            </a:extLst>
          </p:cNvPr>
          <p:cNvSpPr/>
          <p:nvPr/>
        </p:nvSpPr>
        <p:spPr>
          <a:xfrm>
            <a:off x="1154426" y="6528262"/>
            <a:ext cx="319731" cy="326424"/>
          </a:xfrm>
          <a:prstGeom prst="rect">
            <a:avLst/>
          </a:prstGeom>
          <a:solidFill>
            <a:srgbClr val="007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633F325-85C2-4F18-A549-1D0D36082857}"/>
              </a:ext>
            </a:extLst>
          </p:cNvPr>
          <p:cNvSpPr/>
          <p:nvPr/>
        </p:nvSpPr>
        <p:spPr>
          <a:xfrm>
            <a:off x="1281227" y="6134097"/>
            <a:ext cx="200025" cy="181687"/>
          </a:xfrm>
          <a:prstGeom prst="rect">
            <a:avLst/>
          </a:prstGeom>
          <a:solidFill>
            <a:srgbClr val="027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2510B5A-32F8-42B5-9C0B-83988977D643}"/>
              </a:ext>
            </a:extLst>
          </p:cNvPr>
          <p:cNvSpPr/>
          <p:nvPr/>
        </p:nvSpPr>
        <p:spPr>
          <a:xfrm>
            <a:off x="950312" y="6334478"/>
            <a:ext cx="200025" cy="181687"/>
          </a:xfrm>
          <a:prstGeom prst="rect">
            <a:avLst/>
          </a:prstGeom>
          <a:solidFill>
            <a:srgbClr val="0051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3725F28-2560-4767-B32A-181083E35CA3}"/>
              </a:ext>
            </a:extLst>
          </p:cNvPr>
          <p:cNvSpPr/>
          <p:nvPr userDrawn="1"/>
        </p:nvSpPr>
        <p:spPr>
          <a:xfrm>
            <a:off x="0" y="-3315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9CDD"/>
              </a:gs>
              <a:gs pos="88000">
                <a:srgbClr val="0173B9">
                  <a:shade val="67500"/>
                  <a:satMod val="115000"/>
                </a:srgbClr>
              </a:gs>
              <a:gs pos="100000">
                <a:srgbClr val="0058A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662B893-1C7F-480E-A254-AC4388CD1271}"/>
              </a:ext>
            </a:extLst>
          </p:cNvPr>
          <p:cNvSpPr/>
          <p:nvPr userDrawn="1"/>
        </p:nvSpPr>
        <p:spPr>
          <a:xfrm>
            <a:off x="7508172" y="6549994"/>
            <a:ext cx="310206" cy="308006"/>
          </a:xfrm>
          <a:prstGeom prst="rect">
            <a:avLst/>
          </a:prstGeom>
          <a:solidFill>
            <a:srgbClr val="007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8B11E9B-247B-4751-A0EE-880EEDDAEB2C}"/>
              </a:ext>
            </a:extLst>
          </p:cNvPr>
          <p:cNvSpPr/>
          <p:nvPr userDrawn="1"/>
        </p:nvSpPr>
        <p:spPr>
          <a:xfrm>
            <a:off x="7309969" y="6341586"/>
            <a:ext cx="200025" cy="181687"/>
          </a:xfrm>
          <a:prstGeom prst="rect">
            <a:avLst/>
          </a:prstGeom>
          <a:solidFill>
            <a:srgbClr val="004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03F57D4-994B-4F43-9E9A-C4DBDE670C0D}"/>
              </a:ext>
            </a:extLst>
          </p:cNvPr>
          <p:cNvSpPr/>
          <p:nvPr userDrawn="1"/>
        </p:nvSpPr>
        <p:spPr>
          <a:xfrm>
            <a:off x="128587" y="6134098"/>
            <a:ext cx="685800" cy="720587"/>
          </a:xfrm>
          <a:prstGeom prst="rect">
            <a:avLst/>
          </a:prstGeom>
          <a:solidFill>
            <a:srgbClr val="006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9E88683-5703-408A-ADD4-407FB647BDC1}"/>
              </a:ext>
            </a:extLst>
          </p:cNvPr>
          <p:cNvSpPr/>
          <p:nvPr userDrawn="1"/>
        </p:nvSpPr>
        <p:spPr>
          <a:xfrm>
            <a:off x="1805390" y="6125057"/>
            <a:ext cx="685800" cy="711062"/>
          </a:xfrm>
          <a:prstGeom prst="rect">
            <a:avLst/>
          </a:prstGeom>
          <a:solidFill>
            <a:srgbClr val="015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7778143-D8A4-4212-94FB-5D4490612D38}"/>
              </a:ext>
            </a:extLst>
          </p:cNvPr>
          <p:cNvSpPr/>
          <p:nvPr userDrawn="1"/>
        </p:nvSpPr>
        <p:spPr>
          <a:xfrm>
            <a:off x="3311602" y="6134098"/>
            <a:ext cx="685800" cy="720587"/>
          </a:xfrm>
          <a:prstGeom prst="rect">
            <a:avLst/>
          </a:prstGeom>
          <a:solidFill>
            <a:srgbClr val="006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5ADFB1A-148D-4A76-9FAE-BD7F47BDF727}"/>
              </a:ext>
            </a:extLst>
          </p:cNvPr>
          <p:cNvSpPr/>
          <p:nvPr userDrawn="1"/>
        </p:nvSpPr>
        <p:spPr>
          <a:xfrm>
            <a:off x="5016594" y="6134097"/>
            <a:ext cx="685800" cy="720587"/>
          </a:xfrm>
          <a:prstGeom prst="rect">
            <a:avLst/>
          </a:prstGeom>
          <a:solidFill>
            <a:srgbClr val="015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BC0EAFB-B383-4C7C-A1F9-FA1A5FDD7BF9}"/>
              </a:ext>
            </a:extLst>
          </p:cNvPr>
          <p:cNvSpPr/>
          <p:nvPr userDrawn="1"/>
        </p:nvSpPr>
        <p:spPr>
          <a:xfrm>
            <a:off x="6524154" y="6147296"/>
            <a:ext cx="685801" cy="720587"/>
          </a:xfrm>
          <a:prstGeom prst="rect">
            <a:avLst/>
          </a:prstGeom>
          <a:solidFill>
            <a:srgbClr val="01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4D0A8B7-6D97-40D0-833C-DA32A1054305}"/>
              </a:ext>
            </a:extLst>
          </p:cNvPr>
          <p:cNvSpPr/>
          <p:nvPr userDrawn="1"/>
        </p:nvSpPr>
        <p:spPr>
          <a:xfrm>
            <a:off x="8151748" y="6137413"/>
            <a:ext cx="685800" cy="720587"/>
          </a:xfrm>
          <a:prstGeom prst="rect">
            <a:avLst/>
          </a:prstGeom>
          <a:solidFill>
            <a:srgbClr val="00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CE34233A-DF06-430C-ADAA-BC91A81BB779}"/>
              </a:ext>
            </a:extLst>
          </p:cNvPr>
          <p:cNvSpPr/>
          <p:nvPr userDrawn="1"/>
        </p:nvSpPr>
        <p:spPr>
          <a:xfrm>
            <a:off x="9624940" y="6120294"/>
            <a:ext cx="685800" cy="720587"/>
          </a:xfrm>
          <a:prstGeom prst="rect">
            <a:avLst/>
          </a:prstGeom>
          <a:solidFill>
            <a:srgbClr val="006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A1C04F85-A84D-481F-AD24-B06FD1A20E46}"/>
              </a:ext>
            </a:extLst>
          </p:cNvPr>
          <p:cNvSpPr/>
          <p:nvPr userDrawn="1"/>
        </p:nvSpPr>
        <p:spPr>
          <a:xfrm>
            <a:off x="1497037" y="5797672"/>
            <a:ext cx="319731" cy="335949"/>
          </a:xfrm>
          <a:prstGeom prst="rect">
            <a:avLst/>
          </a:prstGeom>
          <a:solidFill>
            <a:srgbClr val="003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DEBC20A4-9CE6-4175-B717-A7664340191E}"/>
              </a:ext>
            </a:extLst>
          </p:cNvPr>
          <p:cNvSpPr/>
          <p:nvPr userDrawn="1"/>
        </p:nvSpPr>
        <p:spPr>
          <a:xfrm>
            <a:off x="1152284" y="6528262"/>
            <a:ext cx="319731" cy="326424"/>
          </a:xfrm>
          <a:prstGeom prst="rect">
            <a:avLst/>
          </a:prstGeom>
          <a:solidFill>
            <a:srgbClr val="007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889A5D96-0B62-469C-8264-CE5441789A5D}"/>
              </a:ext>
            </a:extLst>
          </p:cNvPr>
          <p:cNvSpPr/>
          <p:nvPr userDrawn="1"/>
        </p:nvSpPr>
        <p:spPr>
          <a:xfrm>
            <a:off x="2631121" y="6326416"/>
            <a:ext cx="310206" cy="322034"/>
          </a:xfrm>
          <a:prstGeom prst="rect">
            <a:avLst/>
          </a:prstGeom>
          <a:solidFill>
            <a:srgbClr val="007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27EBF60B-9B56-47CD-B1C7-F6874993C861}"/>
              </a:ext>
            </a:extLst>
          </p:cNvPr>
          <p:cNvSpPr/>
          <p:nvPr userDrawn="1"/>
        </p:nvSpPr>
        <p:spPr>
          <a:xfrm>
            <a:off x="4715519" y="5795296"/>
            <a:ext cx="310206" cy="322034"/>
          </a:xfrm>
          <a:prstGeom prst="rect">
            <a:avLst/>
          </a:prstGeom>
          <a:solidFill>
            <a:srgbClr val="024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52D91474-7F5D-4F68-A0DA-7AEF76255421}"/>
              </a:ext>
            </a:extLst>
          </p:cNvPr>
          <p:cNvSpPr/>
          <p:nvPr userDrawn="1"/>
        </p:nvSpPr>
        <p:spPr>
          <a:xfrm>
            <a:off x="4347801" y="6547471"/>
            <a:ext cx="310206" cy="307214"/>
          </a:xfrm>
          <a:prstGeom prst="rect">
            <a:avLst/>
          </a:prstGeom>
          <a:solidFill>
            <a:srgbClr val="004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75FBE580-8E39-4DC5-9890-58341FF9ADFA}"/>
              </a:ext>
            </a:extLst>
          </p:cNvPr>
          <p:cNvSpPr/>
          <p:nvPr userDrawn="1"/>
        </p:nvSpPr>
        <p:spPr>
          <a:xfrm>
            <a:off x="5863996" y="6326416"/>
            <a:ext cx="310206" cy="322034"/>
          </a:xfrm>
          <a:prstGeom prst="rect">
            <a:avLst/>
          </a:prstGeom>
          <a:solidFill>
            <a:srgbClr val="007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8347758F-2A38-4736-96AF-D2E8A9B9544C}"/>
              </a:ext>
            </a:extLst>
          </p:cNvPr>
          <p:cNvSpPr/>
          <p:nvPr userDrawn="1"/>
        </p:nvSpPr>
        <p:spPr>
          <a:xfrm>
            <a:off x="7841542" y="5803024"/>
            <a:ext cx="310206" cy="322034"/>
          </a:xfrm>
          <a:prstGeom prst="rect">
            <a:avLst/>
          </a:prstGeom>
          <a:solidFill>
            <a:srgbClr val="003D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9BEE1ADC-8ED6-4AB0-8615-15EFB8E99976}"/>
              </a:ext>
            </a:extLst>
          </p:cNvPr>
          <p:cNvSpPr/>
          <p:nvPr userDrawn="1"/>
        </p:nvSpPr>
        <p:spPr>
          <a:xfrm>
            <a:off x="8951527" y="6333373"/>
            <a:ext cx="310206" cy="322034"/>
          </a:xfrm>
          <a:prstGeom prst="rect">
            <a:avLst/>
          </a:prstGeom>
          <a:solidFill>
            <a:srgbClr val="007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30D8651B-39EC-477D-8001-006D1859DDC9}"/>
              </a:ext>
            </a:extLst>
          </p:cNvPr>
          <p:cNvSpPr/>
          <p:nvPr userDrawn="1"/>
        </p:nvSpPr>
        <p:spPr>
          <a:xfrm>
            <a:off x="10661465" y="6539250"/>
            <a:ext cx="310206" cy="322034"/>
          </a:xfrm>
          <a:prstGeom prst="rect">
            <a:avLst/>
          </a:prstGeom>
          <a:solidFill>
            <a:srgbClr val="004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4CFA41F2-C1D7-4128-888C-BB73FF19BC65}"/>
              </a:ext>
            </a:extLst>
          </p:cNvPr>
          <p:cNvSpPr/>
          <p:nvPr userDrawn="1"/>
        </p:nvSpPr>
        <p:spPr>
          <a:xfrm>
            <a:off x="11031962" y="5819309"/>
            <a:ext cx="310206" cy="322034"/>
          </a:xfrm>
          <a:prstGeom prst="rect">
            <a:avLst/>
          </a:prstGeom>
          <a:solidFill>
            <a:srgbClr val="004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F7B37061-9B3F-4B66-913E-259EE65C977F}"/>
              </a:ext>
            </a:extLst>
          </p:cNvPr>
          <p:cNvSpPr/>
          <p:nvPr userDrawn="1"/>
        </p:nvSpPr>
        <p:spPr>
          <a:xfrm>
            <a:off x="10461440" y="6312703"/>
            <a:ext cx="200025" cy="181687"/>
          </a:xfrm>
          <a:prstGeom prst="rect">
            <a:avLst/>
          </a:prstGeom>
          <a:solidFill>
            <a:srgbClr val="007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AB798143-E798-4808-A896-9546CF312BD1}"/>
              </a:ext>
            </a:extLst>
          </p:cNvPr>
          <p:cNvSpPr/>
          <p:nvPr userDrawn="1"/>
        </p:nvSpPr>
        <p:spPr>
          <a:xfrm>
            <a:off x="9444375" y="5951184"/>
            <a:ext cx="200025" cy="181687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DBCCE02F-789F-454B-9903-A1FDCCAF164C}"/>
              </a:ext>
            </a:extLst>
          </p:cNvPr>
          <p:cNvSpPr/>
          <p:nvPr userDrawn="1"/>
        </p:nvSpPr>
        <p:spPr>
          <a:xfrm>
            <a:off x="9270934" y="6676313"/>
            <a:ext cx="200025" cy="181687"/>
          </a:xfrm>
          <a:prstGeom prst="rect">
            <a:avLst/>
          </a:prstGeom>
          <a:solidFill>
            <a:srgbClr val="004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98FE5F55-FE71-4B4E-9670-A5B2364FDE1B}"/>
              </a:ext>
            </a:extLst>
          </p:cNvPr>
          <p:cNvSpPr/>
          <p:nvPr userDrawn="1"/>
        </p:nvSpPr>
        <p:spPr>
          <a:xfrm>
            <a:off x="6199152" y="6676313"/>
            <a:ext cx="200025" cy="181687"/>
          </a:xfrm>
          <a:prstGeom prst="rect">
            <a:avLst/>
          </a:prstGeom>
          <a:solidFill>
            <a:srgbClr val="01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513FA8AB-61C3-4C7F-BF68-C32F6E0ADAA8}"/>
              </a:ext>
            </a:extLst>
          </p:cNvPr>
          <p:cNvSpPr/>
          <p:nvPr userDrawn="1"/>
        </p:nvSpPr>
        <p:spPr>
          <a:xfrm>
            <a:off x="6327831" y="5965609"/>
            <a:ext cx="200025" cy="181687"/>
          </a:xfrm>
          <a:prstGeom prst="rect">
            <a:avLst/>
          </a:prstGeom>
          <a:solidFill>
            <a:srgbClr val="007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77702A07-94F6-4869-8D97-24978613D47E}"/>
              </a:ext>
            </a:extLst>
          </p:cNvPr>
          <p:cNvSpPr/>
          <p:nvPr userDrawn="1"/>
        </p:nvSpPr>
        <p:spPr>
          <a:xfrm>
            <a:off x="4709596" y="6125057"/>
            <a:ext cx="200025" cy="181687"/>
          </a:xfrm>
          <a:prstGeom prst="rect">
            <a:avLst/>
          </a:prstGeom>
          <a:solidFill>
            <a:srgbClr val="065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C98CAB57-9CAD-4DD7-8ADF-B1CA537BF3CE}"/>
              </a:ext>
            </a:extLst>
          </p:cNvPr>
          <p:cNvSpPr/>
          <p:nvPr userDrawn="1"/>
        </p:nvSpPr>
        <p:spPr>
          <a:xfrm>
            <a:off x="4141315" y="6362445"/>
            <a:ext cx="200025" cy="181687"/>
          </a:xfrm>
          <a:prstGeom prst="rect">
            <a:avLst/>
          </a:prstGeom>
          <a:solidFill>
            <a:srgbClr val="007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60B990E9-EF63-4F8F-9473-94E84E500079}"/>
              </a:ext>
            </a:extLst>
          </p:cNvPr>
          <p:cNvSpPr/>
          <p:nvPr userDrawn="1"/>
        </p:nvSpPr>
        <p:spPr>
          <a:xfrm>
            <a:off x="3109780" y="5909248"/>
            <a:ext cx="200025" cy="181687"/>
          </a:xfrm>
          <a:prstGeom prst="rect">
            <a:avLst/>
          </a:prstGeom>
          <a:solidFill>
            <a:srgbClr val="01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EE59450E-1566-4B68-8F10-F97BD82AB15F}"/>
              </a:ext>
            </a:extLst>
          </p:cNvPr>
          <p:cNvSpPr/>
          <p:nvPr userDrawn="1"/>
        </p:nvSpPr>
        <p:spPr>
          <a:xfrm>
            <a:off x="2942547" y="6676313"/>
            <a:ext cx="200025" cy="181687"/>
          </a:xfrm>
          <a:prstGeom prst="rect">
            <a:avLst/>
          </a:prstGeom>
          <a:solidFill>
            <a:srgbClr val="0044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5E87910-06C3-4072-B1FB-0380D5681682}"/>
              </a:ext>
            </a:extLst>
          </p:cNvPr>
          <p:cNvSpPr/>
          <p:nvPr userDrawn="1"/>
        </p:nvSpPr>
        <p:spPr>
          <a:xfrm>
            <a:off x="1279085" y="6134097"/>
            <a:ext cx="200025" cy="181687"/>
          </a:xfrm>
          <a:prstGeom prst="rect">
            <a:avLst/>
          </a:prstGeom>
          <a:solidFill>
            <a:srgbClr val="027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B27F1FE3-50DD-4D23-9976-08FA8EA271A5}"/>
              </a:ext>
            </a:extLst>
          </p:cNvPr>
          <p:cNvSpPr/>
          <p:nvPr userDrawn="1"/>
        </p:nvSpPr>
        <p:spPr>
          <a:xfrm>
            <a:off x="0" y="5900744"/>
            <a:ext cx="143969" cy="183284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FBFEDF7E-863D-44A2-8796-6446979E6CF1}"/>
              </a:ext>
            </a:extLst>
          </p:cNvPr>
          <p:cNvSpPr/>
          <p:nvPr userDrawn="1"/>
        </p:nvSpPr>
        <p:spPr>
          <a:xfrm>
            <a:off x="948170" y="6334478"/>
            <a:ext cx="200025" cy="181687"/>
          </a:xfrm>
          <a:prstGeom prst="rect">
            <a:avLst/>
          </a:prstGeom>
          <a:solidFill>
            <a:srgbClr val="0051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5FD0A643-6BB7-40B7-BED8-741318A701AF}"/>
              </a:ext>
            </a:extLst>
          </p:cNvPr>
          <p:cNvSpPr/>
          <p:nvPr userDrawn="1"/>
        </p:nvSpPr>
        <p:spPr>
          <a:xfrm>
            <a:off x="7641153" y="6141344"/>
            <a:ext cx="200025" cy="181687"/>
          </a:xfrm>
          <a:prstGeom prst="rect">
            <a:avLst/>
          </a:prstGeom>
          <a:solidFill>
            <a:srgbClr val="0076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D6D9B45D-0B15-4651-9AF6-AC5FD5D62757}"/>
              </a:ext>
            </a:extLst>
          </p:cNvPr>
          <p:cNvSpPr/>
          <p:nvPr userDrawn="1"/>
        </p:nvSpPr>
        <p:spPr>
          <a:xfrm>
            <a:off x="0" y="-7042"/>
            <a:ext cx="12192000" cy="385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1" name="Picture 1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1A130A3-C78C-49BC-A7BE-0C9ECC0927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749" y="-7042"/>
            <a:ext cx="613293" cy="613293"/>
          </a:xfrm>
          <a:prstGeom prst="rect">
            <a:avLst/>
          </a:prstGeom>
        </p:spPr>
      </p:pic>
      <p:sp>
        <p:nvSpPr>
          <p:cNvPr id="112" name="Rectangle 111">
            <a:extLst>
              <a:ext uri="{FF2B5EF4-FFF2-40B4-BE49-F238E27FC236}">
                <a16:creationId xmlns:a16="http://schemas.microsoft.com/office/drawing/2014/main" id="{066D3786-D76B-472A-8F87-5A23EAD262A7}"/>
              </a:ext>
            </a:extLst>
          </p:cNvPr>
          <p:cNvSpPr/>
          <p:nvPr userDrawn="1"/>
        </p:nvSpPr>
        <p:spPr>
          <a:xfrm>
            <a:off x="4489845" y="6134097"/>
            <a:ext cx="200025" cy="181687"/>
          </a:xfrm>
          <a:prstGeom prst="rect">
            <a:avLst/>
          </a:prstGeom>
          <a:solidFill>
            <a:srgbClr val="01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E51490B5-E9B8-402B-85ED-56484710D074}"/>
              </a:ext>
            </a:extLst>
          </p:cNvPr>
          <p:cNvSpPr/>
          <p:nvPr userDrawn="1"/>
        </p:nvSpPr>
        <p:spPr>
          <a:xfrm>
            <a:off x="10794362" y="6141343"/>
            <a:ext cx="200025" cy="181687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094F68D9-E71E-48A6-9CB4-F90434FDB18C}"/>
              </a:ext>
            </a:extLst>
          </p:cNvPr>
          <p:cNvSpPr/>
          <p:nvPr userDrawn="1"/>
        </p:nvSpPr>
        <p:spPr>
          <a:xfrm>
            <a:off x="11349993" y="6127139"/>
            <a:ext cx="685800" cy="720587"/>
          </a:xfrm>
          <a:prstGeom prst="rect">
            <a:avLst/>
          </a:prstGeom>
          <a:solidFill>
            <a:srgbClr val="006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B1D7ECAC-77A0-49F6-89D3-14DB3607E379}"/>
              </a:ext>
            </a:extLst>
          </p:cNvPr>
          <p:cNvSpPr/>
          <p:nvPr userDrawn="1"/>
        </p:nvSpPr>
        <p:spPr>
          <a:xfrm>
            <a:off x="12094502" y="6042027"/>
            <a:ext cx="97498" cy="322034"/>
          </a:xfrm>
          <a:prstGeom prst="rect">
            <a:avLst/>
          </a:prstGeom>
          <a:solidFill>
            <a:srgbClr val="006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56FAA378-9E5B-4BDD-B905-CA1C50E0DE9C}"/>
              </a:ext>
            </a:extLst>
          </p:cNvPr>
          <p:cNvSpPr/>
          <p:nvPr userDrawn="1"/>
        </p:nvSpPr>
        <p:spPr>
          <a:xfrm>
            <a:off x="130729" y="6134098"/>
            <a:ext cx="685800" cy="720587"/>
          </a:xfrm>
          <a:prstGeom prst="rect">
            <a:avLst/>
          </a:prstGeom>
          <a:solidFill>
            <a:srgbClr val="006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C094E6C4-E5FC-41FB-A991-5ACC88E4BD3F}"/>
              </a:ext>
            </a:extLst>
          </p:cNvPr>
          <p:cNvSpPr/>
          <p:nvPr userDrawn="1"/>
        </p:nvSpPr>
        <p:spPr>
          <a:xfrm>
            <a:off x="1807532" y="6125057"/>
            <a:ext cx="685800" cy="711062"/>
          </a:xfrm>
          <a:prstGeom prst="rect">
            <a:avLst/>
          </a:prstGeom>
          <a:solidFill>
            <a:srgbClr val="015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B5055ADB-25E4-4078-BA5E-5A8516C1D86E}"/>
              </a:ext>
            </a:extLst>
          </p:cNvPr>
          <p:cNvSpPr/>
          <p:nvPr userDrawn="1"/>
        </p:nvSpPr>
        <p:spPr>
          <a:xfrm>
            <a:off x="1499179" y="5797672"/>
            <a:ext cx="319731" cy="335949"/>
          </a:xfrm>
          <a:prstGeom prst="rect">
            <a:avLst/>
          </a:prstGeom>
          <a:solidFill>
            <a:srgbClr val="003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3C503A02-F700-4DEC-ACC6-3567A37F55DA}"/>
              </a:ext>
            </a:extLst>
          </p:cNvPr>
          <p:cNvSpPr/>
          <p:nvPr userDrawn="1"/>
        </p:nvSpPr>
        <p:spPr>
          <a:xfrm>
            <a:off x="1154426" y="6528262"/>
            <a:ext cx="319731" cy="326424"/>
          </a:xfrm>
          <a:prstGeom prst="rect">
            <a:avLst/>
          </a:prstGeom>
          <a:solidFill>
            <a:srgbClr val="007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267D0661-793D-4B6F-B99B-F05BD1D6FC0D}"/>
              </a:ext>
            </a:extLst>
          </p:cNvPr>
          <p:cNvSpPr/>
          <p:nvPr userDrawn="1"/>
        </p:nvSpPr>
        <p:spPr>
          <a:xfrm>
            <a:off x="1281227" y="6134097"/>
            <a:ext cx="200025" cy="181687"/>
          </a:xfrm>
          <a:prstGeom prst="rect">
            <a:avLst/>
          </a:prstGeom>
          <a:solidFill>
            <a:srgbClr val="027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E40A3615-07DE-40C2-8BC4-7A8B65076D64}"/>
              </a:ext>
            </a:extLst>
          </p:cNvPr>
          <p:cNvSpPr/>
          <p:nvPr userDrawn="1"/>
        </p:nvSpPr>
        <p:spPr>
          <a:xfrm>
            <a:off x="950312" y="6334478"/>
            <a:ext cx="200025" cy="181687"/>
          </a:xfrm>
          <a:prstGeom prst="rect">
            <a:avLst/>
          </a:prstGeom>
          <a:solidFill>
            <a:srgbClr val="0051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9282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e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D6ECB4D8-F987-4321-AE25-3F5ACF6CAC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0">
                <a:srgbClr val="009CDD"/>
              </a:gs>
              <a:gs pos="100000">
                <a:schemeClr val="accent1">
                  <a:lumMod val="75000"/>
                </a:schemeClr>
              </a:gs>
              <a:gs pos="97000">
                <a:srgbClr val="0058A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7" name="Title 1">
            <a:extLst>
              <a:ext uri="{FF2B5EF4-FFF2-40B4-BE49-F238E27FC236}">
                <a16:creationId xmlns:a16="http://schemas.microsoft.com/office/drawing/2014/main" id="{F3B117AA-816C-4823-89F2-9B0808EB90C2}"/>
              </a:ext>
            </a:extLst>
          </p:cNvPr>
          <p:cNvSpPr txBox="1">
            <a:spLocks/>
          </p:cNvSpPr>
          <p:nvPr/>
        </p:nvSpPr>
        <p:spPr>
          <a:xfrm>
            <a:off x="5269530" y="2970435"/>
            <a:ext cx="1597524" cy="4343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100" b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 sz="1400" b="1" noProof="0" dirty="0"/>
              <a:t>Elinkeinoelämän tutkimuslaitos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0AE3181-AF3B-4EEC-90F8-BD70CCC27E06}"/>
              </a:ext>
            </a:extLst>
          </p:cNvPr>
          <p:cNvSpPr/>
          <p:nvPr/>
        </p:nvSpPr>
        <p:spPr>
          <a:xfrm>
            <a:off x="0" y="0"/>
            <a:ext cx="12192000" cy="385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8EE060-E681-429A-A5A1-DE2ED83293E4}"/>
              </a:ext>
            </a:extLst>
          </p:cNvPr>
          <p:cNvSpPr txBox="1"/>
          <p:nvPr/>
        </p:nvSpPr>
        <p:spPr>
          <a:xfrm>
            <a:off x="5199077" y="3581935"/>
            <a:ext cx="179384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50" noProof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Puh. 09 609 900</a:t>
            </a:r>
            <a:br>
              <a:rPr lang="fi-FI" sz="1050" noProof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i-FI" sz="1050" noProof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www.etla.fi</a:t>
            </a:r>
            <a:br>
              <a:rPr lang="fi-FI" sz="1050" noProof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i-FI" sz="1050" noProof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etunimi.sukunimi@etla.fi</a:t>
            </a:r>
            <a:br>
              <a:rPr lang="fi-FI" sz="1050" noProof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fi-FI" sz="1050" noProof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i-FI" sz="1050" noProof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Arkadiankatu 23 B</a:t>
            </a:r>
            <a:br>
              <a:rPr lang="fi-FI" sz="1050" noProof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i-FI" sz="1050" noProof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00100 Helsinki</a:t>
            </a:r>
            <a:endParaRPr lang="fi-FI" sz="105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659682D-72F3-4FA9-B865-0F0316269969}"/>
              </a:ext>
            </a:extLst>
          </p:cNvPr>
          <p:cNvCxnSpPr>
            <a:cxnSpLocks/>
          </p:cNvCxnSpPr>
          <p:nvPr/>
        </p:nvCxnSpPr>
        <p:spPr>
          <a:xfrm>
            <a:off x="5199077" y="2719301"/>
            <a:ext cx="179384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Picture 7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222EB53-FFC9-4904-A0E0-E11179C6F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561" y="0"/>
            <a:ext cx="1126878" cy="1126878"/>
          </a:xfrm>
          <a:prstGeom prst="rect">
            <a:avLst/>
          </a:prstGeom>
        </p:spPr>
      </p:pic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114FCF91-F0C5-4E02-9265-707DB00BE59B}"/>
              </a:ext>
            </a:extLst>
          </p:cNvPr>
          <p:cNvCxnSpPr>
            <a:cxnSpLocks/>
          </p:cNvCxnSpPr>
          <p:nvPr/>
        </p:nvCxnSpPr>
        <p:spPr>
          <a:xfrm>
            <a:off x="5199077" y="4874375"/>
            <a:ext cx="179384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D6F89A5A-4001-48AE-99AD-7E8D7B1240D7}"/>
              </a:ext>
            </a:extLst>
          </p:cNvPr>
          <p:cNvSpPr/>
          <p:nvPr/>
        </p:nvSpPr>
        <p:spPr>
          <a:xfrm>
            <a:off x="7508172" y="6549994"/>
            <a:ext cx="310206" cy="308006"/>
          </a:xfrm>
          <a:prstGeom prst="rect">
            <a:avLst/>
          </a:prstGeom>
          <a:solidFill>
            <a:srgbClr val="007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AB0D42C-8D65-46B2-95AC-4E82B7B8B8E1}"/>
              </a:ext>
            </a:extLst>
          </p:cNvPr>
          <p:cNvSpPr/>
          <p:nvPr/>
        </p:nvSpPr>
        <p:spPr>
          <a:xfrm>
            <a:off x="7309969" y="6341586"/>
            <a:ext cx="200025" cy="181687"/>
          </a:xfrm>
          <a:prstGeom prst="rect">
            <a:avLst/>
          </a:prstGeom>
          <a:solidFill>
            <a:srgbClr val="004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D54D503-87CD-41E8-98C2-F1B1F402DFE3}"/>
              </a:ext>
            </a:extLst>
          </p:cNvPr>
          <p:cNvSpPr/>
          <p:nvPr/>
        </p:nvSpPr>
        <p:spPr>
          <a:xfrm>
            <a:off x="128587" y="6134098"/>
            <a:ext cx="685800" cy="720587"/>
          </a:xfrm>
          <a:prstGeom prst="rect">
            <a:avLst/>
          </a:prstGeom>
          <a:solidFill>
            <a:srgbClr val="006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CA239C3-1C70-4AE5-BBBE-C7755548FBC9}"/>
              </a:ext>
            </a:extLst>
          </p:cNvPr>
          <p:cNvSpPr/>
          <p:nvPr/>
        </p:nvSpPr>
        <p:spPr>
          <a:xfrm>
            <a:off x="1805390" y="6125057"/>
            <a:ext cx="685800" cy="711062"/>
          </a:xfrm>
          <a:prstGeom prst="rect">
            <a:avLst/>
          </a:prstGeom>
          <a:solidFill>
            <a:srgbClr val="015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A7F8596-96EF-47D5-A7F8-BE20CD4B3CE9}"/>
              </a:ext>
            </a:extLst>
          </p:cNvPr>
          <p:cNvSpPr/>
          <p:nvPr/>
        </p:nvSpPr>
        <p:spPr>
          <a:xfrm>
            <a:off x="3311602" y="6134098"/>
            <a:ext cx="685800" cy="720587"/>
          </a:xfrm>
          <a:prstGeom prst="rect">
            <a:avLst/>
          </a:prstGeom>
          <a:solidFill>
            <a:srgbClr val="006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8657496-D57C-4D0D-8ED4-748D64F3C4F8}"/>
              </a:ext>
            </a:extLst>
          </p:cNvPr>
          <p:cNvSpPr/>
          <p:nvPr/>
        </p:nvSpPr>
        <p:spPr>
          <a:xfrm>
            <a:off x="5016594" y="6134097"/>
            <a:ext cx="685800" cy="720587"/>
          </a:xfrm>
          <a:prstGeom prst="rect">
            <a:avLst/>
          </a:prstGeom>
          <a:solidFill>
            <a:srgbClr val="015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CE27DB1-3BBF-48A6-9DE8-E5667E57E3D5}"/>
              </a:ext>
            </a:extLst>
          </p:cNvPr>
          <p:cNvSpPr/>
          <p:nvPr/>
        </p:nvSpPr>
        <p:spPr>
          <a:xfrm>
            <a:off x="6524154" y="6147296"/>
            <a:ext cx="685801" cy="720587"/>
          </a:xfrm>
          <a:prstGeom prst="rect">
            <a:avLst/>
          </a:prstGeom>
          <a:solidFill>
            <a:srgbClr val="01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85DFC66-2ADE-4512-BBC8-3A6925D4FE9A}"/>
              </a:ext>
            </a:extLst>
          </p:cNvPr>
          <p:cNvSpPr/>
          <p:nvPr/>
        </p:nvSpPr>
        <p:spPr>
          <a:xfrm>
            <a:off x="8151748" y="6137413"/>
            <a:ext cx="685800" cy="720587"/>
          </a:xfrm>
          <a:prstGeom prst="rect">
            <a:avLst/>
          </a:prstGeom>
          <a:solidFill>
            <a:srgbClr val="00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BFBB5FED-72E5-40F2-BC16-3915B334AAA3}"/>
              </a:ext>
            </a:extLst>
          </p:cNvPr>
          <p:cNvSpPr/>
          <p:nvPr/>
        </p:nvSpPr>
        <p:spPr>
          <a:xfrm>
            <a:off x="9624940" y="6120294"/>
            <a:ext cx="685800" cy="720587"/>
          </a:xfrm>
          <a:prstGeom prst="rect">
            <a:avLst/>
          </a:prstGeom>
          <a:solidFill>
            <a:srgbClr val="006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0B74E67-AC0E-4148-A856-FB7C7DFD6F59}"/>
              </a:ext>
            </a:extLst>
          </p:cNvPr>
          <p:cNvSpPr/>
          <p:nvPr/>
        </p:nvSpPr>
        <p:spPr>
          <a:xfrm>
            <a:off x="1497037" y="5797672"/>
            <a:ext cx="319731" cy="335949"/>
          </a:xfrm>
          <a:prstGeom prst="rect">
            <a:avLst/>
          </a:prstGeom>
          <a:solidFill>
            <a:srgbClr val="003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FF60D85-F39A-41FB-9303-8666270D3379}"/>
              </a:ext>
            </a:extLst>
          </p:cNvPr>
          <p:cNvSpPr/>
          <p:nvPr/>
        </p:nvSpPr>
        <p:spPr>
          <a:xfrm>
            <a:off x="1152284" y="6528262"/>
            <a:ext cx="319731" cy="326424"/>
          </a:xfrm>
          <a:prstGeom prst="rect">
            <a:avLst/>
          </a:prstGeom>
          <a:solidFill>
            <a:srgbClr val="007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9FA21E7-DB53-4F3E-9E84-5B6D2D98F06F}"/>
              </a:ext>
            </a:extLst>
          </p:cNvPr>
          <p:cNvSpPr/>
          <p:nvPr/>
        </p:nvSpPr>
        <p:spPr>
          <a:xfrm>
            <a:off x="2631121" y="6326416"/>
            <a:ext cx="310206" cy="322034"/>
          </a:xfrm>
          <a:prstGeom prst="rect">
            <a:avLst/>
          </a:prstGeom>
          <a:solidFill>
            <a:srgbClr val="007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D3EBD3E-9638-405C-AA2F-9BE534698360}"/>
              </a:ext>
            </a:extLst>
          </p:cNvPr>
          <p:cNvSpPr/>
          <p:nvPr/>
        </p:nvSpPr>
        <p:spPr>
          <a:xfrm>
            <a:off x="4715519" y="5795296"/>
            <a:ext cx="310206" cy="322034"/>
          </a:xfrm>
          <a:prstGeom prst="rect">
            <a:avLst/>
          </a:prstGeom>
          <a:solidFill>
            <a:srgbClr val="024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44A64AB-6724-4758-BF0B-4542EB882309}"/>
              </a:ext>
            </a:extLst>
          </p:cNvPr>
          <p:cNvSpPr/>
          <p:nvPr/>
        </p:nvSpPr>
        <p:spPr>
          <a:xfrm>
            <a:off x="4347801" y="6547471"/>
            <a:ext cx="310206" cy="307214"/>
          </a:xfrm>
          <a:prstGeom prst="rect">
            <a:avLst/>
          </a:prstGeom>
          <a:solidFill>
            <a:srgbClr val="004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E2A3F71D-A1A0-429B-9504-C3DF0744C528}"/>
              </a:ext>
            </a:extLst>
          </p:cNvPr>
          <p:cNvSpPr/>
          <p:nvPr/>
        </p:nvSpPr>
        <p:spPr>
          <a:xfrm>
            <a:off x="5863996" y="6326416"/>
            <a:ext cx="310206" cy="322034"/>
          </a:xfrm>
          <a:prstGeom prst="rect">
            <a:avLst/>
          </a:prstGeom>
          <a:solidFill>
            <a:srgbClr val="007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0D58233B-A7C1-4BDD-A4F1-9D3938122830}"/>
              </a:ext>
            </a:extLst>
          </p:cNvPr>
          <p:cNvSpPr/>
          <p:nvPr/>
        </p:nvSpPr>
        <p:spPr>
          <a:xfrm>
            <a:off x="7841542" y="5803024"/>
            <a:ext cx="310206" cy="322034"/>
          </a:xfrm>
          <a:prstGeom prst="rect">
            <a:avLst/>
          </a:prstGeom>
          <a:solidFill>
            <a:srgbClr val="003D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BD4E3301-5897-40CB-8762-24692F4EA079}"/>
              </a:ext>
            </a:extLst>
          </p:cNvPr>
          <p:cNvSpPr/>
          <p:nvPr/>
        </p:nvSpPr>
        <p:spPr>
          <a:xfrm>
            <a:off x="8951527" y="6333373"/>
            <a:ext cx="310206" cy="322034"/>
          </a:xfrm>
          <a:prstGeom prst="rect">
            <a:avLst/>
          </a:prstGeom>
          <a:solidFill>
            <a:srgbClr val="007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8AD5B869-2002-49EA-9D16-66746BE2A974}"/>
              </a:ext>
            </a:extLst>
          </p:cNvPr>
          <p:cNvSpPr/>
          <p:nvPr/>
        </p:nvSpPr>
        <p:spPr>
          <a:xfrm>
            <a:off x="10661465" y="6530457"/>
            <a:ext cx="310206" cy="322034"/>
          </a:xfrm>
          <a:prstGeom prst="rect">
            <a:avLst/>
          </a:prstGeom>
          <a:solidFill>
            <a:srgbClr val="004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4B2553B6-93EE-4C14-9C8E-D88BC9A0AE8E}"/>
              </a:ext>
            </a:extLst>
          </p:cNvPr>
          <p:cNvSpPr/>
          <p:nvPr/>
        </p:nvSpPr>
        <p:spPr>
          <a:xfrm>
            <a:off x="11031962" y="5819309"/>
            <a:ext cx="310206" cy="322034"/>
          </a:xfrm>
          <a:prstGeom prst="rect">
            <a:avLst/>
          </a:prstGeom>
          <a:solidFill>
            <a:srgbClr val="004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47004CD4-AF8B-4AC1-B249-88902090CFA4}"/>
              </a:ext>
            </a:extLst>
          </p:cNvPr>
          <p:cNvSpPr/>
          <p:nvPr/>
        </p:nvSpPr>
        <p:spPr>
          <a:xfrm>
            <a:off x="10461440" y="6312703"/>
            <a:ext cx="200025" cy="181687"/>
          </a:xfrm>
          <a:prstGeom prst="rect">
            <a:avLst/>
          </a:prstGeom>
          <a:solidFill>
            <a:srgbClr val="007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48C1F242-189C-41BA-BF27-DB0C0B2E6F08}"/>
              </a:ext>
            </a:extLst>
          </p:cNvPr>
          <p:cNvSpPr/>
          <p:nvPr/>
        </p:nvSpPr>
        <p:spPr>
          <a:xfrm>
            <a:off x="9444375" y="5951184"/>
            <a:ext cx="200025" cy="181687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78D8AE30-70B5-4270-A8CC-3E548D9CC1F4}"/>
              </a:ext>
            </a:extLst>
          </p:cNvPr>
          <p:cNvSpPr/>
          <p:nvPr/>
        </p:nvSpPr>
        <p:spPr>
          <a:xfrm>
            <a:off x="9270934" y="6676313"/>
            <a:ext cx="200025" cy="181687"/>
          </a:xfrm>
          <a:prstGeom prst="rect">
            <a:avLst/>
          </a:prstGeom>
          <a:solidFill>
            <a:srgbClr val="004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2D954055-0D4E-496A-A525-3335D786F656}"/>
              </a:ext>
            </a:extLst>
          </p:cNvPr>
          <p:cNvSpPr/>
          <p:nvPr/>
        </p:nvSpPr>
        <p:spPr>
          <a:xfrm>
            <a:off x="6327831" y="5965609"/>
            <a:ext cx="200025" cy="181687"/>
          </a:xfrm>
          <a:prstGeom prst="rect">
            <a:avLst/>
          </a:prstGeom>
          <a:solidFill>
            <a:srgbClr val="007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F584F5D1-C151-495B-9650-82543934348F}"/>
              </a:ext>
            </a:extLst>
          </p:cNvPr>
          <p:cNvSpPr/>
          <p:nvPr/>
        </p:nvSpPr>
        <p:spPr>
          <a:xfrm>
            <a:off x="4141315" y="6362445"/>
            <a:ext cx="200025" cy="181687"/>
          </a:xfrm>
          <a:prstGeom prst="rect">
            <a:avLst/>
          </a:prstGeom>
          <a:solidFill>
            <a:srgbClr val="007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490271FF-1F82-4901-B3DA-C1907C475A33}"/>
              </a:ext>
            </a:extLst>
          </p:cNvPr>
          <p:cNvSpPr/>
          <p:nvPr/>
        </p:nvSpPr>
        <p:spPr>
          <a:xfrm>
            <a:off x="3109780" y="5909248"/>
            <a:ext cx="200025" cy="181687"/>
          </a:xfrm>
          <a:prstGeom prst="rect">
            <a:avLst/>
          </a:prstGeom>
          <a:solidFill>
            <a:srgbClr val="01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C51250A2-C9D0-401E-9F73-58D618A08287}"/>
              </a:ext>
            </a:extLst>
          </p:cNvPr>
          <p:cNvSpPr/>
          <p:nvPr/>
        </p:nvSpPr>
        <p:spPr>
          <a:xfrm>
            <a:off x="2942547" y="6676313"/>
            <a:ext cx="200025" cy="181687"/>
          </a:xfrm>
          <a:prstGeom prst="rect">
            <a:avLst/>
          </a:prstGeom>
          <a:solidFill>
            <a:srgbClr val="0044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130A528B-1001-440F-BEDC-3819508E585D}"/>
              </a:ext>
            </a:extLst>
          </p:cNvPr>
          <p:cNvSpPr/>
          <p:nvPr/>
        </p:nvSpPr>
        <p:spPr>
          <a:xfrm>
            <a:off x="1279085" y="6134097"/>
            <a:ext cx="200025" cy="181687"/>
          </a:xfrm>
          <a:prstGeom prst="rect">
            <a:avLst/>
          </a:prstGeom>
          <a:solidFill>
            <a:srgbClr val="027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6B0214DE-0728-4A04-9366-C19DB97ACCC0}"/>
              </a:ext>
            </a:extLst>
          </p:cNvPr>
          <p:cNvSpPr/>
          <p:nvPr/>
        </p:nvSpPr>
        <p:spPr>
          <a:xfrm>
            <a:off x="0" y="5900744"/>
            <a:ext cx="143969" cy="183284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5ACC3374-2AB2-49CD-B39F-F7AAC5FBC762}"/>
              </a:ext>
            </a:extLst>
          </p:cNvPr>
          <p:cNvSpPr/>
          <p:nvPr/>
        </p:nvSpPr>
        <p:spPr>
          <a:xfrm>
            <a:off x="948170" y="6334478"/>
            <a:ext cx="200025" cy="181687"/>
          </a:xfrm>
          <a:prstGeom prst="rect">
            <a:avLst/>
          </a:prstGeom>
          <a:solidFill>
            <a:srgbClr val="0051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C6524D1B-FA05-413A-828D-463D74E08BEE}"/>
              </a:ext>
            </a:extLst>
          </p:cNvPr>
          <p:cNvSpPr/>
          <p:nvPr/>
        </p:nvSpPr>
        <p:spPr>
          <a:xfrm>
            <a:off x="7641153" y="6141344"/>
            <a:ext cx="200025" cy="181687"/>
          </a:xfrm>
          <a:prstGeom prst="rect">
            <a:avLst/>
          </a:prstGeom>
          <a:solidFill>
            <a:srgbClr val="0076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EAEBBA66-5260-4FAE-BE01-087022C1A9BD}"/>
              </a:ext>
            </a:extLst>
          </p:cNvPr>
          <p:cNvSpPr/>
          <p:nvPr/>
        </p:nvSpPr>
        <p:spPr>
          <a:xfrm>
            <a:off x="4489845" y="6134097"/>
            <a:ext cx="200025" cy="181687"/>
          </a:xfrm>
          <a:prstGeom prst="rect">
            <a:avLst/>
          </a:prstGeom>
          <a:solidFill>
            <a:srgbClr val="01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7BDF52B7-E97A-4996-A30F-56BF52DD97D4}"/>
              </a:ext>
            </a:extLst>
          </p:cNvPr>
          <p:cNvSpPr/>
          <p:nvPr/>
        </p:nvSpPr>
        <p:spPr>
          <a:xfrm>
            <a:off x="10794362" y="6141343"/>
            <a:ext cx="200025" cy="181687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E3BAE419-2DA1-46D0-91A2-F0128387F0A5}"/>
              </a:ext>
            </a:extLst>
          </p:cNvPr>
          <p:cNvSpPr/>
          <p:nvPr/>
        </p:nvSpPr>
        <p:spPr>
          <a:xfrm>
            <a:off x="11349993" y="6127139"/>
            <a:ext cx="685800" cy="720587"/>
          </a:xfrm>
          <a:prstGeom prst="rect">
            <a:avLst/>
          </a:prstGeom>
          <a:solidFill>
            <a:srgbClr val="006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E02756C4-F36A-4C14-A5B8-9459C645A7D2}"/>
              </a:ext>
            </a:extLst>
          </p:cNvPr>
          <p:cNvSpPr/>
          <p:nvPr/>
        </p:nvSpPr>
        <p:spPr>
          <a:xfrm>
            <a:off x="12094502" y="6042027"/>
            <a:ext cx="97498" cy="322034"/>
          </a:xfrm>
          <a:prstGeom prst="rect">
            <a:avLst/>
          </a:prstGeom>
          <a:solidFill>
            <a:srgbClr val="006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07AC45D-80F9-4FDB-B4B2-F34E5D11A07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0">
                <a:srgbClr val="009CDD"/>
              </a:gs>
              <a:gs pos="100000">
                <a:schemeClr val="accent1">
                  <a:lumMod val="75000"/>
                </a:schemeClr>
              </a:gs>
              <a:gs pos="97000">
                <a:srgbClr val="0058A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9E4EEF0F-10EF-4C9B-989A-03DD240EB8A3}"/>
              </a:ext>
            </a:extLst>
          </p:cNvPr>
          <p:cNvSpPr txBox="1">
            <a:spLocks/>
          </p:cNvSpPr>
          <p:nvPr userDrawn="1"/>
        </p:nvSpPr>
        <p:spPr>
          <a:xfrm>
            <a:off x="5269530" y="2970435"/>
            <a:ext cx="1597524" cy="4343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100" b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 sz="1400" b="1" noProof="0" dirty="0"/>
              <a:t>Elinkeinoelämän tutkimuslaitos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3D85280-5DF7-4E9C-9D7D-90D9E41B9249}"/>
              </a:ext>
            </a:extLst>
          </p:cNvPr>
          <p:cNvSpPr/>
          <p:nvPr userDrawn="1"/>
        </p:nvSpPr>
        <p:spPr>
          <a:xfrm>
            <a:off x="0" y="0"/>
            <a:ext cx="12192000" cy="385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D89E2BC-2B62-4350-9A86-4E4D3704E8A4}"/>
              </a:ext>
            </a:extLst>
          </p:cNvPr>
          <p:cNvSpPr txBox="1"/>
          <p:nvPr userDrawn="1"/>
        </p:nvSpPr>
        <p:spPr>
          <a:xfrm>
            <a:off x="5199077" y="3581935"/>
            <a:ext cx="179384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50" noProof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Puh. 09 609 900</a:t>
            </a:r>
            <a:br>
              <a:rPr lang="fi-FI" sz="1050" noProof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i-FI" sz="1050" noProof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www.etla.fi</a:t>
            </a:r>
            <a:br>
              <a:rPr lang="fi-FI" sz="1050" noProof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i-FI" sz="1050" noProof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etunimi.sukunimi@etla.fi</a:t>
            </a:r>
            <a:br>
              <a:rPr lang="fi-FI" sz="1050" noProof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fi-FI" sz="1050" noProof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i-FI" sz="1050" noProof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Arkadiankatu 23 B</a:t>
            </a:r>
            <a:br>
              <a:rPr lang="fi-FI" sz="1050" noProof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i-FI" sz="1050" noProof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00100 Helsinki</a:t>
            </a:r>
            <a:endParaRPr lang="fi-FI" sz="105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7F1088F-3926-4DF1-8C37-A91D30A7C2D1}"/>
              </a:ext>
            </a:extLst>
          </p:cNvPr>
          <p:cNvCxnSpPr>
            <a:cxnSpLocks/>
          </p:cNvCxnSpPr>
          <p:nvPr userDrawn="1"/>
        </p:nvCxnSpPr>
        <p:spPr>
          <a:xfrm>
            <a:off x="5199077" y="2719301"/>
            <a:ext cx="179384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8EC7BBB-390B-43CA-824E-D173FF1BDD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561" y="0"/>
            <a:ext cx="1126878" cy="1126878"/>
          </a:xfrm>
          <a:prstGeom prst="rect">
            <a:avLst/>
          </a:prstGeom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7CDBBBE-A43B-40D0-9173-2158F76EF347}"/>
              </a:ext>
            </a:extLst>
          </p:cNvPr>
          <p:cNvCxnSpPr>
            <a:cxnSpLocks/>
          </p:cNvCxnSpPr>
          <p:nvPr userDrawn="1"/>
        </p:nvCxnSpPr>
        <p:spPr>
          <a:xfrm>
            <a:off x="5199077" y="4874375"/>
            <a:ext cx="179384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6230CBCD-9EE1-45B1-AADA-55740AAE5F01}"/>
              </a:ext>
            </a:extLst>
          </p:cNvPr>
          <p:cNvSpPr/>
          <p:nvPr userDrawn="1"/>
        </p:nvSpPr>
        <p:spPr>
          <a:xfrm>
            <a:off x="7508172" y="6549994"/>
            <a:ext cx="310206" cy="308006"/>
          </a:xfrm>
          <a:prstGeom prst="rect">
            <a:avLst/>
          </a:prstGeom>
          <a:solidFill>
            <a:srgbClr val="007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B0D8DDA-024C-47F7-8D25-31CD9327F9E5}"/>
              </a:ext>
            </a:extLst>
          </p:cNvPr>
          <p:cNvSpPr/>
          <p:nvPr userDrawn="1"/>
        </p:nvSpPr>
        <p:spPr>
          <a:xfrm>
            <a:off x="7309969" y="6341586"/>
            <a:ext cx="200025" cy="181687"/>
          </a:xfrm>
          <a:prstGeom prst="rect">
            <a:avLst/>
          </a:prstGeom>
          <a:solidFill>
            <a:srgbClr val="004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ECBDFCF-6E90-481B-A072-DD45163F4FEA}"/>
              </a:ext>
            </a:extLst>
          </p:cNvPr>
          <p:cNvSpPr/>
          <p:nvPr userDrawn="1"/>
        </p:nvSpPr>
        <p:spPr>
          <a:xfrm>
            <a:off x="128587" y="6134098"/>
            <a:ext cx="685800" cy="720587"/>
          </a:xfrm>
          <a:prstGeom prst="rect">
            <a:avLst/>
          </a:prstGeom>
          <a:solidFill>
            <a:srgbClr val="006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228CC12-6321-4198-8507-0A8F12B912A4}"/>
              </a:ext>
            </a:extLst>
          </p:cNvPr>
          <p:cNvSpPr/>
          <p:nvPr userDrawn="1"/>
        </p:nvSpPr>
        <p:spPr>
          <a:xfrm>
            <a:off x="1805390" y="6125057"/>
            <a:ext cx="685800" cy="711062"/>
          </a:xfrm>
          <a:prstGeom prst="rect">
            <a:avLst/>
          </a:prstGeom>
          <a:solidFill>
            <a:srgbClr val="015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93366E3-6053-40A4-A74C-D60B86E94122}"/>
              </a:ext>
            </a:extLst>
          </p:cNvPr>
          <p:cNvSpPr/>
          <p:nvPr userDrawn="1"/>
        </p:nvSpPr>
        <p:spPr>
          <a:xfrm>
            <a:off x="3311602" y="6134098"/>
            <a:ext cx="685800" cy="720587"/>
          </a:xfrm>
          <a:prstGeom prst="rect">
            <a:avLst/>
          </a:prstGeom>
          <a:solidFill>
            <a:srgbClr val="006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3C961C8-7F84-4BC7-807B-DFFFCABC4EDB}"/>
              </a:ext>
            </a:extLst>
          </p:cNvPr>
          <p:cNvSpPr/>
          <p:nvPr userDrawn="1"/>
        </p:nvSpPr>
        <p:spPr>
          <a:xfrm>
            <a:off x="5016594" y="6134097"/>
            <a:ext cx="685800" cy="720587"/>
          </a:xfrm>
          <a:prstGeom prst="rect">
            <a:avLst/>
          </a:prstGeom>
          <a:solidFill>
            <a:srgbClr val="015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FF7DC87-E8C8-45BF-9232-C56C8C1B4644}"/>
              </a:ext>
            </a:extLst>
          </p:cNvPr>
          <p:cNvSpPr/>
          <p:nvPr userDrawn="1"/>
        </p:nvSpPr>
        <p:spPr>
          <a:xfrm>
            <a:off x="6524154" y="6147296"/>
            <a:ext cx="685801" cy="720587"/>
          </a:xfrm>
          <a:prstGeom prst="rect">
            <a:avLst/>
          </a:prstGeom>
          <a:solidFill>
            <a:srgbClr val="01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D447883-777F-4BE0-8983-A9A2E1E94A43}"/>
              </a:ext>
            </a:extLst>
          </p:cNvPr>
          <p:cNvSpPr/>
          <p:nvPr userDrawn="1"/>
        </p:nvSpPr>
        <p:spPr>
          <a:xfrm>
            <a:off x="8151748" y="6137413"/>
            <a:ext cx="685800" cy="720587"/>
          </a:xfrm>
          <a:prstGeom prst="rect">
            <a:avLst/>
          </a:prstGeom>
          <a:solidFill>
            <a:srgbClr val="00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D0A4DA0-4A0C-43CE-89D8-F878BFC32976}"/>
              </a:ext>
            </a:extLst>
          </p:cNvPr>
          <p:cNvSpPr/>
          <p:nvPr userDrawn="1"/>
        </p:nvSpPr>
        <p:spPr>
          <a:xfrm>
            <a:off x="9624940" y="6120294"/>
            <a:ext cx="685800" cy="720587"/>
          </a:xfrm>
          <a:prstGeom prst="rect">
            <a:avLst/>
          </a:prstGeom>
          <a:solidFill>
            <a:srgbClr val="006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716C10A-19AF-47C6-9449-382405D7D172}"/>
              </a:ext>
            </a:extLst>
          </p:cNvPr>
          <p:cNvSpPr/>
          <p:nvPr userDrawn="1"/>
        </p:nvSpPr>
        <p:spPr>
          <a:xfrm>
            <a:off x="1497037" y="5797672"/>
            <a:ext cx="319731" cy="335949"/>
          </a:xfrm>
          <a:prstGeom prst="rect">
            <a:avLst/>
          </a:prstGeom>
          <a:solidFill>
            <a:srgbClr val="003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D8697A4-ED48-44DE-95B0-4CBBFD0FE639}"/>
              </a:ext>
            </a:extLst>
          </p:cNvPr>
          <p:cNvSpPr/>
          <p:nvPr userDrawn="1"/>
        </p:nvSpPr>
        <p:spPr>
          <a:xfrm>
            <a:off x="1152284" y="6528262"/>
            <a:ext cx="319731" cy="326424"/>
          </a:xfrm>
          <a:prstGeom prst="rect">
            <a:avLst/>
          </a:prstGeom>
          <a:solidFill>
            <a:srgbClr val="007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91F0F66-E41C-414B-A2A0-A495CEFE66A9}"/>
              </a:ext>
            </a:extLst>
          </p:cNvPr>
          <p:cNvSpPr/>
          <p:nvPr userDrawn="1"/>
        </p:nvSpPr>
        <p:spPr>
          <a:xfrm>
            <a:off x="2631121" y="6326416"/>
            <a:ext cx="310206" cy="322034"/>
          </a:xfrm>
          <a:prstGeom prst="rect">
            <a:avLst/>
          </a:prstGeom>
          <a:solidFill>
            <a:srgbClr val="007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E33127C-6712-4B16-83FD-D62AE44AAC9A}"/>
              </a:ext>
            </a:extLst>
          </p:cNvPr>
          <p:cNvSpPr/>
          <p:nvPr userDrawn="1"/>
        </p:nvSpPr>
        <p:spPr>
          <a:xfrm>
            <a:off x="4715519" y="5795296"/>
            <a:ext cx="310206" cy="322034"/>
          </a:xfrm>
          <a:prstGeom prst="rect">
            <a:avLst/>
          </a:prstGeom>
          <a:solidFill>
            <a:srgbClr val="024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3E0EE08-1B6F-4C02-92CA-86D8871C3111}"/>
              </a:ext>
            </a:extLst>
          </p:cNvPr>
          <p:cNvSpPr/>
          <p:nvPr userDrawn="1"/>
        </p:nvSpPr>
        <p:spPr>
          <a:xfrm>
            <a:off x="4347801" y="6547471"/>
            <a:ext cx="310206" cy="307214"/>
          </a:xfrm>
          <a:prstGeom prst="rect">
            <a:avLst/>
          </a:prstGeom>
          <a:solidFill>
            <a:srgbClr val="004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2497DE6-B0C3-46DA-B8B5-E61C27158A04}"/>
              </a:ext>
            </a:extLst>
          </p:cNvPr>
          <p:cNvSpPr/>
          <p:nvPr userDrawn="1"/>
        </p:nvSpPr>
        <p:spPr>
          <a:xfrm>
            <a:off x="5863996" y="6326416"/>
            <a:ext cx="310206" cy="322034"/>
          </a:xfrm>
          <a:prstGeom prst="rect">
            <a:avLst/>
          </a:prstGeom>
          <a:solidFill>
            <a:srgbClr val="007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3B32E3B-B270-4A6F-AEFB-D30E2E8D1863}"/>
              </a:ext>
            </a:extLst>
          </p:cNvPr>
          <p:cNvSpPr/>
          <p:nvPr userDrawn="1"/>
        </p:nvSpPr>
        <p:spPr>
          <a:xfrm>
            <a:off x="7841542" y="5803024"/>
            <a:ext cx="310206" cy="322034"/>
          </a:xfrm>
          <a:prstGeom prst="rect">
            <a:avLst/>
          </a:prstGeom>
          <a:solidFill>
            <a:srgbClr val="003D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F4EF9B93-F050-4855-A905-2CA1185C54AA}"/>
              </a:ext>
            </a:extLst>
          </p:cNvPr>
          <p:cNvSpPr/>
          <p:nvPr userDrawn="1"/>
        </p:nvSpPr>
        <p:spPr>
          <a:xfrm>
            <a:off x="8951527" y="6333373"/>
            <a:ext cx="310206" cy="322034"/>
          </a:xfrm>
          <a:prstGeom prst="rect">
            <a:avLst/>
          </a:prstGeom>
          <a:solidFill>
            <a:srgbClr val="007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B263455-048E-4327-B82A-898588B2C54A}"/>
              </a:ext>
            </a:extLst>
          </p:cNvPr>
          <p:cNvSpPr/>
          <p:nvPr userDrawn="1"/>
        </p:nvSpPr>
        <p:spPr>
          <a:xfrm>
            <a:off x="10661465" y="6530457"/>
            <a:ext cx="310206" cy="322034"/>
          </a:xfrm>
          <a:prstGeom prst="rect">
            <a:avLst/>
          </a:prstGeom>
          <a:solidFill>
            <a:srgbClr val="004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C40808C5-01C5-4A7A-97C6-C9E4B2DB4C65}"/>
              </a:ext>
            </a:extLst>
          </p:cNvPr>
          <p:cNvSpPr/>
          <p:nvPr userDrawn="1"/>
        </p:nvSpPr>
        <p:spPr>
          <a:xfrm>
            <a:off x="11031962" y="5819309"/>
            <a:ext cx="310206" cy="322034"/>
          </a:xfrm>
          <a:prstGeom prst="rect">
            <a:avLst/>
          </a:prstGeom>
          <a:solidFill>
            <a:srgbClr val="004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F170D8F4-F90E-44CA-A2F7-A249EB6FC521}"/>
              </a:ext>
            </a:extLst>
          </p:cNvPr>
          <p:cNvSpPr/>
          <p:nvPr userDrawn="1"/>
        </p:nvSpPr>
        <p:spPr>
          <a:xfrm>
            <a:off x="10461440" y="6312703"/>
            <a:ext cx="200025" cy="181687"/>
          </a:xfrm>
          <a:prstGeom prst="rect">
            <a:avLst/>
          </a:prstGeom>
          <a:solidFill>
            <a:srgbClr val="007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FB5B8A80-056A-4B29-804E-DA5A18EBC02B}"/>
              </a:ext>
            </a:extLst>
          </p:cNvPr>
          <p:cNvSpPr/>
          <p:nvPr userDrawn="1"/>
        </p:nvSpPr>
        <p:spPr>
          <a:xfrm>
            <a:off x="9444375" y="5951184"/>
            <a:ext cx="200025" cy="181687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35A79E58-FC33-4535-A6FD-EBCCCEF120CA}"/>
              </a:ext>
            </a:extLst>
          </p:cNvPr>
          <p:cNvSpPr/>
          <p:nvPr userDrawn="1"/>
        </p:nvSpPr>
        <p:spPr>
          <a:xfrm>
            <a:off x="9270934" y="6676313"/>
            <a:ext cx="200025" cy="181687"/>
          </a:xfrm>
          <a:prstGeom prst="rect">
            <a:avLst/>
          </a:prstGeom>
          <a:solidFill>
            <a:srgbClr val="004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1E57D134-8B87-430D-A397-7A19A5DBD7FB}"/>
              </a:ext>
            </a:extLst>
          </p:cNvPr>
          <p:cNvSpPr/>
          <p:nvPr userDrawn="1"/>
        </p:nvSpPr>
        <p:spPr>
          <a:xfrm>
            <a:off x="6327831" y="5965609"/>
            <a:ext cx="200025" cy="181687"/>
          </a:xfrm>
          <a:prstGeom prst="rect">
            <a:avLst/>
          </a:prstGeom>
          <a:solidFill>
            <a:srgbClr val="007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A864380D-E698-4C7C-94E9-503D2920F2C5}"/>
              </a:ext>
            </a:extLst>
          </p:cNvPr>
          <p:cNvSpPr/>
          <p:nvPr userDrawn="1"/>
        </p:nvSpPr>
        <p:spPr>
          <a:xfrm>
            <a:off x="4141315" y="6362445"/>
            <a:ext cx="200025" cy="181687"/>
          </a:xfrm>
          <a:prstGeom prst="rect">
            <a:avLst/>
          </a:prstGeom>
          <a:solidFill>
            <a:srgbClr val="007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B48B7B3-F47E-422C-AF41-48BB7F525163}"/>
              </a:ext>
            </a:extLst>
          </p:cNvPr>
          <p:cNvSpPr/>
          <p:nvPr userDrawn="1"/>
        </p:nvSpPr>
        <p:spPr>
          <a:xfrm>
            <a:off x="3109780" y="5909248"/>
            <a:ext cx="200025" cy="181687"/>
          </a:xfrm>
          <a:prstGeom prst="rect">
            <a:avLst/>
          </a:prstGeom>
          <a:solidFill>
            <a:srgbClr val="01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C521B1FB-CBFC-4225-AACF-4BABDC10C048}"/>
              </a:ext>
            </a:extLst>
          </p:cNvPr>
          <p:cNvSpPr/>
          <p:nvPr userDrawn="1"/>
        </p:nvSpPr>
        <p:spPr>
          <a:xfrm>
            <a:off x="2942547" y="6676313"/>
            <a:ext cx="200025" cy="181687"/>
          </a:xfrm>
          <a:prstGeom prst="rect">
            <a:avLst/>
          </a:prstGeom>
          <a:solidFill>
            <a:srgbClr val="0044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E477D214-02F1-464F-9DE7-84F04518AA31}"/>
              </a:ext>
            </a:extLst>
          </p:cNvPr>
          <p:cNvSpPr/>
          <p:nvPr userDrawn="1"/>
        </p:nvSpPr>
        <p:spPr>
          <a:xfrm>
            <a:off x="1279085" y="6134097"/>
            <a:ext cx="200025" cy="181687"/>
          </a:xfrm>
          <a:prstGeom prst="rect">
            <a:avLst/>
          </a:prstGeom>
          <a:solidFill>
            <a:srgbClr val="027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9E490C55-4FAB-4849-A245-5021DBB9E623}"/>
              </a:ext>
            </a:extLst>
          </p:cNvPr>
          <p:cNvSpPr/>
          <p:nvPr userDrawn="1"/>
        </p:nvSpPr>
        <p:spPr>
          <a:xfrm>
            <a:off x="0" y="5900744"/>
            <a:ext cx="143969" cy="183284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F2E8E8AB-E1BB-4FFF-B00E-87B4E7817138}"/>
              </a:ext>
            </a:extLst>
          </p:cNvPr>
          <p:cNvSpPr/>
          <p:nvPr userDrawn="1"/>
        </p:nvSpPr>
        <p:spPr>
          <a:xfrm>
            <a:off x="948170" y="6334478"/>
            <a:ext cx="200025" cy="181687"/>
          </a:xfrm>
          <a:prstGeom prst="rect">
            <a:avLst/>
          </a:prstGeom>
          <a:solidFill>
            <a:srgbClr val="0051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1A8A34E5-0695-4066-9208-08D8C9767FFB}"/>
              </a:ext>
            </a:extLst>
          </p:cNvPr>
          <p:cNvSpPr/>
          <p:nvPr userDrawn="1"/>
        </p:nvSpPr>
        <p:spPr>
          <a:xfrm>
            <a:off x="7641153" y="6141344"/>
            <a:ext cx="200025" cy="181687"/>
          </a:xfrm>
          <a:prstGeom prst="rect">
            <a:avLst/>
          </a:prstGeom>
          <a:solidFill>
            <a:srgbClr val="0076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723FFF09-0E8C-4239-9F93-950E1E8787D8}"/>
              </a:ext>
            </a:extLst>
          </p:cNvPr>
          <p:cNvSpPr/>
          <p:nvPr userDrawn="1"/>
        </p:nvSpPr>
        <p:spPr>
          <a:xfrm>
            <a:off x="4489845" y="6134097"/>
            <a:ext cx="200025" cy="181687"/>
          </a:xfrm>
          <a:prstGeom prst="rect">
            <a:avLst/>
          </a:prstGeom>
          <a:solidFill>
            <a:srgbClr val="01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96547EDF-E0F8-4AA6-A597-92FD52570F47}"/>
              </a:ext>
            </a:extLst>
          </p:cNvPr>
          <p:cNvSpPr/>
          <p:nvPr userDrawn="1"/>
        </p:nvSpPr>
        <p:spPr>
          <a:xfrm>
            <a:off x="10794362" y="6141343"/>
            <a:ext cx="200025" cy="181687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4BD0D75E-4A31-4D12-BC02-1F7CB895B2D8}"/>
              </a:ext>
            </a:extLst>
          </p:cNvPr>
          <p:cNvSpPr/>
          <p:nvPr userDrawn="1"/>
        </p:nvSpPr>
        <p:spPr>
          <a:xfrm>
            <a:off x="11349993" y="6127139"/>
            <a:ext cx="685800" cy="720587"/>
          </a:xfrm>
          <a:prstGeom prst="rect">
            <a:avLst/>
          </a:prstGeom>
          <a:solidFill>
            <a:srgbClr val="006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8B100AA0-AD25-4A5D-B9D2-5380D134A3E1}"/>
              </a:ext>
            </a:extLst>
          </p:cNvPr>
          <p:cNvSpPr/>
          <p:nvPr userDrawn="1"/>
        </p:nvSpPr>
        <p:spPr>
          <a:xfrm>
            <a:off x="12094502" y="6042027"/>
            <a:ext cx="97498" cy="322034"/>
          </a:xfrm>
          <a:prstGeom prst="rect">
            <a:avLst/>
          </a:prstGeom>
          <a:solidFill>
            <a:srgbClr val="006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1612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9AD93-F2B9-4C33-8194-86FAFA53F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C9D9DC-0DC3-4225-ACA3-8959E399DC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F16DC-3BCD-4544-8147-EBC3F46FB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F2E8-8ABC-4CC8-A496-375D3870BED3}" type="datetimeFigureOut">
              <a:rPr lang="fi-FI" smtClean="0"/>
              <a:t>14.12.2021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EE0BC-FCE4-4DD0-94BA-2CFBF8BDA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1A035-1B87-4DB9-926D-A11EEE30B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09B7-F379-43B4-A467-3003A8595D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3606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6BE945-DD05-4340-A246-928DBD65AB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E56740-E600-4EB0-ABA3-BC7BE4EB70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187D2B-2BA5-47E2-9FC5-980BA1FB0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F2E8-8ABC-4CC8-A496-375D3870BED3}" type="datetimeFigureOut">
              <a:rPr lang="fi-FI" smtClean="0"/>
              <a:t>14.12.2021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60768-CAFF-4283-80A7-071B57980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0FC04-6A23-4573-B98F-9F9ADBAB5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09B7-F379-43B4-A467-3003A8595D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83199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EFFEE-D842-46F2-9478-BDBA903245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C48AE1-313D-49CF-A132-6005840E9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DD4FC-66E7-487C-B11B-230594A17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7BB2-D1C5-4AF3-AA4A-B0FFAC89154A}" type="datetimeFigureOut">
              <a:rPr lang="fi-FI" smtClean="0"/>
              <a:t>14.12.2021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B7E4F-1D41-4ACE-AD0D-041E3789A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F54EA-2C1C-44B8-8378-06EE8483A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1FCD-C1E2-46AA-A523-323205B4B5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7365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35C79-B07F-4C9E-B3E1-CBA0A765E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ADA81-FE8B-4371-9147-C253BA1E2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aseline="0"/>
            </a:lvl1pPr>
            <a:lvl2pPr>
              <a:defRPr sz="2100" baseline="0"/>
            </a:lvl2pPr>
            <a:lvl3pPr>
              <a:defRPr sz="1800"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D9308-9C2D-4109-A568-60FEBA241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7BB2-D1C5-4AF3-AA4A-B0FFAC89154A}" type="datetimeFigureOut">
              <a:rPr lang="fi-FI" smtClean="0"/>
              <a:t>14.12.2021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F1C868-AFC4-40E6-9960-E1511E3EA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D795D-B2C3-402F-BEB3-8D2E6F053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1FCD-C1E2-46AA-A523-323205B4B5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9849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ijädia">
    <p:bg>
      <p:bgPr>
        <a:solidFill>
          <a:srgbClr val="F0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BB0AC-D904-4F4D-95EC-29797BC46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613" y="431734"/>
            <a:ext cx="10515600" cy="118064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58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8DF17BA-EFE1-405C-8DF3-8B52433CC7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2246021"/>
            <a:ext cx="2120900" cy="1936750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918021A1-AFAA-4887-9DCB-B32C6699F24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60627" y="2246021"/>
            <a:ext cx="2120900" cy="1936750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327D8A32-256C-4EFE-AEFA-37EA706F8FE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19306" y="2246021"/>
            <a:ext cx="2120900" cy="1936750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38DB68CB-A069-4230-9166-518A113E442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32900" y="2246021"/>
            <a:ext cx="2120900" cy="1936750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7E67513-D293-4066-BDDB-3CF664438C7B}"/>
              </a:ext>
            </a:extLst>
          </p:cNvPr>
          <p:cNvSpPr/>
          <p:nvPr/>
        </p:nvSpPr>
        <p:spPr>
          <a:xfrm>
            <a:off x="0" y="0"/>
            <a:ext cx="12192000" cy="385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C41F28C-7386-486E-87BD-FD7FE23D76F1}"/>
              </a:ext>
            </a:extLst>
          </p:cNvPr>
          <p:cNvSpPr/>
          <p:nvPr/>
        </p:nvSpPr>
        <p:spPr>
          <a:xfrm>
            <a:off x="0" y="6335486"/>
            <a:ext cx="12192000" cy="522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06A1B6-A40F-4652-AF09-620670E89AAC}"/>
              </a:ext>
            </a:extLst>
          </p:cNvPr>
          <p:cNvSpPr txBox="1"/>
          <p:nvPr/>
        </p:nvSpPr>
        <p:spPr>
          <a:xfrm>
            <a:off x="954736" y="6470651"/>
            <a:ext cx="25058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b="1" dirty="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ETLA | </a:t>
            </a:r>
            <a:r>
              <a:rPr lang="fi-FI" sz="900" b="0" dirty="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Elinkeinoelämän tutkimuslaitos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7C203B48-F6DF-4E85-92D3-556F67C060E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715625" y="6459538"/>
            <a:ext cx="942975" cy="2619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EF79D25-917D-4C79-BBA9-E8F8E972675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63613" y="4397375"/>
            <a:ext cx="1995487" cy="490538"/>
          </a:xfrm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rgbClr val="009C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 sz="18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FontTx/>
              <a:buNone/>
              <a:defRPr sz="18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FontTx/>
              <a:buNone/>
              <a:defRPr sz="18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FontTx/>
              <a:buNone/>
              <a:defRPr sz="18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455BE22-48EE-4404-8564-81355F5B8E4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86040" y="4397375"/>
            <a:ext cx="1995487" cy="490538"/>
          </a:xfrm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rgbClr val="009C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 sz="18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FontTx/>
              <a:buNone/>
              <a:defRPr sz="18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FontTx/>
              <a:buNone/>
              <a:defRPr sz="18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FontTx/>
              <a:buNone/>
              <a:defRPr sz="18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E5FB06F8-4876-491F-A6BA-5F136D8EF6D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44719" y="4389276"/>
            <a:ext cx="1995487" cy="490538"/>
          </a:xfrm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rgbClr val="009C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 sz="18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FontTx/>
              <a:buNone/>
              <a:defRPr sz="18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FontTx/>
              <a:buNone/>
              <a:defRPr sz="18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FontTx/>
              <a:buNone/>
              <a:defRPr sz="18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0CAEE352-C991-47A5-A151-0124C9DFC30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358313" y="4389276"/>
            <a:ext cx="1995487" cy="490538"/>
          </a:xfrm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rgbClr val="009C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 sz="18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FontTx/>
              <a:buNone/>
              <a:defRPr sz="18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FontTx/>
              <a:buNone/>
              <a:defRPr sz="18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FontTx/>
              <a:buNone/>
              <a:defRPr sz="18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9986D8ED-5617-487F-AE0A-84149E6B87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63613" y="5102517"/>
            <a:ext cx="1995487" cy="490538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 b="0">
                <a:solidFill>
                  <a:srgbClr val="0058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 sz="18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FontTx/>
              <a:buNone/>
              <a:defRPr sz="18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FontTx/>
              <a:buNone/>
              <a:defRPr sz="18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FontTx/>
              <a:buNone/>
              <a:defRPr sz="18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C38C69BC-DB85-4726-AAB2-AA683146530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586039" y="5139806"/>
            <a:ext cx="1995487" cy="490538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 b="0">
                <a:solidFill>
                  <a:srgbClr val="0058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 sz="18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FontTx/>
              <a:buNone/>
              <a:defRPr sz="18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FontTx/>
              <a:buNone/>
              <a:defRPr sz="18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FontTx/>
              <a:buNone/>
              <a:defRPr sz="18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1514F842-4620-4A9E-B0F9-DC8972AFC1B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44719" y="5139806"/>
            <a:ext cx="1995487" cy="490538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 b="0">
                <a:solidFill>
                  <a:srgbClr val="0058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 sz="18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FontTx/>
              <a:buNone/>
              <a:defRPr sz="18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FontTx/>
              <a:buNone/>
              <a:defRPr sz="18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FontTx/>
              <a:buNone/>
              <a:defRPr sz="18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F3265893-3660-4752-B149-84DE42F58EE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358313" y="5139806"/>
            <a:ext cx="1995487" cy="490538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 b="0">
                <a:solidFill>
                  <a:srgbClr val="0058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 sz="18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FontTx/>
              <a:buNone/>
              <a:defRPr sz="18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FontTx/>
              <a:buNone/>
              <a:defRPr sz="18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FontTx/>
              <a:buNone/>
              <a:defRPr sz="18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6" name="Picture 2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7F54862-8B25-4759-AC26-C8FA35D53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982" y="0"/>
            <a:ext cx="613293" cy="613293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FC925A95-E303-42C3-902D-05084D1F0099}"/>
              </a:ext>
            </a:extLst>
          </p:cNvPr>
          <p:cNvSpPr/>
          <p:nvPr userDrawn="1"/>
        </p:nvSpPr>
        <p:spPr>
          <a:xfrm>
            <a:off x="0" y="0"/>
            <a:ext cx="12192000" cy="385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4CF2D8E-0EED-410D-B51E-940F869B0BC4}"/>
              </a:ext>
            </a:extLst>
          </p:cNvPr>
          <p:cNvSpPr/>
          <p:nvPr userDrawn="1"/>
        </p:nvSpPr>
        <p:spPr>
          <a:xfrm>
            <a:off x="0" y="6335486"/>
            <a:ext cx="12192000" cy="522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034AECD-FAC9-4199-B0AC-B3434856FFB2}"/>
              </a:ext>
            </a:extLst>
          </p:cNvPr>
          <p:cNvSpPr txBox="1"/>
          <p:nvPr userDrawn="1"/>
        </p:nvSpPr>
        <p:spPr>
          <a:xfrm>
            <a:off x="954736" y="6470651"/>
            <a:ext cx="25058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b="1" dirty="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ETLA | </a:t>
            </a:r>
            <a:r>
              <a:rPr lang="fi-FI" sz="900" b="0" dirty="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Elinkeinoelämän tutkimuslaitos</a:t>
            </a:r>
          </a:p>
        </p:txBody>
      </p:sp>
      <p:pic>
        <p:nvPicPr>
          <p:cNvPr id="30" name="Picture 2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2D2D52B-2BBE-4363-91DC-FA67C95677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982" y="0"/>
            <a:ext cx="613293" cy="61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695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F4927C-1DDD-43C3-A501-965617827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7BB2-D1C5-4AF3-AA4A-B0FFAC89154A}" type="datetimeFigureOut">
              <a:rPr lang="fi-FI" smtClean="0"/>
              <a:t>14.12.2021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BCC49C-149E-438B-8688-CEBC85494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381887-FF03-4DD5-865C-5BFFC5271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1FCD-C1E2-46AA-A523-323205B4B5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94741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gradFill>
          <a:gsLst>
            <a:gs pos="0">
              <a:schemeClr val="accent1">
                <a:lumMod val="89000"/>
              </a:schemeClr>
            </a:gs>
            <a:gs pos="0">
              <a:srgbClr val="009CDD"/>
            </a:gs>
            <a:gs pos="100000">
              <a:schemeClr val="accent1">
                <a:lumMod val="75000"/>
              </a:schemeClr>
            </a:gs>
            <a:gs pos="77000">
              <a:srgbClr val="0058A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4B56C-6B97-4BE3-AD53-22E829B7D8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0104" y="1935766"/>
            <a:ext cx="9144000" cy="2858383"/>
          </a:xfrm>
        </p:spPr>
        <p:txBody>
          <a:bodyPr anchor="b">
            <a:noAutofit/>
          </a:bodyPr>
          <a:lstStyle>
            <a:lvl1pPr algn="l">
              <a:defRPr sz="6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</a:t>
            </a:r>
            <a:br>
              <a:rPr lang="en-US" dirty="0"/>
            </a:br>
            <a:r>
              <a:rPr lang="en-US" dirty="0"/>
              <a:t>style</a:t>
            </a:r>
            <a:endParaRPr lang="fi-FI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D1D733-7752-44BD-ACEC-6C0C005DA24B}"/>
              </a:ext>
            </a:extLst>
          </p:cNvPr>
          <p:cNvSpPr/>
          <p:nvPr userDrawn="1"/>
        </p:nvSpPr>
        <p:spPr>
          <a:xfrm>
            <a:off x="0" y="0"/>
            <a:ext cx="12192000" cy="942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9CD87C3-99FA-427F-9055-0170D93046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79" y="0"/>
            <a:ext cx="1126878" cy="1126878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3A0F392B-E5BB-40C3-938E-EABCCC995FD7}"/>
              </a:ext>
            </a:extLst>
          </p:cNvPr>
          <p:cNvSpPr/>
          <p:nvPr userDrawn="1"/>
        </p:nvSpPr>
        <p:spPr>
          <a:xfrm flipV="1">
            <a:off x="4520224" y="6115044"/>
            <a:ext cx="186917" cy="179758"/>
          </a:xfrm>
          <a:prstGeom prst="rect">
            <a:avLst/>
          </a:prstGeom>
          <a:solidFill>
            <a:srgbClr val="0057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1E33C7A-107A-4BDE-BC2B-FD289AB794DC}"/>
              </a:ext>
            </a:extLst>
          </p:cNvPr>
          <p:cNvSpPr/>
          <p:nvPr userDrawn="1"/>
        </p:nvSpPr>
        <p:spPr>
          <a:xfrm>
            <a:off x="7508172" y="6549994"/>
            <a:ext cx="310206" cy="308006"/>
          </a:xfrm>
          <a:prstGeom prst="rect">
            <a:avLst/>
          </a:prstGeom>
          <a:solidFill>
            <a:srgbClr val="007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8951C7B-87A1-4874-8483-B56BBDD1AB13}"/>
              </a:ext>
            </a:extLst>
          </p:cNvPr>
          <p:cNvSpPr/>
          <p:nvPr userDrawn="1"/>
        </p:nvSpPr>
        <p:spPr>
          <a:xfrm>
            <a:off x="7309969" y="6341586"/>
            <a:ext cx="200025" cy="181687"/>
          </a:xfrm>
          <a:prstGeom prst="rect">
            <a:avLst/>
          </a:prstGeom>
          <a:solidFill>
            <a:srgbClr val="004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9925850-48DA-4D37-854B-12D44FC96735}"/>
              </a:ext>
            </a:extLst>
          </p:cNvPr>
          <p:cNvSpPr/>
          <p:nvPr userDrawn="1"/>
        </p:nvSpPr>
        <p:spPr>
          <a:xfrm>
            <a:off x="3311602" y="6134098"/>
            <a:ext cx="685800" cy="720587"/>
          </a:xfrm>
          <a:prstGeom prst="rect">
            <a:avLst/>
          </a:prstGeom>
          <a:solidFill>
            <a:srgbClr val="006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D4E233F-CA8D-44DE-AB17-68DE8123349F}"/>
              </a:ext>
            </a:extLst>
          </p:cNvPr>
          <p:cNvSpPr/>
          <p:nvPr userDrawn="1"/>
        </p:nvSpPr>
        <p:spPr>
          <a:xfrm>
            <a:off x="5016594" y="6134097"/>
            <a:ext cx="685800" cy="720587"/>
          </a:xfrm>
          <a:prstGeom prst="rect">
            <a:avLst/>
          </a:prstGeom>
          <a:solidFill>
            <a:srgbClr val="015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3DD957C-178D-43EE-AB5E-FCA31A337E7C}"/>
              </a:ext>
            </a:extLst>
          </p:cNvPr>
          <p:cNvSpPr/>
          <p:nvPr userDrawn="1"/>
        </p:nvSpPr>
        <p:spPr>
          <a:xfrm>
            <a:off x="6524154" y="6147296"/>
            <a:ext cx="685801" cy="720587"/>
          </a:xfrm>
          <a:prstGeom prst="rect">
            <a:avLst/>
          </a:prstGeom>
          <a:solidFill>
            <a:srgbClr val="01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AEC7F0B-A57A-4CA4-8397-28D997CF9B2A}"/>
              </a:ext>
            </a:extLst>
          </p:cNvPr>
          <p:cNvSpPr/>
          <p:nvPr userDrawn="1"/>
        </p:nvSpPr>
        <p:spPr>
          <a:xfrm>
            <a:off x="8151748" y="6137413"/>
            <a:ext cx="685800" cy="720587"/>
          </a:xfrm>
          <a:prstGeom prst="rect">
            <a:avLst/>
          </a:prstGeom>
          <a:solidFill>
            <a:srgbClr val="00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35DA815-6B03-4912-86D8-C9FC5A1AA851}"/>
              </a:ext>
            </a:extLst>
          </p:cNvPr>
          <p:cNvSpPr/>
          <p:nvPr userDrawn="1"/>
        </p:nvSpPr>
        <p:spPr>
          <a:xfrm>
            <a:off x="9624940" y="6120294"/>
            <a:ext cx="685800" cy="720587"/>
          </a:xfrm>
          <a:prstGeom prst="rect">
            <a:avLst/>
          </a:prstGeom>
          <a:solidFill>
            <a:srgbClr val="006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1477488-3724-4C36-B2A6-4283CF0E9362}"/>
              </a:ext>
            </a:extLst>
          </p:cNvPr>
          <p:cNvSpPr/>
          <p:nvPr userDrawn="1"/>
        </p:nvSpPr>
        <p:spPr>
          <a:xfrm>
            <a:off x="2631121" y="6326416"/>
            <a:ext cx="310206" cy="322034"/>
          </a:xfrm>
          <a:prstGeom prst="rect">
            <a:avLst/>
          </a:prstGeom>
          <a:solidFill>
            <a:srgbClr val="007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B914870-109C-4087-9D83-38182EBE2197}"/>
              </a:ext>
            </a:extLst>
          </p:cNvPr>
          <p:cNvSpPr/>
          <p:nvPr userDrawn="1"/>
        </p:nvSpPr>
        <p:spPr>
          <a:xfrm>
            <a:off x="4715519" y="5795296"/>
            <a:ext cx="310206" cy="322034"/>
          </a:xfrm>
          <a:prstGeom prst="rect">
            <a:avLst/>
          </a:prstGeom>
          <a:solidFill>
            <a:srgbClr val="024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7A4B62A-B039-481D-BCA0-1E723E250D27}"/>
              </a:ext>
            </a:extLst>
          </p:cNvPr>
          <p:cNvSpPr/>
          <p:nvPr userDrawn="1"/>
        </p:nvSpPr>
        <p:spPr>
          <a:xfrm>
            <a:off x="4347801" y="6547471"/>
            <a:ext cx="310206" cy="307214"/>
          </a:xfrm>
          <a:prstGeom prst="rect">
            <a:avLst/>
          </a:prstGeom>
          <a:solidFill>
            <a:srgbClr val="004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D7CA9F3-2E37-46D6-B019-E9FD7A29DAAB}"/>
              </a:ext>
            </a:extLst>
          </p:cNvPr>
          <p:cNvSpPr/>
          <p:nvPr userDrawn="1"/>
        </p:nvSpPr>
        <p:spPr>
          <a:xfrm>
            <a:off x="5863996" y="6326416"/>
            <a:ext cx="310206" cy="322034"/>
          </a:xfrm>
          <a:prstGeom prst="rect">
            <a:avLst/>
          </a:prstGeom>
          <a:solidFill>
            <a:srgbClr val="007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E467313-787C-4832-A39F-2D15BECC656F}"/>
              </a:ext>
            </a:extLst>
          </p:cNvPr>
          <p:cNvSpPr/>
          <p:nvPr userDrawn="1"/>
        </p:nvSpPr>
        <p:spPr>
          <a:xfrm>
            <a:off x="7841542" y="5803024"/>
            <a:ext cx="310206" cy="322034"/>
          </a:xfrm>
          <a:prstGeom prst="rect">
            <a:avLst/>
          </a:prstGeom>
          <a:solidFill>
            <a:srgbClr val="003D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81F730E-57BA-4358-BEDD-04CFA4A17D44}"/>
              </a:ext>
            </a:extLst>
          </p:cNvPr>
          <p:cNvSpPr/>
          <p:nvPr userDrawn="1"/>
        </p:nvSpPr>
        <p:spPr>
          <a:xfrm>
            <a:off x="8951527" y="6333373"/>
            <a:ext cx="310206" cy="322034"/>
          </a:xfrm>
          <a:prstGeom prst="rect">
            <a:avLst/>
          </a:prstGeom>
          <a:solidFill>
            <a:srgbClr val="007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B0192BE-4E0A-4CAF-81B0-C910C3C946FC}"/>
              </a:ext>
            </a:extLst>
          </p:cNvPr>
          <p:cNvSpPr/>
          <p:nvPr userDrawn="1"/>
        </p:nvSpPr>
        <p:spPr>
          <a:xfrm>
            <a:off x="10661465" y="6539250"/>
            <a:ext cx="310206" cy="322034"/>
          </a:xfrm>
          <a:prstGeom prst="rect">
            <a:avLst/>
          </a:prstGeom>
          <a:solidFill>
            <a:srgbClr val="004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978E308-9113-4A41-BC15-11B876120BF0}"/>
              </a:ext>
            </a:extLst>
          </p:cNvPr>
          <p:cNvSpPr/>
          <p:nvPr userDrawn="1"/>
        </p:nvSpPr>
        <p:spPr>
          <a:xfrm>
            <a:off x="11031962" y="5819309"/>
            <a:ext cx="310206" cy="322034"/>
          </a:xfrm>
          <a:prstGeom prst="rect">
            <a:avLst/>
          </a:prstGeom>
          <a:solidFill>
            <a:srgbClr val="004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966888E-2EFF-4C09-B886-388008FB1DF1}"/>
              </a:ext>
            </a:extLst>
          </p:cNvPr>
          <p:cNvSpPr/>
          <p:nvPr userDrawn="1"/>
        </p:nvSpPr>
        <p:spPr>
          <a:xfrm>
            <a:off x="10461440" y="6312703"/>
            <a:ext cx="200025" cy="181687"/>
          </a:xfrm>
          <a:prstGeom prst="rect">
            <a:avLst/>
          </a:prstGeom>
          <a:solidFill>
            <a:srgbClr val="007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B00962E-EFFB-44F9-BBAD-6EC973892990}"/>
              </a:ext>
            </a:extLst>
          </p:cNvPr>
          <p:cNvSpPr/>
          <p:nvPr userDrawn="1"/>
        </p:nvSpPr>
        <p:spPr>
          <a:xfrm>
            <a:off x="9444375" y="5951184"/>
            <a:ext cx="200025" cy="181687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2FC3BB6-3FF4-44A6-8E32-CD3787225408}"/>
              </a:ext>
            </a:extLst>
          </p:cNvPr>
          <p:cNvSpPr/>
          <p:nvPr userDrawn="1"/>
        </p:nvSpPr>
        <p:spPr>
          <a:xfrm>
            <a:off x="9270934" y="6676313"/>
            <a:ext cx="200025" cy="181687"/>
          </a:xfrm>
          <a:prstGeom prst="rect">
            <a:avLst/>
          </a:prstGeom>
          <a:solidFill>
            <a:srgbClr val="004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A52C348-A79D-4CDC-B7E9-D49A2497EC27}"/>
              </a:ext>
            </a:extLst>
          </p:cNvPr>
          <p:cNvSpPr/>
          <p:nvPr userDrawn="1"/>
        </p:nvSpPr>
        <p:spPr>
          <a:xfrm>
            <a:off x="6199152" y="6676313"/>
            <a:ext cx="200025" cy="181687"/>
          </a:xfrm>
          <a:prstGeom prst="rect">
            <a:avLst/>
          </a:prstGeom>
          <a:solidFill>
            <a:srgbClr val="01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8A8C2F1-5474-42A8-BE4C-A4C8D6CB2FE9}"/>
              </a:ext>
            </a:extLst>
          </p:cNvPr>
          <p:cNvSpPr/>
          <p:nvPr userDrawn="1"/>
        </p:nvSpPr>
        <p:spPr>
          <a:xfrm>
            <a:off x="6327831" y="5965609"/>
            <a:ext cx="200025" cy="181687"/>
          </a:xfrm>
          <a:prstGeom prst="rect">
            <a:avLst/>
          </a:prstGeom>
          <a:solidFill>
            <a:srgbClr val="007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E9ED39F-7E21-4293-AE03-7EDD2AA084DF}"/>
              </a:ext>
            </a:extLst>
          </p:cNvPr>
          <p:cNvSpPr/>
          <p:nvPr userDrawn="1"/>
        </p:nvSpPr>
        <p:spPr>
          <a:xfrm>
            <a:off x="4141315" y="6362445"/>
            <a:ext cx="200025" cy="181687"/>
          </a:xfrm>
          <a:prstGeom prst="rect">
            <a:avLst/>
          </a:prstGeom>
          <a:solidFill>
            <a:srgbClr val="007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45789A8-5FA2-4A0C-B0FC-890B26B3DEB7}"/>
              </a:ext>
            </a:extLst>
          </p:cNvPr>
          <p:cNvSpPr/>
          <p:nvPr userDrawn="1"/>
        </p:nvSpPr>
        <p:spPr>
          <a:xfrm>
            <a:off x="3109780" y="5909248"/>
            <a:ext cx="200025" cy="181687"/>
          </a:xfrm>
          <a:prstGeom prst="rect">
            <a:avLst/>
          </a:prstGeom>
          <a:solidFill>
            <a:srgbClr val="01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DFF3135-6BA8-47C4-B831-D7150C57E0B3}"/>
              </a:ext>
            </a:extLst>
          </p:cNvPr>
          <p:cNvSpPr/>
          <p:nvPr userDrawn="1"/>
        </p:nvSpPr>
        <p:spPr>
          <a:xfrm>
            <a:off x="2942547" y="6676313"/>
            <a:ext cx="200025" cy="181687"/>
          </a:xfrm>
          <a:prstGeom prst="rect">
            <a:avLst/>
          </a:prstGeom>
          <a:solidFill>
            <a:srgbClr val="0044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D882014-1DDD-4FB4-8039-72F5D9D380CA}"/>
              </a:ext>
            </a:extLst>
          </p:cNvPr>
          <p:cNvSpPr/>
          <p:nvPr userDrawn="1"/>
        </p:nvSpPr>
        <p:spPr>
          <a:xfrm>
            <a:off x="7641153" y="6141344"/>
            <a:ext cx="200025" cy="181687"/>
          </a:xfrm>
          <a:prstGeom prst="rect">
            <a:avLst/>
          </a:prstGeom>
          <a:solidFill>
            <a:srgbClr val="0076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FA7ADE1-05D4-4C86-8CB6-1B1A4DE80B02}"/>
              </a:ext>
            </a:extLst>
          </p:cNvPr>
          <p:cNvSpPr/>
          <p:nvPr userDrawn="1"/>
        </p:nvSpPr>
        <p:spPr>
          <a:xfrm>
            <a:off x="4489845" y="6134097"/>
            <a:ext cx="200025" cy="181687"/>
          </a:xfrm>
          <a:prstGeom prst="rect">
            <a:avLst/>
          </a:prstGeom>
          <a:solidFill>
            <a:srgbClr val="01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7B20C14-4F89-4667-9624-3EBAF71D08D2}"/>
              </a:ext>
            </a:extLst>
          </p:cNvPr>
          <p:cNvSpPr/>
          <p:nvPr userDrawn="1"/>
        </p:nvSpPr>
        <p:spPr>
          <a:xfrm>
            <a:off x="10794362" y="6141343"/>
            <a:ext cx="200025" cy="181687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3919F66-AF97-48C5-A7FC-9F070023D67A}"/>
              </a:ext>
            </a:extLst>
          </p:cNvPr>
          <p:cNvSpPr/>
          <p:nvPr userDrawn="1"/>
        </p:nvSpPr>
        <p:spPr>
          <a:xfrm>
            <a:off x="11349993" y="6127139"/>
            <a:ext cx="685800" cy="720587"/>
          </a:xfrm>
          <a:prstGeom prst="rect">
            <a:avLst/>
          </a:prstGeom>
          <a:solidFill>
            <a:srgbClr val="006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1A4D8AA-72B1-405C-9D00-6361601B50DE}"/>
              </a:ext>
            </a:extLst>
          </p:cNvPr>
          <p:cNvSpPr/>
          <p:nvPr userDrawn="1"/>
        </p:nvSpPr>
        <p:spPr>
          <a:xfrm>
            <a:off x="12094502" y="6042027"/>
            <a:ext cx="97498" cy="322034"/>
          </a:xfrm>
          <a:prstGeom prst="rect">
            <a:avLst/>
          </a:prstGeom>
          <a:solidFill>
            <a:srgbClr val="006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7BD9665-56DE-4116-953F-2E9A83F0A082}"/>
              </a:ext>
            </a:extLst>
          </p:cNvPr>
          <p:cNvSpPr/>
          <p:nvPr userDrawn="1"/>
        </p:nvSpPr>
        <p:spPr>
          <a:xfrm>
            <a:off x="130729" y="6134098"/>
            <a:ext cx="685800" cy="720587"/>
          </a:xfrm>
          <a:prstGeom prst="rect">
            <a:avLst/>
          </a:prstGeom>
          <a:solidFill>
            <a:srgbClr val="006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BFC1DEB-5A56-4498-8238-FD363FBB1AE9}"/>
              </a:ext>
            </a:extLst>
          </p:cNvPr>
          <p:cNvSpPr/>
          <p:nvPr userDrawn="1"/>
        </p:nvSpPr>
        <p:spPr>
          <a:xfrm>
            <a:off x="1807532" y="6125057"/>
            <a:ext cx="685800" cy="711062"/>
          </a:xfrm>
          <a:prstGeom prst="rect">
            <a:avLst/>
          </a:prstGeom>
          <a:solidFill>
            <a:srgbClr val="015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CA0AAC1-2653-4F0E-87B3-676FB3559B11}"/>
              </a:ext>
            </a:extLst>
          </p:cNvPr>
          <p:cNvSpPr/>
          <p:nvPr userDrawn="1"/>
        </p:nvSpPr>
        <p:spPr>
          <a:xfrm>
            <a:off x="1499179" y="5797672"/>
            <a:ext cx="319731" cy="335949"/>
          </a:xfrm>
          <a:prstGeom prst="rect">
            <a:avLst/>
          </a:prstGeom>
          <a:solidFill>
            <a:srgbClr val="003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2287581-9F95-4A33-BB01-794F91057B7B}"/>
              </a:ext>
            </a:extLst>
          </p:cNvPr>
          <p:cNvSpPr/>
          <p:nvPr userDrawn="1"/>
        </p:nvSpPr>
        <p:spPr>
          <a:xfrm>
            <a:off x="1154426" y="6528262"/>
            <a:ext cx="319731" cy="326424"/>
          </a:xfrm>
          <a:prstGeom prst="rect">
            <a:avLst/>
          </a:prstGeom>
          <a:solidFill>
            <a:srgbClr val="007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7B2D5DE1-A857-4A69-8A1D-50D7BEEFF231}"/>
              </a:ext>
            </a:extLst>
          </p:cNvPr>
          <p:cNvSpPr/>
          <p:nvPr userDrawn="1"/>
        </p:nvSpPr>
        <p:spPr>
          <a:xfrm>
            <a:off x="1281227" y="6134097"/>
            <a:ext cx="200025" cy="181687"/>
          </a:xfrm>
          <a:prstGeom prst="rect">
            <a:avLst/>
          </a:prstGeom>
          <a:solidFill>
            <a:srgbClr val="027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F9C5AF6-FDD2-455C-9B70-C9C4256535BA}"/>
              </a:ext>
            </a:extLst>
          </p:cNvPr>
          <p:cNvSpPr/>
          <p:nvPr userDrawn="1"/>
        </p:nvSpPr>
        <p:spPr>
          <a:xfrm>
            <a:off x="950312" y="6334478"/>
            <a:ext cx="200025" cy="181687"/>
          </a:xfrm>
          <a:prstGeom prst="rect">
            <a:avLst/>
          </a:prstGeom>
          <a:solidFill>
            <a:srgbClr val="0051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ADE2632-E564-449A-99BF-9284264F59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7232" y="5205983"/>
            <a:ext cx="2743200" cy="3651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500" b="1">
                <a:solidFill>
                  <a:srgbClr val="009C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500" b="1">
                <a:solidFill>
                  <a:srgbClr val="009C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500" b="1">
                <a:solidFill>
                  <a:srgbClr val="009C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500" b="1">
                <a:solidFill>
                  <a:srgbClr val="009C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500" b="1">
                <a:solidFill>
                  <a:srgbClr val="009C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3B2A65EF-3E1E-48C9-829B-9C2063C336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38600" y="5203939"/>
            <a:ext cx="2743200" cy="3651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500" b="1">
                <a:solidFill>
                  <a:srgbClr val="009C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500" b="1">
                <a:solidFill>
                  <a:srgbClr val="009C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500" b="1">
                <a:solidFill>
                  <a:srgbClr val="009C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500" b="1">
                <a:solidFill>
                  <a:srgbClr val="009C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500" b="1">
                <a:solidFill>
                  <a:srgbClr val="009C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1A078B7-FEEF-40A4-B358-FC425340C4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19937" y="5202476"/>
            <a:ext cx="2743200" cy="3651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500" b="1">
                <a:solidFill>
                  <a:srgbClr val="009C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500" b="1">
                <a:solidFill>
                  <a:srgbClr val="009C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500" b="1">
                <a:solidFill>
                  <a:srgbClr val="009C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500" b="1">
                <a:solidFill>
                  <a:srgbClr val="009C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500" b="1">
                <a:solidFill>
                  <a:srgbClr val="009C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527741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ijädia">
    <p:bg>
      <p:bgPr>
        <a:solidFill>
          <a:srgbClr val="F0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BB0AC-D904-4F4D-95EC-29797BC46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613" y="431734"/>
            <a:ext cx="10515600" cy="118064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58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8DF17BA-EFE1-405C-8DF3-8B52433CC7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2246021"/>
            <a:ext cx="2120900" cy="1936750"/>
          </a:xfrm>
          <a:prstGeom prst="ellipse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918021A1-AFAA-4887-9DCB-B32C6699F24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60627" y="2246021"/>
            <a:ext cx="2120900" cy="1936750"/>
          </a:xfrm>
          <a:prstGeom prst="ellipse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327D8A32-256C-4EFE-AEFA-37EA706F8FE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19306" y="2246021"/>
            <a:ext cx="2120900" cy="1936750"/>
          </a:xfrm>
          <a:prstGeom prst="ellipse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38DB68CB-A069-4230-9166-518A113E442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32900" y="2246021"/>
            <a:ext cx="2120900" cy="1936750"/>
          </a:xfrm>
          <a:prstGeom prst="ellipse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7E67513-D293-4066-BDDB-3CF664438C7B}"/>
              </a:ext>
            </a:extLst>
          </p:cNvPr>
          <p:cNvSpPr/>
          <p:nvPr userDrawn="1"/>
        </p:nvSpPr>
        <p:spPr>
          <a:xfrm>
            <a:off x="0" y="0"/>
            <a:ext cx="12192000" cy="385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C41F28C-7386-486E-87BD-FD7FE23D76F1}"/>
              </a:ext>
            </a:extLst>
          </p:cNvPr>
          <p:cNvSpPr/>
          <p:nvPr userDrawn="1"/>
        </p:nvSpPr>
        <p:spPr>
          <a:xfrm>
            <a:off x="0" y="6335486"/>
            <a:ext cx="12192000" cy="522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06A1B6-A40F-4652-AF09-620670E89AAC}"/>
              </a:ext>
            </a:extLst>
          </p:cNvPr>
          <p:cNvSpPr txBox="1"/>
          <p:nvPr userDrawn="1"/>
        </p:nvSpPr>
        <p:spPr>
          <a:xfrm>
            <a:off x="954736" y="6470651"/>
            <a:ext cx="25058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b="1" dirty="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ETLA | </a:t>
            </a:r>
            <a:r>
              <a:rPr lang="fi-FI" sz="900" b="0" dirty="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Elinkeinoelämän tutkimuslaitos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7C203B48-F6DF-4E85-92D3-556F67C060E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715625" y="6459538"/>
            <a:ext cx="942975" cy="2619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EF79D25-917D-4C79-BBA9-E8F8E972675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63613" y="4397375"/>
            <a:ext cx="1995487" cy="490538"/>
          </a:xfrm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rgbClr val="009C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 sz="18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FontTx/>
              <a:buNone/>
              <a:defRPr sz="18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FontTx/>
              <a:buNone/>
              <a:defRPr sz="18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FontTx/>
              <a:buNone/>
              <a:defRPr sz="18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455BE22-48EE-4404-8564-81355F5B8E4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86040" y="4397375"/>
            <a:ext cx="1995487" cy="490538"/>
          </a:xfrm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rgbClr val="009C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 sz="18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FontTx/>
              <a:buNone/>
              <a:defRPr sz="18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FontTx/>
              <a:buNone/>
              <a:defRPr sz="18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FontTx/>
              <a:buNone/>
              <a:defRPr sz="18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E5FB06F8-4876-491F-A6BA-5F136D8EF6D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44719" y="4389276"/>
            <a:ext cx="1995487" cy="490538"/>
          </a:xfrm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rgbClr val="009C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 sz="18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FontTx/>
              <a:buNone/>
              <a:defRPr sz="18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FontTx/>
              <a:buNone/>
              <a:defRPr sz="18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FontTx/>
              <a:buNone/>
              <a:defRPr sz="18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0CAEE352-C991-47A5-A151-0124C9DFC30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358313" y="4389276"/>
            <a:ext cx="1995487" cy="490538"/>
          </a:xfrm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rgbClr val="009C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 sz="18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FontTx/>
              <a:buNone/>
              <a:defRPr sz="18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FontTx/>
              <a:buNone/>
              <a:defRPr sz="18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FontTx/>
              <a:buNone/>
              <a:defRPr sz="18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9986D8ED-5617-487F-AE0A-84149E6B87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63613" y="5102517"/>
            <a:ext cx="1995487" cy="490538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 b="0">
                <a:solidFill>
                  <a:srgbClr val="0058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 sz="18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FontTx/>
              <a:buNone/>
              <a:defRPr sz="18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FontTx/>
              <a:buNone/>
              <a:defRPr sz="18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FontTx/>
              <a:buNone/>
              <a:defRPr sz="18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C38C69BC-DB85-4726-AAB2-AA683146530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586039" y="5139806"/>
            <a:ext cx="1995487" cy="490538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 b="0">
                <a:solidFill>
                  <a:srgbClr val="0058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 sz="18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FontTx/>
              <a:buNone/>
              <a:defRPr sz="18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FontTx/>
              <a:buNone/>
              <a:defRPr sz="18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FontTx/>
              <a:buNone/>
              <a:defRPr sz="18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1514F842-4620-4A9E-B0F9-DC8972AFC1B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44719" y="5139806"/>
            <a:ext cx="1995487" cy="490538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 b="0">
                <a:solidFill>
                  <a:srgbClr val="0058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 sz="18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FontTx/>
              <a:buNone/>
              <a:defRPr sz="18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FontTx/>
              <a:buNone/>
              <a:defRPr sz="18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FontTx/>
              <a:buNone/>
              <a:defRPr sz="18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F3265893-3660-4752-B149-84DE42F58EE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358313" y="5139806"/>
            <a:ext cx="1995487" cy="490538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 b="0">
                <a:solidFill>
                  <a:srgbClr val="0058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 sz="18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FontTx/>
              <a:buNone/>
              <a:defRPr sz="18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FontTx/>
              <a:buNone/>
              <a:defRPr sz="18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FontTx/>
              <a:buNone/>
              <a:defRPr sz="18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6" name="Picture 2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7F54862-8B25-4759-AC26-C8FA35D533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982" y="0"/>
            <a:ext cx="613293" cy="61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1681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gressi + teksti">
    <p:bg>
      <p:bgPr>
        <a:solidFill>
          <a:srgbClr val="F0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D74C7-B146-44A4-B536-9A06C106B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028" y="551054"/>
            <a:ext cx="10515600" cy="1009651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58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FFA0CA-695F-4ED0-B7F3-9AA2359E4EF2}"/>
              </a:ext>
            </a:extLst>
          </p:cNvPr>
          <p:cNvSpPr/>
          <p:nvPr userDrawn="1"/>
        </p:nvSpPr>
        <p:spPr>
          <a:xfrm>
            <a:off x="0" y="0"/>
            <a:ext cx="12192000" cy="385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484CC0-9729-405B-8598-0A36CCC8D608}"/>
              </a:ext>
            </a:extLst>
          </p:cNvPr>
          <p:cNvSpPr/>
          <p:nvPr userDrawn="1"/>
        </p:nvSpPr>
        <p:spPr>
          <a:xfrm>
            <a:off x="0" y="6335486"/>
            <a:ext cx="12192000" cy="522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2B0EFCFF-4CA1-4B62-967C-21919B7D5C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15625" y="6459538"/>
            <a:ext cx="942975" cy="2619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9CC316C-ADFC-42FC-9340-421F613BCE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7028" y="2127720"/>
            <a:ext cx="10515600" cy="19335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800" b="1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800" b="1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800" b="1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800" b="1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BC4B4219-888F-4357-AC4E-C7E0D8EAEB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37028" y="4174607"/>
            <a:ext cx="10515600" cy="19335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rgbClr val="005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800">
                <a:solidFill>
                  <a:srgbClr val="005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800">
                <a:solidFill>
                  <a:srgbClr val="005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800">
                <a:solidFill>
                  <a:srgbClr val="005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800">
                <a:solidFill>
                  <a:srgbClr val="005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05D3C85-539C-40B4-8B7B-D905D1C782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982" y="0"/>
            <a:ext cx="613293" cy="6132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63F46E9-26CF-418A-8131-A84D4E4A0028}"/>
              </a:ext>
            </a:extLst>
          </p:cNvPr>
          <p:cNvSpPr txBox="1"/>
          <p:nvPr userDrawn="1"/>
        </p:nvSpPr>
        <p:spPr>
          <a:xfrm>
            <a:off x="954736" y="6470651"/>
            <a:ext cx="25058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b="1" dirty="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ETLA | </a:t>
            </a:r>
            <a:r>
              <a:rPr lang="fi-FI" sz="900" b="0" dirty="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Elinkeinoelämän tutkimuslaitos</a:t>
            </a:r>
          </a:p>
        </p:txBody>
      </p:sp>
    </p:spTree>
    <p:extLst>
      <p:ext uri="{BB962C8B-B14F-4D97-AF65-F5344CB8AC3E}">
        <p14:creationId xmlns:p14="http://schemas.microsoft.com/office/powerpoint/2010/main" val="30015024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ksi sisältöä väliotsikoilla">
    <p:bg>
      <p:bgPr>
        <a:solidFill>
          <a:srgbClr val="F0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7D7ED-DA76-4AB6-9944-0467246D1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8213" y="1991795"/>
            <a:ext cx="5157787" cy="513280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09C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A4DE8F-B040-486A-AC43-6D40DA6C9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028" y="445973"/>
            <a:ext cx="10515600" cy="1242106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58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8CE4B0-D741-4E29-BF0A-4A44EC6DA0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8213" y="2505075"/>
            <a:ext cx="5157787" cy="3438525"/>
          </a:xfrm>
        </p:spPr>
        <p:txBody>
          <a:bodyPr>
            <a:normAutofit/>
          </a:bodyPr>
          <a:lstStyle>
            <a:lvl1pPr>
              <a:buClr>
                <a:srgbClr val="009CDD"/>
              </a:buClr>
              <a:defRPr sz="20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9CDD"/>
              </a:buClr>
              <a:defRPr sz="20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9CDD"/>
              </a:buClr>
              <a:defRPr sz="20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9CDD"/>
              </a:buClr>
              <a:defRPr sz="20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9CDD"/>
              </a:buClr>
              <a:defRPr sz="20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CDF85C-1013-409D-A459-DADF2977E7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91795"/>
            <a:ext cx="5183188" cy="513280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09C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B1A572-107C-4055-9E8B-6F8AA1C950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38525"/>
          </a:xfrm>
        </p:spPr>
        <p:txBody>
          <a:bodyPr>
            <a:normAutofit/>
          </a:bodyPr>
          <a:lstStyle>
            <a:lvl1pPr>
              <a:buClr>
                <a:srgbClr val="009CDD"/>
              </a:buClr>
              <a:defRPr sz="20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9CDD"/>
              </a:buClr>
              <a:defRPr sz="20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9CDD"/>
              </a:buClr>
              <a:defRPr sz="20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9CDD"/>
              </a:buClr>
              <a:defRPr sz="20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9CDD"/>
              </a:buClr>
              <a:defRPr sz="20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738BEA-69BB-42B6-81E8-930A28613C1F}"/>
              </a:ext>
            </a:extLst>
          </p:cNvPr>
          <p:cNvSpPr txBox="1"/>
          <p:nvPr userDrawn="1"/>
        </p:nvSpPr>
        <p:spPr>
          <a:xfrm>
            <a:off x="11111204" y="6386714"/>
            <a:ext cx="13995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b="1" dirty="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fi-FI" sz="1050" b="0" dirty="0">
              <a:solidFill>
                <a:srgbClr val="004B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2C4C06-FED3-4DF2-8115-0590299F88BF}"/>
              </a:ext>
            </a:extLst>
          </p:cNvPr>
          <p:cNvSpPr/>
          <p:nvPr userDrawn="1"/>
        </p:nvSpPr>
        <p:spPr>
          <a:xfrm>
            <a:off x="0" y="0"/>
            <a:ext cx="12192000" cy="385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EB6B79-1CF2-4A2B-989E-D9999CC5B95F}"/>
              </a:ext>
            </a:extLst>
          </p:cNvPr>
          <p:cNvSpPr/>
          <p:nvPr userDrawn="1"/>
        </p:nvSpPr>
        <p:spPr>
          <a:xfrm>
            <a:off x="0" y="6335486"/>
            <a:ext cx="12192000" cy="522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C611FB89-7B05-4EB2-A9B5-3855466A0D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15625" y="6459538"/>
            <a:ext cx="942975" cy="2619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2D7B2FC-D146-486F-96CA-DEAA4030B1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982" y="0"/>
            <a:ext cx="613293" cy="61329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141180E-FBAC-4528-9538-F36B277ABD88}"/>
              </a:ext>
            </a:extLst>
          </p:cNvPr>
          <p:cNvSpPr txBox="1"/>
          <p:nvPr userDrawn="1"/>
        </p:nvSpPr>
        <p:spPr>
          <a:xfrm>
            <a:off x="954736" y="6470651"/>
            <a:ext cx="25058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b="1" dirty="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ETLA | </a:t>
            </a:r>
            <a:r>
              <a:rPr lang="fi-FI" sz="900" b="0" dirty="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Elinkeinoelämän tutkimuslaitos</a:t>
            </a:r>
          </a:p>
        </p:txBody>
      </p:sp>
    </p:spTree>
    <p:extLst>
      <p:ext uri="{BB962C8B-B14F-4D97-AF65-F5344CB8AC3E}">
        <p14:creationId xmlns:p14="http://schemas.microsoft.com/office/powerpoint/2010/main" val="948373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- ja numerolista">
    <p:bg>
      <p:bgPr>
        <a:solidFill>
          <a:srgbClr val="F0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7D7ED-DA76-4AB6-9944-0467246D1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8213" y="1991795"/>
            <a:ext cx="5157787" cy="513280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09C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A4DE8F-B040-486A-AC43-6D40DA6C9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2514"/>
            <a:ext cx="10515600" cy="1242106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58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8CE4B0-D741-4E29-BF0A-4A44EC6DA0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8212" y="2505075"/>
            <a:ext cx="5157787" cy="3438525"/>
          </a:xfrm>
        </p:spPr>
        <p:txBody>
          <a:bodyPr>
            <a:normAutofit/>
          </a:bodyPr>
          <a:lstStyle>
            <a:lvl1pPr>
              <a:buClr>
                <a:srgbClr val="009CDD"/>
              </a:buClr>
              <a:defRPr sz="20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9CDD"/>
              </a:buClr>
              <a:defRPr sz="20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9CDD"/>
              </a:buClr>
              <a:defRPr sz="20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9CDD"/>
              </a:buClr>
              <a:defRPr sz="20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9CDD"/>
              </a:buClr>
              <a:defRPr sz="20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CDF85C-1013-409D-A459-DADF2977E7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91795"/>
            <a:ext cx="5183188" cy="513280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09C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B1A572-107C-4055-9E8B-6F8AA1C950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38525"/>
          </a:xfrm>
        </p:spPr>
        <p:txBody>
          <a:bodyPr>
            <a:normAutofit/>
          </a:bodyPr>
          <a:lstStyle>
            <a:lvl1pPr marL="457200" indent="-457200">
              <a:buClr>
                <a:srgbClr val="009CDD"/>
              </a:buClr>
              <a:buFont typeface="+mj-lt"/>
              <a:buAutoNum type="arabicPeriod"/>
              <a:defRPr sz="20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buClr>
                <a:srgbClr val="009CDD"/>
              </a:buClr>
              <a:buFont typeface="+mj-lt"/>
              <a:buAutoNum type="arabicPeriod"/>
              <a:defRPr sz="20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buClr>
                <a:srgbClr val="009CDD"/>
              </a:buClr>
              <a:buFont typeface="+mj-lt"/>
              <a:buAutoNum type="arabicPeriod"/>
              <a:defRPr sz="20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buClr>
                <a:srgbClr val="009CDD"/>
              </a:buClr>
              <a:buFont typeface="+mj-lt"/>
              <a:buAutoNum type="arabicPeriod"/>
              <a:defRPr sz="20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buClr>
                <a:srgbClr val="009CDD"/>
              </a:buClr>
              <a:buFont typeface="+mj-lt"/>
              <a:buAutoNum type="arabicPeriod"/>
              <a:defRPr sz="20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A81961-06D4-47E2-971A-56B245110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F2E8-8ABC-4CC8-A496-375D3870BED3}" type="datetimeFigureOut">
              <a:rPr lang="fi-FI" smtClean="0"/>
              <a:t>14.12.2021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61D03C-1B04-4466-B320-D505361D5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0A5C05-EA4A-4D33-9091-1CFCCF368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09B7-F379-43B4-A467-3003A8595D0E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5A6876D-A400-45A5-AEA8-76C4676D9B42}"/>
              </a:ext>
            </a:extLst>
          </p:cNvPr>
          <p:cNvSpPr/>
          <p:nvPr userDrawn="1"/>
        </p:nvSpPr>
        <p:spPr>
          <a:xfrm>
            <a:off x="0" y="0"/>
            <a:ext cx="12192000" cy="385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C41B58-380B-460C-BCB1-573B9B48CA99}"/>
              </a:ext>
            </a:extLst>
          </p:cNvPr>
          <p:cNvSpPr/>
          <p:nvPr userDrawn="1"/>
        </p:nvSpPr>
        <p:spPr>
          <a:xfrm>
            <a:off x="0" y="6335486"/>
            <a:ext cx="12192000" cy="522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E13A00AA-79AD-4251-A4F7-7B78CFB00D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15625" y="6459538"/>
            <a:ext cx="942975" cy="2619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pic>
        <p:nvPicPr>
          <p:cNvPr id="19" name="Picture 1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90BAD32-AFD8-46DA-8560-2DEAE13464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982" y="0"/>
            <a:ext cx="613293" cy="61329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B588796-6B59-4714-8397-E412AB82CC57}"/>
              </a:ext>
            </a:extLst>
          </p:cNvPr>
          <p:cNvSpPr txBox="1"/>
          <p:nvPr userDrawn="1"/>
        </p:nvSpPr>
        <p:spPr>
          <a:xfrm>
            <a:off x="954736" y="6470651"/>
            <a:ext cx="25058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b="1" dirty="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ETLA | </a:t>
            </a:r>
            <a:r>
              <a:rPr lang="fi-FI" sz="900" b="0" dirty="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Elinkeinoelämän tutkimuslaitos</a:t>
            </a:r>
          </a:p>
        </p:txBody>
      </p:sp>
    </p:spTree>
    <p:extLst>
      <p:ext uri="{BB962C8B-B14F-4D97-AF65-F5344CB8AC3E}">
        <p14:creationId xmlns:p14="http://schemas.microsoft.com/office/powerpoint/2010/main" val="27400594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aavio">
    <p:bg>
      <p:bgPr>
        <a:solidFill>
          <a:srgbClr val="F0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92DA9-1CCE-4E18-A3DB-D960C5023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0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rgbClr val="0058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2106C-097F-4C8F-AAAD-1057B8266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buClr>
                <a:srgbClr val="009CDD"/>
              </a:buClr>
              <a:defRPr sz="20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9CDD"/>
              </a:buClr>
              <a:defRPr sz="20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9CDD"/>
              </a:buClr>
              <a:defRPr sz="20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9CDD"/>
              </a:buClr>
              <a:defRPr sz="20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9CDD"/>
              </a:buClr>
              <a:defRPr sz="20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A454AB-0BEB-4732-AD1F-AC23365F0B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40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29F512-ADDE-441B-B959-C6A853B51E62}"/>
              </a:ext>
            </a:extLst>
          </p:cNvPr>
          <p:cNvSpPr/>
          <p:nvPr userDrawn="1"/>
        </p:nvSpPr>
        <p:spPr>
          <a:xfrm>
            <a:off x="0" y="0"/>
            <a:ext cx="12192000" cy="385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DC45C5-F66E-4B4D-80DF-DC332AC1DF56}"/>
              </a:ext>
            </a:extLst>
          </p:cNvPr>
          <p:cNvSpPr/>
          <p:nvPr userDrawn="1"/>
        </p:nvSpPr>
        <p:spPr>
          <a:xfrm>
            <a:off x="0" y="6335486"/>
            <a:ext cx="12192000" cy="522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650EEE4E-4E6F-451D-AB18-2217D50088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15625" y="6459538"/>
            <a:ext cx="942975" cy="2619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CE4401F-DF38-4E4A-AA2D-92D840E5F8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982" y="0"/>
            <a:ext cx="613293" cy="6132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DC1E8BD-D245-4BDB-A76C-3AE0A9350350}"/>
              </a:ext>
            </a:extLst>
          </p:cNvPr>
          <p:cNvSpPr txBox="1"/>
          <p:nvPr userDrawn="1"/>
        </p:nvSpPr>
        <p:spPr>
          <a:xfrm>
            <a:off x="954736" y="6470651"/>
            <a:ext cx="25058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b="1" dirty="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ETLA | </a:t>
            </a:r>
            <a:r>
              <a:rPr lang="fi-FI" sz="900" b="0" dirty="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Elinkeinoelämän tutkimuslaitos</a:t>
            </a:r>
          </a:p>
        </p:txBody>
      </p:sp>
    </p:spTree>
    <p:extLst>
      <p:ext uri="{BB962C8B-B14F-4D97-AF65-F5344CB8AC3E}">
        <p14:creationId xmlns:p14="http://schemas.microsoft.com/office/powerpoint/2010/main" val="8850630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ksti + kaavio">
    <p:bg>
      <p:bgPr>
        <a:solidFill>
          <a:srgbClr val="F0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92DA9-1CCE-4E18-A3DB-D960C5023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913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rgbClr val="0058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A454AB-0BEB-4732-AD1F-AC23365F0B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6912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29F512-ADDE-441B-B959-C6A853B51E62}"/>
              </a:ext>
            </a:extLst>
          </p:cNvPr>
          <p:cNvSpPr/>
          <p:nvPr userDrawn="1"/>
        </p:nvSpPr>
        <p:spPr>
          <a:xfrm>
            <a:off x="0" y="0"/>
            <a:ext cx="12192000" cy="385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DC45C5-F66E-4B4D-80DF-DC332AC1DF56}"/>
              </a:ext>
            </a:extLst>
          </p:cNvPr>
          <p:cNvSpPr/>
          <p:nvPr userDrawn="1"/>
        </p:nvSpPr>
        <p:spPr>
          <a:xfrm>
            <a:off x="0" y="6335486"/>
            <a:ext cx="12192000" cy="522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650EEE4E-4E6F-451D-AB18-2217D50088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15625" y="6459538"/>
            <a:ext cx="942975" cy="2619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C167EC8-B63F-4BA2-8866-7FFB1CD87F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19725" y="457200"/>
            <a:ext cx="5768975" cy="5411788"/>
          </a:xfrm>
        </p:spPr>
        <p:txBody>
          <a:bodyPr/>
          <a:lstStyle/>
          <a:p>
            <a:endParaRPr lang="fi-FI"/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AD669EA-AC2D-4EFF-8330-858A9F6378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982" y="0"/>
            <a:ext cx="613293" cy="6132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80B9954-9F01-43F3-B944-6184E1FDB500}"/>
              </a:ext>
            </a:extLst>
          </p:cNvPr>
          <p:cNvSpPr txBox="1"/>
          <p:nvPr userDrawn="1"/>
        </p:nvSpPr>
        <p:spPr>
          <a:xfrm>
            <a:off x="954736" y="6470651"/>
            <a:ext cx="25058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b="1" dirty="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ETLA | </a:t>
            </a:r>
            <a:r>
              <a:rPr lang="fi-FI" sz="900" b="0" dirty="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Elinkeinoelämän tutkimuslaitos</a:t>
            </a:r>
          </a:p>
        </p:txBody>
      </p:sp>
    </p:spTree>
    <p:extLst>
      <p:ext uri="{BB962C8B-B14F-4D97-AF65-F5344CB8AC3E}">
        <p14:creationId xmlns:p14="http://schemas.microsoft.com/office/powerpoint/2010/main" val="19661646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ksi kuviota otsikoilla">
    <p:bg>
      <p:bgPr>
        <a:solidFill>
          <a:srgbClr val="F0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7D7ED-DA76-4AB6-9944-0467246D1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7099" y="1991795"/>
            <a:ext cx="5157787" cy="513280"/>
          </a:xfrm>
        </p:spPr>
        <p:txBody>
          <a:bodyPr anchor="b">
            <a:normAutofit/>
          </a:bodyPr>
          <a:lstStyle>
            <a:lvl1pPr marL="0" indent="0" algn="ctr">
              <a:buNone/>
              <a:defRPr sz="1500" b="1">
                <a:solidFill>
                  <a:srgbClr val="0058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A4DE8F-B040-486A-AC43-6D40DA6C9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028" y="469396"/>
            <a:ext cx="10515600" cy="1242106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58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8CE4B0-D741-4E29-BF0A-4A44EC6DA0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7100" y="2505075"/>
            <a:ext cx="5157787" cy="3438525"/>
          </a:xfrm>
        </p:spPr>
        <p:txBody>
          <a:bodyPr>
            <a:normAutofit/>
          </a:bodyPr>
          <a:lstStyle>
            <a:lvl1pPr>
              <a:buClr>
                <a:srgbClr val="009CDD"/>
              </a:buClr>
              <a:defRPr sz="20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9CDD"/>
              </a:buClr>
              <a:defRPr sz="20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9CDD"/>
              </a:buClr>
              <a:defRPr sz="20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9CDD"/>
              </a:buClr>
              <a:defRPr sz="20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9CDD"/>
              </a:buClr>
              <a:defRPr sz="20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CDF85C-1013-409D-A459-DADF2977E7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91795"/>
            <a:ext cx="5183188" cy="513280"/>
          </a:xfrm>
        </p:spPr>
        <p:txBody>
          <a:bodyPr anchor="b">
            <a:normAutofit/>
          </a:bodyPr>
          <a:lstStyle>
            <a:lvl1pPr marL="0" indent="0" algn="ctr">
              <a:buNone/>
              <a:defRPr sz="1500" b="1">
                <a:solidFill>
                  <a:srgbClr val="0058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B1A572-107C-4055-9E8B-6F8AA1C950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38525"/>
          </a:xfrm>
        </p:spPr>
        <p:txBody>
          <a:bodyPr>
            <a:normAutofit/>
          </a:bodyPr>
          <a:lstStyle>
            <a:lvl1pPr marL="457200" indent="-457200">
              <a:buClr>
                <a:srgbClr val="009CDD"/>
              </a:buClr>
              <a:buFont typeface="+mj-lt"/>
              <a:buAutoNum type="arabicPeriod"/>
              <a:defRPr sz="20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buClr>
                <a:srgbClr val="009CDD"/>
              </a:buClr>
              <a:buFont typeface="+mj-lt"/>
              <a:buAutoNum type="arabicPeriod"/>
              <a:defRPr sz="20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buClr>
                <a:srgbClr val="009CDD"/>
              </a:buClr>
              <a:buFont typeface="+mj-lt"/>
              <a:buAutoNum type="arabicPeriod"/>
              <a:defRPr sz="20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buClr>
                <a:srgbClr val="009CDD"/>
              </a:buClr>
              <a:buFont typeface="+mj-lt"/>
              <a:buAutoNum type="arabicPeriod"/>
              <a:defRPr sz="20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buClr>
                <a:srgbClr val="009CDD"/>
              </a:buClr>
              <a:buFont typeface="+mj-lt"/>
              <a:buAutoNum type="arabicPeriod"/>
              <a:defRPr sz="20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65F7DC-14B9-4C25-BB76-37D401DAB311}"/>
              </a:ext>
            </a:extLst>
          </p:cNvPr>
          <p:cNvSpPr/>
          <p:nvPr userDrawn="1"/>
        </p:nvSpPr>
        <p:spPr>
          <a:xfrm>
            <a:off x="0" y="0"/>
            <a:ext cx="12192000" cy="385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8EDAE98-56B6-4812-BA83-1DDD16AFF381}"/>
              </a:ext>
            </a:extLst>
          </p:cNvPr>
          <p:cNvSpPr/>
          <p:nvPr userDrawn="1"/>
        </p:nvSpPr>
        <p:spPr>
          <a:xfrm>
            <a:off x="0" y="6335486"/>
            <a:ext cx="12192000" cy="522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D5A1131E-A5C9-4E71-AF67-6CEF504AFC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15625" y="6459538"/>
            <a:ext cx="942975" cy="2619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DCD9B73-D144-4FC3-A61E-BC2DC262C9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982" y="0"/>
            <a:ext cx="613293" cy="61329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BE85C22-AA87-4FE1-8703-BC64AEA1059C}"/>
              </a:ext>
            </a:extLst>
          </p:cNvPr>
          <p:cNvSpPr txBox="1"/>
          <p:nvPr userDrawn="1"/>
        </p:nvSpPr>
        <p:spPr>
          <a:xfrm>
            <a:off x="954736" y="6470651"/>
            <a:ext cx="25058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b="1" dirty="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ETLA | </a:t>
            </a:r>
            <a:r>
              <a:rPr lang="fi-FI" sz="900" b="0" dirty="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Elinkeinoelämän tutkimuslaitos</a:t>
            </a:r>
          </a:p>
        </p:txBody>
      </p:sp>
    </p:spTree>
    <p:extLst>
      <p:ext uri="{BB962C8B-B14F-4D97-AF65-F5344CB8AC3E}">
        <p14:creationId xmlns:p14="http://schemas.microsoft.com/office/powerpoint/2010/main" val="32607227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 + kuva">
    <p:bg>
      <p:bgPr>
        <a:solidFill>
          <a:srgbClr val="F0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B0766-80AF-457E-9F50-86B1210B7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959" y="732697"/>
            <a:ext cx="3932237" cy="1600200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rgbClr val="0058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4A632D-B926-4F04-A28E-0C55857370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5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596F16-E716-4BAA-B5E2-30BF1A7B6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9958" y="2332897"/>
            <a:ext cx="3932237" cy="3641805"/>
          </a:xfrm>
        </p:spPr>
        <p:txBody>
          <a:bodyPr>
            <a:normAutofit/>
          </a:bodyPr>
          <a:lstStyle>
            <a:lvl1pPr marL="285750" indent="-285750">
              <a:buClr>
                <a:srgbClr val="009CDD"/>
              </a:buClr>
              <a:buFont typeface="Arial" panose="020B0604020202020204" pitchFamily="34" charset="0"/>
              <a:buChar char="•"/>
              <a:defRPr sz="18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14C579-18F0-41EE-82C7-E43359C9D176}"/>
              </a:ext>
            </a:extLst>
          </p:cNvPr>
          <p:cNvSpPr txBox="1"/>
          <p:nvPr userDrawn="1"/>
        </p:nvSpPr>
        <p:spPr>
          <a:xfrm>
            <a:off x="11111204" y="6386714"/>
            <a:ext cx="13995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b="1" dirty="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fi-FI" sz="1050" b="0" dirty="0">
              <a:solidFill>
                <a:srgbClr val="004B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7812EC-56DF-45F1-B6E0-F7C41DC6A245}"/>
              </a:ext>
            </a:extLst>
          </p:cNvPr>
          <p:cNvSpPr/>
          <p:nvPr userDrawn="1"/>
        </p:nvSpPr>
        <p:spPr>
          <a:xfrm>
            <a:off x="0" y="0"/>
            <a:ext cx="12192000" cy="385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5CE5F0-9D67-4F90-910F-ED48323A5850}"/>
              </a:ext>
            </a:extLst>
          </p:cNvPr>
          <p:cNvSpPr/>
          <p:nvPr userDrawn="1"/>
        </p:nvSpPr>
        <p:spPr>
          <a:xfrm>
            <a:off x="0" y="6335486"/>
            <a:ext cx="12192000" cy="522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2D0ED79-5418-4ABF-B899-45E30A3202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982" y="0"/>
            <a:ext cx="613293" cy="61329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690EB72-B1CB-4A8C-827C-E37E485C6F9D}"/>
              </a:ext>
            </a:extLst>
          </p:cNvPr>
          <p:cNvSpPr txBox="1"/>
          <p:nvPr userDrawn="1"/>
        </p:nvSpPr>
        <p:spPr>
          <a:xfrm>
            <a:off x="954736" y="6470651"/>
            <a:ext cx="25058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b="1" dirty="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ETLA | </a:t>
            </a:r>
            <a:r>
              <a:rPr lang="fi-FI" sz="900" b="0" dirty="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Elinkeinoelämän tutkimuslaitos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B8CB09AB-4F11-489F-BFE5-9135C05D48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15625" y="6459538"/>
            <a:ext cx="942975" cy="2619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20148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gressi + teksti">
    <p:bg>
      <p:bgPr>
        <a:solidFill>
          <a:srgbClr val="F0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D74C7-B146-44A4-B536-9A06C106B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028" y="551054"/>
            <a:ext cx="10515600" cy="1009651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58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FFA0CA-695F-4ED0-B7F3-9AA2359E4EF2}"/>
              </a:ext>
            </a:extLst>
          </p:cNvPr>
          <p:cNvSpPr/>
          <p:nvPr/>
        </p:nvSpPr>
        <p:spPr>
          <a:xfrm>
            <a:off x="0" y="0"/>
            <a:ext cx="12192000" cy="385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484CC0-9729-405B-8598-0A36CCC8D608}"/>
              </a:ext>
            </a:extLst>
          </p:cNvPr>
          <p:cNvSpPr/>
          <p:nvPr/>
        </p:nvSpPr>
        <p:spPr>
          <a:xfrm>
            <a:off x="0" y="6335486"/>
            <a:ext cx="12192000" cy="522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2B0EFCFF-4CA1-4B62-967C-21919B7D5C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15625" y="6459538"/>
            <a:ext cx="942975" cy="2619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9CC316C-ADFC-42FC-9340-421F613BCE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7028" y="2127720"/>
            <a:ext cx="10515600" cy="19335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800" b="1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800" b="1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800" b="1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800" b="1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BC4B4219-888F-4357-AC4E-C7E0D8EAEB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37028" y="4174607"/>
            <a:ext cx="10515600" cy="19335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rgbClr val="005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800">
                <a:solidFill>
                  <a:srgbClr val="005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800">
                <a:solidFill>
                  <a:srgbClr val="005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800">
                <a:solidFill>
                  <a:srgbClr val="005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800">
                <a:solidFill>
                  <a:srgbClr val="005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05D3C85-539C-40B4-8B7B-D905D1C78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982" y="0"/>
            <a:ext cx="613293" cy="6132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63F46E9-26CF-418A-8131-A84D4E4A0028}"/>
              </a:ext>
            </a:extLst>
          </p:cNvPr>
          <p:cNvSpPr txBox="1"/>
          <p:nvPr/>
        </p:nvSpPr>
        <p:spPr>
          <a:xfrm>
            <a:off x="954736" y="6470651"/>
            <a:ext cx="25058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b="1" dirty="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ETLA | </a:t>
            </a:r>
            <a:r>
              <a:rPr lang="fi-FI" sz="900" b="0" dirty="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Elinkeinoelämän tutkimuslaitos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871189-88F4-4ECF-9105-671645F14A18}"/>
              </a:ext>
            </a:extLst>
          </p:cNvPr>
          <p:cNvSpPr/>
          <p:nvPr userDrawn="1"/>
        </p:nvSpPr>
        <p:spPr>
          <a:xfrm>
            <a:off x="0" y="0"/>
            <a:ext cx="12192000" cy="385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B511AC-A654-4E79-9AD0-73868CE37463}"/>
              </a:ext>
            </a:extLst>
          </p:cNvPr>
          <p:cNvSpPr/>
          <p:nvPr userDrawn="1"/>
        </p:nvSpPr>
        <p:spPr>
          <a:xfrm>
            <a:off x="0" y="6335486"/>
            <a:ext cx="12192000" cy="522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A9B576A-539A-4ED1-AD27-243781DC2E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982" y="0"/>
            <a:ext cx="613293" cy="61329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7C0FADC-AF93-49C7-BA19-B69A2DFEB488}"/>
              </a:ext>
            </a:extLst>
          </p:cNvPr>
          <p:cNvSpPr txBox="1"/>
          <p:nvPr userDrawn="1"/>
        </p:nvSpPr>
        <p:spPr>
          <a:xfrm>
            <a:off x="954736" y="6470651"/>
            <a:ext cx="25058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b="1" dirty="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ETLA | </a:t>
            </a:r>
            <a:r>
              <a:rPr lang="fi-FI" sz="900" b="0" dirty="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Elinkeinoelämän tutkimuslaitos</a:t>
            </a:r>
          </a:p>
        </p:txBody>
      </p:sp>
    </p:spTree>
    <p:extLst>
      <p:ext uri="{BB962C8B-B14F-4D97-AF65-F5344CB8AC3E}">
        <p14:creationId xmlns:p14="http://schemas.microsoft.com/office/powerpoint/2010/main" val="38583230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lkkä otsikko">
    <p:bg>
      <p:bgPr>
        <a:solidFill>
          <a:srgbClr val="F0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D876D1-BE9A-4E7D-A4DF-183220658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F2E8-8ABC-4CC8-A496-375D3870BED3}" type="datetimeFigureOut">
              <a:rPr lang="fi-FI" smtClean="0"/>
              <a:t>14.12.2021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75E622-BC5C-4DEB-B493-02D0F49F7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D0493E-122E-452B-821C-35FAE54D0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09B7-F379-43B4-A467-3003A8595D0E}" type="slidenum">
              <a:rPr lang="fi-FI" smtClean="0"/>
              <a:t>‹#›</a:t>
            </a:fld>
            <a:endParaRPr 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CC4E63-21AA-46A9-802B-16F78615DD6F}"/>
              </a:ext>
            </a:extLst>
          </p:cNvPr>
          <p:cNvSpPr/>
          <p:nvPr userDrawn="1"/>
        </p:nvSpPr>
        <p:spPr>
          <a:xfrm>
            <a:off x="0" y="6335486"/>
            <a:ext cx="12192000" cy="522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A22A51-FC54-4975-A315-219A74A37CFA}"/>
              </a:ext>
            </a:extLst>
          </p:cNvPr>
          <p:cNvSpPr/>
          <p:nvPr userDrawn="1"/>
        </p:nvSpPr>
        <p:spPr>
          <a:xfrm>
            <a:off x="0" y="0"/>
            <a:ext cx="12192000" cy="385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0EEBFC-00E0-46F1-A4E6-B64CFAFB1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028" y="510041"/>
            <a:ext cx="10515600" cy="1168174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58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7C9DD68-FB83-4AC4-B45C-3CCF9B8CFC5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37028" y="1970621"/>
            <a:ext cx="10591800" cy="4103688"/>
          </a:xfrm>
        </p:spPr>
        <p:txBody>
          <a:bodyPr>
            <a:normAutofit/>
          </a:bodyPr>
          <a:lstStyle>
            <a:lvl1pPr>
              <a:buClr>
                <a:srgbClr val="009CDD"/>
              </a:buClr>
              <a:defRPr sz="18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9CDD"/>
              </a:buClr>
              <a:defRPr sz="18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9CDD"/>
              </a:buClr>
              <a:defRPr sz="18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9CDD"/>
              </a:buClr>
              <a:defRPr sz="18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9CDD"/>
              </a:buClr>
              <a:defRPr sz="18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FC960AC-0CBC-49E4-90E5-E5BAEF108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982" y="0"/>
            <a:ext cx="613293" cy="61329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3661B6E-8B27-4111-90EE-99170DE15910}"/>
              </a:ext>
            </a:extLst>
          </p:cNvPr>
          <p:cNvSpPr txBox="1"/>
          <p:nvPr userDrawn="1"/>
        </p:nvSpPr>
        <p:spPr>
          <a:xfrm>
            <a:off x="954736" y="6470651"/>
            <a:ext cx="25058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b="1" dirty="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ETLA | </a:t>
            </a:r>
            <a:r>
              <a:rPr lang="fi-FI" sz="900" b="0" dirty="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Elinkeinoelämän tutkimuslaitos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647F0ED4-2E31-4653-98A4-3979F43FAF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15625" y="6459538"/>
            <a:ext cx="942975" cy="2619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173583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ulukko">
    <p:bg>
      <p:bgPr>
        <a:solidFill>
          <a:srgbClr val="F0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D876D1-BE9A-4E7D-A4DF-183220658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F2E8-8ABC-4CC8-A496-375D3870BED3}" type="datetimeFigureOut">
              <a:rPr lang="fi-FI" smtClean="0"/>
              <a:t>14.12.2021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75E622-BC5C-4DEB-B493-02D0F49F7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D0493E-122E-452B-821C-35FAE54D0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09B7-F379-43B4-A467-3003A8595D0E}" type="slidenum">
              <a:rPr lang="fi-FI" smtClean="0"/>
              <a:t>‹#›</a:t>
            </a:fld>
            <a:endParaRPr 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CC4E63-21AA-46A9-802B-16F78615DD6F}"/>
              </a:ext>
            </a:extLst>
          </p:cNvPr>
          <p:cNvSpPr/>
          <p:nvPr userDrawn="1"/>
        </p:nvSpPr>
        <p:spPr>
          <a:xfrm>
            <a:off x="0" y="6335486"/>
            <a:ext cx="12192000" cy="522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A22A51-FC54-4975-A315-219A74A37CFA}"/>
              </a:ext>
            </a:extLst>
          </p:cNvPr>
          <p:cNvSpPr/>
          <p:nvPr userDrawn="1"/>
        </p:nvSpPr>
        <p:spPr>
          <a:xfrm>
            <a:off x="0" y="0"/>
            <a:ext cx="12192000" cy="385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0EEBFC-00E0-46F1-A4E6-B64CFAFB1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028" y="487816"/>
            <a:ext cx="10515600" cy="1168174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58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FC960AC-0CBC-49E4-90E5-E5BAEF108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982" y="0"/>
            <a:ext cx="613293" cy="613293"/>
          </a:xfrm>
          <a:prstGeom prst="rect">
            <a:avLst/>
          </a:prstGeom>
        </p:spPr>
      </p:pic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E540B29C-47F3-485A-ACDB-413C632C01CD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937028" y="2024857"/>
            <a:ext cx="10515600" cy="3938587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A0B12A-BB34-4D55-88DB-B5467FFEAD65}"/>
              </a:ext>
            </a:extLst>
          </p:cNvPr>
          <p:cNvSpPr txBox="1"/>
          <p:nvPr userDrawn="1"/>
        </p:nvSpPr>
        <p:spPr>
          <a:xfrm>
            <a:off x="954736" y="6470651"/>
            <a:ext cx="25058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b="1" dirty="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ETLA | </a:t>
            </a:r>
            <a:r>
              <a:rPr lang="fi-FI" sz="900" b="0" dirty="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Elinkeinoelämän tutkimuslaitos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688B9006-869A-4456-A1C3-8CAC2649DC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15625" y="6459538"/>
            <a:ext cx="942975" cy="2619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541926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sivu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BFB0A77-D714-45B4-9FFD-D09037DAD4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66957" y="1804679"/>
            <a:ext cx="4487091" cy="2858383"/>
          </a:xfrm>
        </p:spPr>
        <p:txBody>
          <a:bodyPr anchor="b">
            <a:normAutofit/>
          </a:bodyPr>
          <a:lstStyle>
            <a:lvl1pPr algn="r">
              <a:defRPr sz="4000" b="1">
                <a:solidFill>
                  <a:srgbClr val="0058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</a:t>
            </a:r>
            <a:br>
              <a:rPr lang="en-US" dirty="0"/>
            </a:br>
            <a:r>
              <a:rPr lang="en-US" dirty="0"/>
              <a:t>style</a:t>
            </a:r>
            <a:endParaRPr lang="fi-FI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9D0E0F-59FD-4C54-91B1-FB1DC2479FCC}"/>
              </a:ext>
            </a:extLst>
          </p:cNvPr>
          <p:cNvSpPr/>
          <p:nvPr userDrawn="1"/>
        </p:nvSpPr>
        <p:spPr>
          <a:xfrm>
            <a:off x="0" y="0"/>
            <a:ext cx="12192000" cy="385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65D385-324F-47B8-91C3-47EB70F02E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0028"/>
            <a:ext cx="12192000" cy="1077972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51525F0-13BF-4448-9B3D-8E15DA5ABE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982" y="0"/>
            <a:ext cx="613293" cy="61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8500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sivu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D6ECB4D8-F987-4321-AE25-3F5ACF6CAC76}"/>
              </a:ext>
            </a:extLst>
          </p:cNvPr>
          <p:cNvSpPr/>
          <p:nvPr userDrawn="1"/>
        </p:nvSpPr>
        <p:spPr>
          <a:xfrm>
            <a:off x="0" y="-3315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9CDD"/>
              </a:gs>
              <a:gs pos="88000">
                <a:srgbClr val="0173B9">
                  <a:shade val="67500"/>
                  <a:satMod val="115000"/>
                </a:srgbClr>
              </a:gs>
              <a:gs pos="100000">
                <a:srgbClr val="0058A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BFB0A77-D714-45B4-9FFD-D09037DAD4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66709" y="1898469"/>
            <a:ext cx="4487091" cy="2858383"/>
          </a:xfrm>
        </p:spPr>
        <p:txBody>
          <a:bodyPr anchor="b">
            <a:normAutofit/>
          </a:bodyPr>
          <a:lstStyle>
            <a:lvl1pPr algn="r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</a:t>
            </a:r>
            <a:br>
              <a:rPr lang="en-US" dirty="0"/>
            </a:br>
            <a:r>
              <a:rPr lang="en-US" dirty="0"/>
              <a:t>style</a:t>
            </a:r>
            <a:endParaRPr lang="fi-FI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6BB70E7-CA0A-4E85-878F-172CE8B9F4C3}"/>
              </a:ext>
            </a:extLst>
          </p:cNvPr>
          <p:cNvSpPr/>
          <p:nvPr userDrawn="1"/>
        </p:nvSpPr>
        <p:spPr>
          <a:xfrm>
            <a:off x="7508172" y="6549994"/>
            <a:ext cx="310206" cy="308006"/>
          </a:xfrm>
          <a:prstGeom prst="rect">
            <a:avLst/>
          </a:prstGeom>
          <a:solidFill>
            <a:srgbClr val="007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EF144B8-FCA7-4C21-8903-74006EEDB3D1}"/>
              </a:ext>
            </a:extLst>
          </p:cNvPr>
          <p:cNvSpPr/>
          <p:nvPr userDrawn="1"/>
        </p:nvSpPr>
        <p:spPr>
          <a:xfrm>
            <a:off x="7309969" y="6341586"/>
            <a:ext cx="200025" cy="181687"/>
          </a:xfrm>
          <a:prstGeom prst="rect">
            <a:avLst/>
          </a:prstGeom>
          <a:solidFill>
            <a:srgbClr val="004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043DEED-58F9-41B5-A58C-CF08ECC28DF9}"/>
              </a:ext>
            </a:extLst>
          </p:cNvPr>
          <p:cNvSpPr/>
          <p:nvPr userDrawn="1"/>
        </p:nvSpPr>
        <p:spPr>
          <a:xfrm>
            <a:off x="128587" y="6134098"/>
            <a:ext cx="685800" cy="720587"/>
          </a:xfrm>
          <a:prstGeom prst="rect">
            <a:avLst/>
          </a:prstGeom>
          <a:solidFill>
            <a:srgbClr val="006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CDBADEC-7F92-4AB2-AB0E-32152AFFC80D}"/>
              </a:ext>
            </a:extLst>
          </p:cNvPr>
          <p:cNvSpPr/>
          <p:nvPr userDrawn="1"/>
        </p:nvSpPr>
        <p:spPr>
          <a:xfrm>
            <a:off x="1805390" y="6125057"/>
            <a:ext cx="685800" cy="711062"/>
          </a:xfrm>
          <a:prstGeom prst="rect">
            <a:avLst/>
          </a:prstGeom>
          <a:solidFill>
            <a:srgbClr val="015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8D00619-C916-48EA-8A68-34232B0C8F71}"/>
              </a:ext>
            </a:extLst>
          </p:cNvPr>
          <p:cNvSpPr/>
          <p:nvPr userDrawn="1"/>
        </p:nvSpPr>
        <p:spPr>
          <a:xfrm>
            <a:off x="3311602" y="6134098"/>
            <a:ext cx="685800" cy="720587"/>
          </a:xfrm>
          <a:prstGeom prst="rect">
            <a:avLst/>
          </a:prstGeom>
          <a:solidFill>
            <a:srgbClr val="006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2243A16-7B31-494C-AE4C-F60B62462CFD}"/>
              </a:ext>
            </a:extLst>
          </p:cNvPr>
          <p:cNvSpPr/>
          <p:nvPr userDrawn="1"/>
        </p:nvSpPr>
        <p:spPr>
          <a:xfrm>
            <a:off x="5016594" y="6134097"/>
            <a:ext cx="685800" cy="720587"/>
          </a:xfrm>
          <a:prstGeom prst="rect">
            <a:avLst/>
          </a:prstGeom>
          <a:solidFill>
            <a:srgbClr val="015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88367C3-DDAE-4BBD-A028-C78B22022C99}"/>
              </a:ext>
            </a:extLst>
          </p:cNvPr>
          <p:cNvSpPr/>
          <p:nvPr userDrawn="1"/>
        </p:nvSpPr>
        <p:spPr>
          <a:xfrm>
            <a:off x="6524154" y="6147296"/>
            <a:ext cx="685801" cy="720587"/>
          </a:xfrm>
          <a:prstGeom prst="rect">
            <a:avLst/>
          </a:prstGeom>
          <a:solidFill>
            <a:srgbClr val="01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344BC26-43CB-4022-B2F0-C5AFE883AA80}"/>
              </a:ext>
            </a:extLst>
          </p:cNvPr>
          <p:cNvSpPr/>
          <p:nvPr userDrawn="1"/>
        </p:nvSpPr>
        <p:spPr>
          <a:xfrm>
            <a:off x="8151748" y="6137413"/>
            <a:ext cx="685800" cy="720587"/>
          </a:xfrm>
          <a:prstGeom prst="rect">
            <a:avLst/>
          </a:prstGeom>
          <a:solidFill>
            <a:srgbClr val="00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2AB70DD-33C2-4625-BB31-4C986E06AB3F}"/>
              </a:ext>
            </a:extLst>
          </p:cNvPr>
          <p:cNvSpPr/>
          <p:nvPr userDrawn="1"/>
        </p:nvSpPr>
        <p:spPr>
          <a:xfrm>
            <a:off x="9624940" y="6120294"/>
            <a:ext cx="685800" cy="720587"/>
          </a:xfrm>
          <a:prstGeom prst="rect">
            <a:avLst/>
          </a:prstGeom>
          <a:solidFill>
            <a:srgbClr val="006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76AA7FE-D758-4419-AA5F-CB164A1A79B3}"/>
              </a:ext>
            </a:extLst>
          </p:cNvPr>
          <p:cNvSpPr/>
          <p:nvPr userDrawn="1"/>
        </p:nvSpPr>
        <p:spPr>
          <a:xfrm>
            <a:off x="1497037" y="5797672"/>
            <a:ext cx="319731" cy="335949"/>
          </a:xfrm>
          <a:prstGeom prst="rect">
            <a:avLst/>
          </a:prstGeom>
          <a:solidFill>
            <a:srgbClr val="003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D20390B-A5DF-4287-9367-F115031B6B8D}"/>
              </a:ext>
            </a:extLst>
          </p:cNvPr>
          <p:cNvSpPr/>
          <p:nvPr userDrawn="1"/>
        </p:nvSpPr>
        <p:spPr>
          <a:xfrm>
            <a:off x="1152284" y="6528262"/>
            <a:ext cx="319731" cy="326424"/>
          </a:xfrm>
          <a:prstGeom prst="rect">
            <a:avLst/>
          </a:prstGeom>
          <a:solidFill>
            <a:srgbClr val="007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2544485-899C-41E9-BA96-0F47FB562251}"/>
              </a:ext>
            </a:extLst>
          </p:cNvPr>
          <p:cNvSpPr/>
          <p:nvPr userDrawn="1"/>
        </p:nvSpPr>
        <p:spPr>
          <a:xfrm>
            <a:off x="2631121" y="6326416"/>
            <a:ext cx="310206" cy="322034"/>
          </a:xfrm>
          <a:prstGeom prst="rect">
            <a:avLst/>
          </a:prstGeom>
          <a:solidFill>
            <a:srgbClr val="007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8004BA2-4560-4F9B-B783-3E659B32797A}"/>
              </a:ext>
            </a:extLst>
          </p:cNvPr>
          <p:cNvSpPr/>
          <p:nvPr userDrawn="1"/>
        </p:nvSpPr>
        <p:spPr>
          <a:xfrm>
            <a:off x="4715519" y="5795296"/>
            <a:ext cx="310206" cy="322034"/>
          </a:xfrm>
          <a:prstGeom prst="rect">
            <a:avLst/>
          </a:prstGeom>
          <a:solidFill>
            <a:srgbClr val="024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3CEE881-1959-408D-B0ED-CFB49F81CC4B}"/>
              </a:ext>
            </a:extLst>
          </p:cNvPr>
          <p:cNvSpPr/>
          <p:nvPr userDrawn="1"/>
        </p:nvSpPr>
        <p:spPr>
          <a:xfrm>
            <a:off x="4347801" y="6547471"/>
            <a:ext cx="310206" cy="307214"/>
          </a:xfrm>
          <a:prstGeom prst="rect">
            <a:avLst/>
          </a:prstGeom>
          <a:solidFill>
            <a:srgbClr val="004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343A267-1F4F-4F0E-A09B-8E014433BA10}"/>
              </a:ext>
            </a:extLst>
          </p:cNvPr>
          <p:cNvSpPr/>
          <p:nvPr userDrawn="1"/>
        </p:nvSpPr>
        <p:spPr>
          <a:xfrm>
            <a:off x="5863996" y="6326416"/>
            <a:ext cx="310206" cy="322034"/>
          </a:xfrm>
          <a:prstGeom prst="rect">
            <a:avLst/>
          </a:prstGeom>
          <a:solidFill>
            <a:srgbClr val="007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C086E04-8B96-4F8A-8009-8FF0165C733D}"/>
              </a:ext>
            </a:extLst>
          </p:cNvPr>
          <p:cNvSpPr/>
          <p:nvPr userDrawn="1"/>
        </p:nvSpPr>
        <p:spPr>
          <a:xfrm>
            <a:off x="7841542" y="5803024"/>
            <a:ext cx="310206" cy="322034"/>
          </a:xfrm>
          <a:prstGeom prst="rect">
            <a:avLst/>
          </a:prstGeom>
          <a:solidFill>
            <a:srgbClr val="003D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B985964-3CE9-4823-BAFB-519AD16FF123}"/>
              </a:ext>
            </a:extLst>
          </p:cNvPr>
          <p:cNvSpPr/>
          <p:nvPr userDrawn="1"/>
        </p:nvSpPr>
        <p:spPr>
          <a:xfrm>
            <a:off x="8951527" y="6333373"/>
            <a:ext cx="310206" cy="322034"/>
          </a:xfrm>
          <a:prstGeom prst="rect">
            <a:avLst/>
          </a:prstGeom>
          <a:solidFill>
            <a:srgbClr val="007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C8DD9DB-DBAB-421C-BAB2-07849CC722F6}"/>
              </a:ext>
            </a:extLst>
          </p:cNvPr>
          <p:cNvSpPr/>
          <p:nvPr userDrawn="1"/>
        </p:nvSpPr>
        <p:spPr>
          <a:xfrm>
            <a:off x="10661465" y="6539250"/>
            <a:ext cx="310206" cy="322034"/>
          </a:xfrm>
          <a:prstGeom prst="rect">
            <a:avLst/>
          </a:prstGeom>
          <a:solidFill>
            <a:srgbClr val="004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7667EE0-2481-4D0C-96F3-ADB569B4987C}"/>
              </a:ext>
            </a:extLst>
          </p:cNvPr>
          <p:cNvSpPr/>
          <p:nvPr userDrawn="1"/>
        </p:nvSpPr>
        <p:spPr>
          <a:xfrm>
            <a:off x="11031962" y="5819309"/>
            <a:ext cx="310206" cy="322034"/>
          </a:xfrm>
          <a:prstGeom prst="rect">
            <a:avLst/>
          </a:prstGeom>
          <a:solidFill>
            <a:srgbClr val="004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F5F5B72-B7BA-477B-8AD9-808491DFEAAA}"/>
              </a:ext>
            </a:extLst>
          </p:cNvPr>
          <p:cNvSpPr/>
          <p:nvPr userDrawn="1"/>
        </p:nvSpPr>
        <p:spPr>
          <a:xfrm>
            <a:off x="10461440" y="6312703"/>
            <a:ext cx="200025" cy="181687"/>
          </a:xfrm>
          <a:prstGeom prst="rect">
            <a:avLst/>
          </a:prstGeom>
          <a:solidFill>
            <a:srgbClr val="007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CA6AA67-138C-4ED5-806A-662E5C53480B}"/>
              </a:ext>
            </a:extLst>
          </p:cNvPr>
          <p:cNvSpPr/>
          <p:nvPr userDrawn="1"/>
        </p:nvSpPr>
        <p:spPr>
          <a:xfrm>
            <a:off x="9444375" y="5951184"/>
            <a:ext cx="200025" cy="181687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41B85E7-C67C-4D09-9CFD-71EE6A550CB6}"/>
              </a:ext>
            </a:extLst>
          </p:cNvPr>
          <p:cNvSpPr/>
          <p:nvPr userDrawn="1"/>
        </p:nvSpPr>
        <p:spPr>
          <a:xfrm>
            <a:off x="9270934" y="6676313"/>
            <a:ext cx="200025" cy="181687"/>
          </a:xfrm>
          <a:prstGeom prst="rect">
            <a:avLst/>
          </a:prstGeom>
          <a:solidFill>
            <a:srgbClr val="004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4C100EA-257C-41D6-93E4-15B11F1CE0F1}"/>
              </a:ext>
            </a:extLst>
          </p:cNvPr>
          <p:cNvSpPr/>
          <p:nvPr userDrawn="1"/>
        </p:nvSpPr>
        <p:spPr>
          <a:xfrm>
            <a:off x="6199152" y="6676313"/>
            <a:ext cx="200025" cy="181687"/>
          </a:xfrm>
          <a:prstGeom prst="rect">
            <a:avLst/>
          </a:prstGeom>
          <a:solidFill>
            <a:srgbClr val="01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104E08A-B8F0-487A-A616-60A76F3A2481}"/>
              </a:ext>
            </a:extLst>
          </p:cNvPr>
          <p:cNvSpPr/>
          <p:nvPr userDrawn="1"/>
        </p:nvSpPr>
        <p:spPr>
          <a:xfrm>
            <a:off x="6327831" y="5965609"/>
            <a:ext cx="200025" cy="181687"/>
          </a:xfrm>
          <a:prstGeom prst="rect">
            <a:avLst/>
          </a:prstGeom>
          <a:solidFill>
            <a:srgbClr val="007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7E7D9D8-57CF-422B-895C-C2B40B9B41BF}"/>
              </a:ext>
            </a:extLst>
          </p:cNvPr>
          <p:cNvSpPr/>
          <p:nvPr userDrawn="1"/>
        </p:nvSpPr>
        <p:spPr>
          <a:xfrm>
            <a:off x="4709596" y="6125057"/>
            <a:ext cx="200025" cy="181687"/>
          </a:xfrm>
          <a:prstGeom prst="rect">
            <a:avLst/>
          </a:prstGeom>
          <a:solidFill>
            <a:srgbClr val="065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4CB5AD2-1E4F-4E09-890B-4882F35C9347}"/>
              </a:ext>
            </a:extLst>
          </p:cNvPr>
          <p:cNvSpPr/>
          <p:nvPr userDrawn="1"/>
        </p:nvSpPr>
        <p:spPr>
          <a:xfrm>
            <a:off x="4141315" y="6362445"/>
            <a:ext cx="200025" cy="181687"/>
          </a:xfrm>
          <a:prstGeom prst="rect">
            <a:avLst/>
          </a:prstGeom>
          <a:solidFill>
            <a:srgbClr val="007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36F35FB-2C8E-4536-81C8-957B3C1E8286}"/>
              </a:ext>
            </a:extLst>
          </p:cNvPr>
          <p:cNvSpPr/>
          <p:nvPr userDrawn="1"/>
        </p:nvSpPr>
        <p:spPr>
          <a:xfrm>
            <a:off x="3109780" y="5909248"/>
            <a:ext cx="200025" cy="181687"/>
          </a:xfrm>
          <a:prstGeom prst="rect">
            <a:avLst/>
          </a:prstGeom>
          <a:solidFill>
            <a:srgbClr val="01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CAA5144-C0A8-44C4-BF0F-87294610CEE2}"/>
              </a:ext>
            </a:extLst>
          </p:cNvPr>
          <p:cNvSpPr/>
          <p:nvPr userDrawn="1"/>
        </p:nvSpPr>
        <p:spPr>
          <a:xfrm>
            <a:off x="2942547" y="6676313"/>
            <a:ext cx="200025" cy="181687"/>
          </a:xfrm>
          <a:prstGeom prst="rect">
            <a:avLst/>
          </a:prstGeom>
          <a:solidFill>
            <a:srgbClr val="0044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7EB5643-A838-441A-8527-9AAA4C3CBC7F}"/>
              </a:ext>
            </a:extLst>
          </p:cNvPr>
          <p:cNvSpPr/>
          <p:nvPr userDrawn="1"/>
        </p:nvSpPr>
        <p:spPr>
          <a:xfrm>
            <a:off x="1279085" y="6134097"/>
            <a:ext cx="200025" cy="181687"/>
          </a:xfrm>
          <a:prstGeom prst="rect">
            <a:avLst/>
          </a:prstGeom>
          <a:solidFill>
            <a:srgbClr val="027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0CB4B95-44C4-4387-92CA-5E1E952481E9}"/>
              </a:ext>
            </a:extLst>
          </p:cNvPr>
          <p:cNvSpPr/>
          <p:nvPr userDrawn="1"/>
        </p:nvSpPr>
        <p:spPr>
          <a:xfrm>
            <a:off x="0" y="5900744"/>
            <a:ext cx="143969" cy="183284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6ED306D-C0AB-4BCD-B42D-2EFEFBC95200}"/>
              </a:ext>
            </a:extLst>
          </p:cNvPr>
          <p:cNvSpPr/>
          <p:nvPr userDrawn="1"/>
        </p:nvSpPr>
        <p:spPr>
          <a:xfrm>
            <a:off x="948170" y="6334478"/>
            <a:ext cx="200025" cy="181687"/>
          </a:xfrm>
          <a:prstGeom prst="rect">
            <a:avLst/>
          </a:prstGeom>
          <a:solidFill>
            <a:srgbClr val="0051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91CD65F-21E6-456E-8A48-1D0340F2BF2A}"/>
              </a:ext>
            </a:extLst>
          </p:cNvPr>
          <p:cNvSpPr/>
          <p:nvPr userDrawn="1"/>
        </p:nvSpPr>
        <p:spPr>
          <a:xfrm>
            <a:off x="7641153" y="6141344"/>
            <a:ext cx="200025" cy="181687"/>
          </a:xfrm>
          <a:prstGeom prst="rect">
            <a:avLst/>
          </a:prstGeom>
          <a:solidFill>
            <a:srgbClr val="0076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CB35EDD-51A8-4A9B-9CAD-53F726925DFE}"/>
              </a:ext>
            </a:extLst>
          </p:cNvPr>
          <p:cNvSpPr/>
          <p:nvPr userDrawn="1"/>
        </p:nvSpPr>
        <p:spPr>
          <a:xfrm>
            <a:off x="0" y="-7042"/>
            <a:ext cx="12192000" cy="385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7" name="Picture 6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D0D0063-4790-4DF4-800A-E50F92BA1D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749" y="-7042"/>
            <a:ext cx="613293" cy="613293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A3F5E658-8C7A-4414-8834-A786762A0097}"/>
              </a:ext>
            </a:extLst>
          </p:cNvPr>
          <p:cNvSpPr/>
          <p:nvPr userDrawn="1"/>
        </p:nvSpPr>
        <p:spPr>
          <a:xfrm>
            <a:off x="4489845" y="6134097"/>
            <a:ext cx="200025" cy="181687"/>
          </a:xfrm>
          <a:prstGeom prst="rect">
            <a:avLst/>
          </a:prstGeom>
          <a:solidFill>
            <a:srgbClr val="01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5A88668-D39A-450D-92C7-3305BB8C7480}"/>
              </a:ext>
            </a:extLst>
          </p:cNvPr>
          <p:cNvSpPr/>
          <p:nvPr userDrawn="1"/>
        </p:nvSpPr>
        <p:spPr>
          <a:xfrm>
            <a:off x="10794362" y="6141343"/>
            <a:ext cx="200025" cy="181687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9298AE3-C744-4CDF-A880-EB69BF1A2C69}"/>
              </a:ext>
            </a:extLst>
          </p:cNvPr>
          <p:cNvSpPr/>
          <p:nvPr userDrawn="1"/>
        </p:nvSpPr>
        <p:spPr>
          <a:xfrm>
            <a:off x="11349993" y="6127139"/>
            <a:ext cx="685800" cy="720587"/>
          </a:xfrm>
          <a:prstGeom prst="rect">
            <a:avLst/>
          </a:prstGeom>
          <a:solidFill>
            <a:srgbClr val="006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F56821A-3451-45A6-B8DB-166D2DFAA164}"/>
              </a:ext>
            </a:extLst>
          </p:cNvPr>
          <p:cNvSpPr/>
          <p:nvPr userDrawn="1"/>
        </p:nvSpPr>
        <p:spPr>
          <a:xfrm>
            <a:off x="12094502" y="6042027"/>
            <a:ext cx="97498" cy="322034"/>
          </a:xfrm>
          <a:prstGeom prst="rect">
            <a:avLst/>
          </a:prstGeom>
          <a:solidFill>
            <a:srgbClr val="006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5ED0B3A-CC28-4042-8562-4B27785C3219}"/>
              </a:ext>
            </a:extLst>
          </p:cNvPr>
          <p:cNvSpPr/>
          <p:nvPr userDrawn="1"/>
        </p:nvSpPr>
        <p:spPr>
          <a:xfrm>
            <a:off x="130729" y="6134098"/>
            <a:ext cx="685800" cy="720587"/>
          </a:xfrm>
          <a:prstGeom prst="rect">
            <a:avLst/>
          </a:prstGeom>
          <a:solidFill>
            <a:srgbClr val="006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0C4817D-4775-4B68-B19C-166B8B8A5C5B}"/>
              </a:ext>
            </a:extLst>
          </p:cNvPr>
          <p:cNvSpPr/>
          <p:nvPr userDrawn="1"/>
        </p:nvSpPr>
        <p:spPr>
          <a:xfrm>
            <a:off x="1807532" y="6125057"/>
            <a:ext cx="685800" cy="711062"/>
          </a:xfrm>
          <a:prstGeom prst="rect">
            <a:avLst/>
          </a:prstGeom>
          <a:solidFill>
            <a:srgbClr val="015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D0BCADA-CC90-49B6-9331-C0B533E36C8A}"/>
              </a:ext>
            </a:extLst>
          </p:cNvPr>
          <p:cNvSpPr/>
          <p:nvPr userDrawn="1"/>
        </p:nvSpPr>
        <p:spPr>
          <a:xfrm>
            <a:off x="1499179" y="5797672"/>
            <a:ext cx="319731" cy="335949"/>
          </a:xfrm>
          <a:prstGeom prst="rect">
            <a:avLst/>
          </a:prstGeom>
          <a:solidFill>
            <a:srgbClr val="003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29A90B9-9CA6-43C2-8ED4-BF26B69FA539}"/>
              </a:ext>
            </a:extLst>
          </p:cNvPr>
          <p:cNvSpPr/>
          <p:nvPr userDrawn="1"/>
        </p:nvSpPr>
        <p:spPr>
          <a:xfrm>
            <a:off x="1154426" y="6528262"/>
            <a:ext cx="319731" cy="326424"/>
          </a:xfrm>
          <a:prstGeom prst="rect">
            <a:avLst/>
          </a:prstGeom>
          <a:solidFill>
            <a:srgbClr val="007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633F325-85C2-4F18-A549-1D0D36082857}"/>
              </a:ext>
            </a:extLst>
          </p:cNvPr>
          <p:cNvSpPr/>
          <p:nvPr userDrawn="1"/>
        </p:nvSpPr>
        <p:spPr>
          <a:xfrm>
            <a:off x="1281227" y="6134097"/>
            <a:ext cx="200025" cy="181687"/>
          </a:xfrm>
          <a:prstGeom prst="rect">
            <a:avLst/>
          </a:prstGeom>
          <a:solidFill>
            <a:srgbClr val="027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2510B5A-32F8-42B5-9C0B-83988977D643}"/>
              </a:ext>
            </a:extLst>
          </p:cNvPr>
          <p:cNvSpPr/>
          <p:nvPr userDrawn="1"/>
        </p:nvSpPr>
        <p:spPr>
          <a:xfrm>
            <a:off x="950312" y="6334478"/>
            <a:ext cx="200025" cy="181687"/>
          </a:xfrm>
          <a:prstGeom prst="rect">
            <a:avLst/>
          </a:prstGeom>
          <a:solidFill>
            <a:srgbClr val="0051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60604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pe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D6ECB4D8-F987-4321-AE25-3F5ACF6CAC7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0">
                <a:srgbClr val="009CDD"/>
              </a:gs>
              <a:gs pos="100000">
                <a:schemeClr val="accent1">
                  <a:lumMod val="75000"/>
                </a:schemeClr>
              </a:gs>
              <a:gs pos="97000">
                <a:srgbClr val="0058A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7" name="Title 1">
            <a:extLst>
              <a:ext uri="{FF2B5EF4-FFF2-40B4-BE49-F238E27FC236}">
                <a16:creationId xmlns:a16="http://schemas.microsoft.com/office/drawing/2014/main" id="{F3B117AA-816C-4823-89F2-9B0808EB90C2}"/>
              </a:ext>
            </a:extLst>
          </p:cNvPr>
          <p:cNvSpPr txBox="1">
            <a:spLocks/>
          </p:cNvSpPr>
          <p:nvPr userDrawn="1"/>
        </p:nvSpPr>
        <p:spPr>
          <a:xfrm>
            <a:off x="5269530" y="2970435"/>
            <a:ext cx="1597524" cy="4343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100" b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 sz="1400" b="1" noProof="0" dirty="0"/>
              <a:t>Elinkeinoelämän tutkimuslaitos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0AE3181-AF3B-4EEC-90F8-BD70CCC27E06}"/>
              </a:ext>
            </a:extLst>
          </p:cNvPr>
          <p:cNvSpPr/>
          <p:nvPr userDrawn="1"/>
        </p:nvSpPr>
        <p:spPr>
          <a:xfrm>
            <a:off x="0" y="0"/>
            <a:ext cx="12192000" cy="385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8EE060-E681-429A-A5A1-DE2ED83293E4}"/>
              </a:ext>
            </a:extLst>
          </p:cNvPr>
          <p:cNvSpPr txBox="1"/>
          <p:nvPr userDrawn="1"/>
        </p:nvSpPr>
        <p:spPr>
          <a:xfrm>
            <a:off x="5199077" y="3581935"/>
            <a:ext cx="179384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50" noProof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Puh. 09 609 900</a:t>
            </a:r>
            <a:br>
              <a:rPr lang="fi-FI" sz="1050" noProof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i-FI" sz="1050" noProof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www.etla.fi</a:t>
            </a:r>
            <a:br>
              <a:rPr lang="fi-FI" sz="1050" noProof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i-FI" sz="1050" noProof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etunimi.sukunimi@etla.fi</a:t>
            </a:r>
            <a:br>
              <a:rPr lang="fi-FI" sz="1050" noProof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fi-FI" sz="1050" noProof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i-FI" sz="1050" noProof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Arkadiankatu 23 B</a:t>
            </a:r>
            <a:br>
              <a:rPr lang="fi-FI" sz="1050" noProof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i-FI" sz="1050" noProof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00100 Helsinki</a:t>
            </a:r>
            <a:endParaRPr lang="fi-FI" sz="105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659682D-72F3-4FA9-B865-0F0316269969}"/>
              </a:ext>
            </a:extLst>
          </p:cNvPr>
          <p:cNvCxnSpPr>
            <a:cxnSpLocks/>
          </p:cNvCxnSpPr>
          <p:nvPr userDrawn="1"/>
        </p:nvCxnSpPr>
        <p:spPr>
          <a:xfrm>
            <a:off x="5199077" y="2719301"/>
            <a:ext cx="179384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Picture 7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222EB53-FFC9-4904-A0E0-E11179C6F3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561" y="0"/>
            <a:ext cx="1126878" cy="1126878"/>
          </a:xfrm>
          <a:prstGeom prst="rect">
            <a:avLst/>
          </a:prstGeom>
        </p:spPr>
      </p:pic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114FCF91-F0C5-4E02-9265-707DB00BE59B}"/>
              </a:ext>
            </a:extLst>
          </p:cNvPr>
          <p:cNvCxnSpPr>
            <a:cxnSpLocks/>
          </p:cNvCxnSpPr>
          <p:nvPr userDrawn="1"/>
        </p:nvCxnSpPr>
        <p:spPr>
          <a:xfrm>
            <a:off x="5199077" y="4874375"/>
            <a:ext cx="179384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D6F89A5A-4001-48AE-99AD-7E8D7B1240D7}"/>
              </a:ext>
            </a:extLst>
          </p:cNvPr>
          <p:cNvSpPr/>
          <p:nvPr userDrawn="1"/>
        </p:nvSpPr>
        <p:spPr>
          <a:xfrm>
            <a:off x="7508172" y="6549994"/>
            <a:ext cx="310206" cy="308006"/>
          </a:xfrm>
          <a:prstGeom prst="rect">
            <a:avLst/>
          </a:prstGeom>
          <a:solidFill>
            <a:srgbClr val="007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AB0D42C-8D65-46B2-95AC-4E82B7B8B8E1}"/>
              </a:ext>
            </a:extLst>
          </p:cNvPr>
          <p:cNvSpPr/>
          <p:nvPr userDrawn="1"/>
        </p:nvSpPr>
        <p:spPr>
          <a:xfrm>
            <a:off x="7309969" y="6341586"/>
            <a:ext cx="200025" cy="181687"/>
          </a:xfrm>
          <a:prstGeom prst="rect">
            <a:avLst/>
          </a:prstGeom>
          <a:solidFill>
            <a:srgbClr val="004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D54D503-87CD-41E8-98C2-F1B1F402DFE3}"/>
              </a:ext>
            </a:extLst>
          </p:cNvPr>
          <p:cNvSpPr/>
          <p:nvPr userDrawn="1"/>
        </p:nvSpPr>
        <p:spPr>
          <a:xfrm>
            <a:off x="128587" y="6134098"/>
            <a:ext cx="685800" cy="720587"/>
          </a:xfrm>
          <a:prstGeom prst="rect">
            <a:avLst/>
          </a:prstGeom>
          <a:solidFill>
            <a:srgbClr val="006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CA239C3-1C70-4AE5-BBBE-C7755548FBC9}"/>
              </a:ext>
            </a:extLst>
          </p:cNvPr>
          <p:cNvSpPr/>
          <p:nvPr userDrawn="1"/>
        </p:nvSpPr>
        <p:spPr>
          <a:xfrm>
            <a:off x="1805390" y="6125057"/>
            <a:ext cx="685800" cy="711062"/>
          </a:xfrm>
          <a:prstGeom prst="rect">
            <a:avLst/>
          </a:prstGeom>
          <a:solidFill>
            <a:srgbClr val="015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A7F8596-96EF-47D5-A7F8-BE20CD4B3CE9}"/>
              </a:ext>
            </a:extLst>
          </p:cNvPr>
          <p:cNvSpPr/>
          <p:nvPr userDrawn="1"/>
        </p:nvSpPr>
        <p:spPr>
          <a:xfrm>
            <a:off x="3311602" y="6134098"/>
            <a:ext cx="685800" cy="720587"/>
          </a:xfrm>
          <a:prstGeom prst="rect">
            <a:avLst/>
          </a:prstGeom>
          <a:solidFill>
            <a:srgbClr val="006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8657496-D57C-4D0D-8ED4-748D64F3C4F8}"/>
              </a:ext>
            </a:extLst>
          </p:cNvPr>
          <p:cNvSpPr/>
          <p:nvPr userDrawn="1"/>
        </p:nvSpPr>
        <p:spPr>
          <a:xfrm>
            <a:off x="5016594" y="6134097"/>
            <a:ext cx="685800" cy="720587"/>
          </a:xfrm>
          <a:prstGeom prst="rect">
            <a:avLst/>
          </a:prstGeom>
          <a:solidFill>
            <a:srgbClr val="015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CE27DB1-3BBF-48A6-9DE8-E5667E57E3D5}"/>
              </a:ext>
            </a:extLst>
          </p:cNvPr>
          <p:cNvSpPr/>
          <p:nvPr userDrawn="1"/>
        </p:nvSpPr>
        <p:spPr>
          <a:xfrm>
            <a:off x="6524154" y="6147296"/>
            <a:ext cx="685801" cy="720587"/>
          </a:xfrm>
          <a:prstGeom prst="rect">
            <a:avLst/>
          </a:prstGeom>
          <a:solidFill>
            <a:srgbClr val="01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85DFC66-2ADE-4512-BBC8-3A6925D4FE9A}"/>
              </a:ext>
            </a:extLst>
          </p:cNvPr>
          <p:cNvSpPr/>
          <p:nvPr userDrawn="1"/>
        </p:nvSpPr>
        <p:spPr>
          <a:xfrm>
            <a:off x="8151748" y="6137413"/>
            <a:ext cx="685800" cy="720587"/>
          </a:xfrm>
          <a:prstGeom prst="rect">
            <a:avLst/>
          </a:prstGeom>
          <a:solidFill>
            <a:srgbClr val="00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BFBB5FED-72E5-40F2-BC16-3915B334AAA3}"/>
              </a:ext>
            </a:extLst>
          </p:cNvPr>
          <p:cNvSpPr/>
          <p:nvPr userDrawn="1"/>
        </p:nvSpPr>
        <p:spPr>
          <a:xfrm>
            <a:off x="9624940" y="6120294"/>
            <a:ext cx="685800" cy="720587"/>
          </a:xfrm>
          <a:prstGeom prst="rect">
            <a:avLst/>
          </a:prstGeom>
          <a:solidFill>
            <a:srgbClr val="006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0B74E67-AC0E-4148-A856-FB7C7DFD6F59}"/>
              </a:ext>
            </a:extLst>
          </p:cNvPr>
          <p:cNvSpPr/>
          <p:nvPr userDrawn="1"/>
        </p:nvSpPr>
        <p:spPr>
          <a:xfrm>
            <a:off x="1497037" y="5797672"/>
            <a:ext cx="319731" cy="335949"/>
          </a:xfrm>
          <a:prstGeom prst="rect">
            <a:avLst/>
          </a:prstGeom>
          <a:solidFill>
            <a:srgbClr val="003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FF60D85-F39A-41FB-9303-8666270D3379}"/>
              </a:ext>
            </a:extLst>
          </p:cNvPr>
          <p:cNvSpPr/>
          <p:nvPr userDrawn="1"/>
        </p:nvSpPr>
        <p:spPr>
          <a:xfrm>
            <a:off x="1152284" y="6528262"/>
            <a:ext cx="319731" cy="326424"/>
          </a:xfrm>
          <a:prstGeom prst="rect">
            <a:avLst/>
          </a:prstGeom>
          <a:solidFill>
            <a:srgbClr val="007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9FA21E7-DB53-4F3E-9E84-5B6D2D98F06F}"/>
              </a:ext>
            </a:extLst>
          </p:cNvPr>
          <p:cNvSpPr/>
          <p:nvPr userDrawn="1"/>
        </p:nvSpPr>
        <p:spPr>
          <a:xfrm>
            <a:off x="2631121" y="6326416"/>
            <a:ext cx="310206" cy="322034"/>
          </a:xfrm>
          <a:prstGeom prst="rect">
            <a:avLst/>
          </a:prstGeom>
          <a:solidFill>
            <a:srgbClr val="007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D3EBD3E-9638-405C-AA2F-9BE534698360}"/>
              </a:ext>
            </a:extLst>
          </p:cNvPr>
          <p:cNvSpPr/>
          <p:nvPr userDrawn="1"/>
        </p:nvSpPr>
        <p:spPr>
          <a:xfrm>
            <a:off x="4715519" y="5795296"/>
            <a:ext cx="310206" cy="322034"/>
          </a:xfrm>
          <a:prstGeom prst="rect">
            <a:avLst/>
          </a:prstGeom>
          <a:solidFill>
            <a:srgbClr val="024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44A64AB-6724-4758-BF0B-4542EB882309}"/>
              </a:ext>
            </a:extLst>
          </p:cNvPr>
          <p:cNvSpPr/>
          <p:nvPr userDrawn="1"/>
        </p:nvSpPr>
        <p:spPr>
          <a:xfrm>
            <a:off x="4347801" y="6547471"/>
            <a:ext cx="310206" cy="307214"/>
          </a:xfrm>
          <a:prstGeom prst="rect">
            <a:avLst/>
          </a:prstGeom>
          <a:solidFill>
            <a:srgbClr val="004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E2A3F71D-A1A0-429B-9504-C3DF0744C528}"/>
              </a:ext>
            </a:extLst>
          </p:cNvPr>
          <p:cNvSpPr/>
          <p:nvPr userDrawn="1"/>
        </p:nvSpPr>
        <p:spPr>
          <a:xfrm>
            <a:off x="5863996" y="6326416"/>
            <a:ext cx="310206" cy="322034"/>
          </a:xfrm>
          <a:prstGeom prst="rect">
            <a:avLst/>
          </a:prstGeom>
          <a:solidFill>
            <a:srgbClr val="007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0D58233B-A7C1-4BDD-A4F1-9D3938122830}"/>
              </a:ext>
            </a:extLst>
          </p:cNvPr>
          <p:cNvSpPr/>
          <p:nvPr userDrawn="1"/>
        </p:nvSpPr>
        <p:spPr>
          <a:xfrm>
            <a:off x="7841542" y="5803024"/>
            <a:ext cx="310206" cy="322034"/>
          </a:xfrm>
          <a:prstGeom prst="rect">
            <a:avLst/>
          </a:prstGeom>
          <a:solidFill>
            <a:srgbClr val="003D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BD4E3301-5897-40CB-8762-24692F4EA079}"/>
              </a:ext>
            </a:extLst>
          </p:cNvPr>
          <p:cNvSpPr/>
          <p:nvPr userDrawn="1"/>
        </p:nvSpPr>
        <p:spPr>
          <a:xfrm>
            <a:off x="8951527" y="6333373"/>
            <a:ext cx="310206" cy="322034"/>
          </a:xfrm>
          <a:prstGeom prst="rect">
            <a:avLst/>
          </a:prstGeom>
          <a:solidFill>
            <a:srgbClr val="007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8AD5B869-2002-49EA-9D16-66746BE2A974}"/>
              </a:ext>
            </a:extLst>
          </p:cNvPr>
          <p:cNvSpPr/>
          <p:nvPr userDrawn="1"/>
        </p:nvSpPr>
        <p:spPr>
          <a:xfrm>
            <a:off x="10661465" y="6530457"/>
            <a:ext cx="310206" cy="322034"/>
          </a:xfrm>
          <a:prstGeom prst="rect">
            <a:avLst/>
          </a:prstGeom>
          <a:solidFill>
            <a:srgbClr val="004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4B2553B6-93EE-4C14-9C8E-D88BC9A0AE8E}"/>
              </a:ext>
            </a:extLst>
          </p:cNvPr>
          <p:cNvSpPr/>
          <p:nvPr userDrawn="1"/>
        </p:nvSpPr>
        <p:spPr>
          <a:xfrm>
            <a:off x="11031962" y="5819309"/>
            <a:ext cx="310206" cy="322034"/>
          </a:xfrm>
          <a:prstGeom prst="rect">
            <a:avLst/>
          </a:prstGeom>
          <a:solidFill>
            <a:srgbClr val="004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47004CD4-AF8B-4AC1-B249-88902090CFA4}"/>
              </a:ext>
            </a:extLst>
          </p:cNvPr>
          <p:cNvSpPr/>
          <p:nvPr userDrawn="1"/>
        </p:nvSpPr>
        <p:spPr>
          <a:xfrm>
            <a:off x="10461440" y="6312703"/>
            <a:ext cx="200025" cy="181687"/>
          </a:xfrm>
          <a:prstGeom prst="rect">
            <a:avLst/>
          </a:prstGeom>
          <a:solidFill>
            <a:srgbClr val="007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48C1F242-189C-41BA-BF27-DB0C0B2E6F08}"/>
              </a:ext>
            </a:extLst>
          </p:cNvPr>
          <p:cNvSpPr/>
          <p:nvPr userDrawn="1"/>
        </p:nvSpPr>
        <p:spPr>
          <a:xfrm>
            <a:off x="9444375" y="5951184"/>
            <a:ext cx="200025" cy="181687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78D8AE30-70B5-4270-A8CC-3E548D9CC1F4}"/>
              </a:ext>
            </a:extLst>
          </p:cNvPr>
          <p:cNvSpPr/>
          <p:nvPr userDrawn="1"/>
        </p:nvSpPr>
        <p:spPr>
          <a:xfrm>
            <a:off x="9270934" y="6676313"/>
            <a:ext cx="200025" cy="181687"/>
          </a:xfrm>
          <a:prstGeom prst="rect">
            <a:avLst/>
          </a:prstGeom>
          <a:solidFill>
            <a:srgbClr val="004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2D954055-0D4E-496A-A525-3335D786F656}"/>
              </a:ext>
            </a:extLst>
          </p:cNvPr>
          <p:cNvSpPr/>
          <p:nvPr userDrawn="1"/>
        </p:nvSpPr>
        <p:spPr>
          <a:xfrm>
            <a:off x="6327831" y="5965609"/>
            <a:ext cx="200025" cy="181687"/>
          </a:xfrm>
          <a:prstGeom prst="rect">
            <a:avLst/>
          </a:prstGeom>
          <a:solidFill>
            <a:srgbClr val="007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F584F5D1-C151-495B-9650-82543934348F}"/>
              </a:ext>
            </a:extLst>
          </p:cNvPr>
          <p:cNvSpPr/>
          <p:nvPr userDrawn="1"/>
        </p:nvSpPr>
        <p:spPr>
          <a:xfrm>
            <a:off x="4141315" y="6362445"/>
            <a:ext cx="200025" cy="181687"/>
          </a:xfrm>
          <a:prstGeom prst="rect">
            <a:avLst/>
          </a:prstGeom>
          <a:solidFill>
            <a:srgbClr val="007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490271FF-1F82-4901-B3DA-C1907C475A33}"/>
              </a:ext>
            </a:extLst>
          </p:cNvPr>
          <p:cNvSpPr/>
          <p:nvPr userDrawn="1"/>
        </p:nvSpPr>
        <p:spPr>
          <a:xfrm>
            <a:off x="3109780" y="5909248"/>
            <a:ext cx="200025" cy="181687"/>
          </a:xfrm>
          <a:prstGeom prst="rect">
            <a:avLst/>
          </a:prstGeom>
          <a:solidFill>
            <a:srgbClr val="01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C51250A2-C9D0-401E-9F73-58D618A08287}"/>
              </a:ext>
            </a:extLst>
          </p:cNvPr>
          <p:cNvSpPr/>
          <p:nvPr userDrawn="1"/>
        </p:nvSpPr>
        <p:spPr>
          <a:xfrm>
            <a:off x="2942547" y="6676313"/>
            <a:ext cx="200025" cy="181687"/>
          </a:xfrm>
          <a:prstGeom prst="rect">
            <a:avLst/>
          </a:prstGeom>
          <a:solidFill>
            <a:srgbClr val="0044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130A528B-1001-440F-BEDC-3819508E585D}"/>
              </a:ext>
            </a:extLst>
          </p:cNvPr>
          <p:cNvSpPr/>
          <p:nvPr userDrawn="1"/>
        </p:nvSpPr>
        <p:spPr>
          <a:xfrm>
            <a:off x="1279085" y="6134097"/>
            <a:ext cx="200025" cy="181687"/>
          </a:xfrm>
          <a:prstGeom prst="rect">
            <a:avLst/>
          </a:prstGeom>
          <a:solidFill>
            <a:srgbClr val="027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6B0214DE-0728-4A04-9366-C19DB97ACCC0}"/>
              </a:ext>
            </a:extLst>
          </p:cNvPr>
          <p:cNvSpPr/>
          <p:nvPr userDrawn="1"/>
        </p:nvSpPr>
        <p:spPr>
          <a:xfrm>
            <a:off x="0" y="5900744"/>
            <a:ext cx="143969" cy="183284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5ACC3374-2AB2-49CD-B39F-F7AAC5FBC762}"/>
              </a:ext>
            </a:extLst>
          </p:cNvPr>
          <p:cNvSpPr/>
          <p:nvPr userDrawn="1"/>
        </p:nvSpPr>
        <p:spPr>
          <a:xfrm>
            <a:off x="948170" y="6334478"/>
            <a:ext cx="200025" cy="181687"/>
          </a:xfrm>
          <a:prstGeom prst="rect">
            <a:avLst/>
          </a:prstGeom>
          <a:solidFill>
            <a:srgbClr val="0051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C6524D1B-FA05-413A-828D-463D74E08BEE}"/>
              </a:ext>
            </a:extLst>
          </p:cNvPr>
          <p:cNvSpPr/>
          <p:nvPr userDrawn="1"/>
        </p:nvSpPr>
        <p:spPr>
          <a:xfrm>
            <a:off x="7641153" y="6141344"/>
            <a:ext cx="200025" cy="181687"/>
          </a:xfrm>
          <a:prstGeom prst="rect">
            <a:avLst/>
          </a:prstGeom>
          <a:solidFill>
            <a:srgbClr val="0076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EAEBBA66-5260-4FAE-BE01-087022C1A9BD}"/>
              </a:ext>
            </a:extLst>
          </p:cNvPr>
          <p:cNvSpPr/>
          <p:nvPr userDrawn="1"/>
        </p:nvSpPr>
        <p:spPr>
          <a:xfrm>
            <a:off x="4489845" y="6134097"/>
            <a:ext cx="200025" cy="181687"/>
          </a:xfrm>
          <a:prstGeom prst="rect">
            <a:avLst/>
          </a:prstGeom>
          <a:solidFill>
            <a:srgbClr val="01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7BDF52B7-E97A-4996-A30F-56BF52DD97D4}"/>
              </a:ext>
            </a:extLst>
          </p:cNvPr>
          <p:cNvSpPr/>
          <p:nvPr userDrawn="1"/>
        </p:nvSpPr>
        <p:spPr>
          <a:xfrm>
            <a:off x="10794362" y="6141343"/>
            <a:ext cx="200025" cy="181687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E3BAE419-2DA1-46D0-91A2-F0128387F0A5}"/>
              </a:ext>
            </a:extLst>
          </p:cNvPr>
          <p:cNvSpPr/>
          <p:nvPr userDrawn="1"/>
        </p:nvSpPr>
        <p:spPr>
          <a:xfrm>
            <a:off x="11349993" y="6127139"/>
            <a:ext cx="685800" cy="720587"/>
          </a:xfrm>
          <a:prstGeom prst="rect">
            <a:avLst/>
          </a:prstGeom>
          <a:solidFill>
            <a:srgbClr val="006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E02756C4-F36A-4C14-A5B8-9459C645A7D2}"/>
              </a:ext>
            </a:extLst>
          </p:cNvPr>
          <p:cNvSpPr/>
          <p:nvPr userDrawn="1"/>
        </p:nvSpPr>
        <p:spPr>
          <a:xfrm>
            <a:off x="12094502" y="6042027"/>
            <a:ext cx="97498" cy="322034"/>
          </a:xfrm>
          <a:prstGeom prst="rect">
            <a:avLst/>
          </a:prstGeom>
          <a:solidFill>
            <a:srgbClr val="006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9755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ä väliotsikoilla">
    <p:bg>
      <p:bgPr>
        <a:solidFill>
          <a:srgbClr val="F0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7D7ED-DA76-4AB6-9944-0467246D1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8213" y="1991795"/>
            <a:ext cx="5157787" cy="513280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09C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A4DE8F-B040-486A-AC43-6D40DA6C9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028" y="445973"/>
            <a:ext cx="10515600" cy="1242106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58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8CE4B0-D741-4E29-BF0A-4A44EC6DA0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8213" y="2505075"/>
            <a:ext cx="5157787" cy="3438525"/>
          </a:xfrm>
        </p:spPr>
        <p:txBody>
          <a:bodyPr>
            <a:normAutofit/>
          </a:bodyPr>
          <a:lstStyle>
            <a:lvl1pPr>
              <a:buClr>
                <a:srgbClr val="009CDD"/>
              </a:buClr>
              <a:defRPr sz="20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9CDD"/>
              </a:buClr>
              <a:defRPr sz="20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9CDD"/>
              </a:buClr>
              <a:defRPr sz="20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9CDD"/>
              </a:buClr>
              <a:defRPr sz="20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9CDD"/>
              </a:buClr>
              <a:defRPr sz="20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CDF85C-1013-409D-A459-DADF2977E7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91795"/>
            <a:ext cx="5183188" cy="513280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09C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B1A572-107C-4055-9E8B-6F8AA1C950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38525"/>
          </a:xfrm>
        </p:spPr>
        <p:txBody>
          <a:bodyPr>
            <a:normAutofit/>
          </a:bodyPr>
          <a:lstStyle>
            <a:lvl1pPr>
              <a:buClr>
                <a:srgbClr val="009CDD"/>
              </a:buClr>
              <a:defRPr sz="20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9CDD"/>
              </a:buClr>
              <a:defRPr sz="20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9CDD"/>
              </a:buClr>
              <a:defRPr sz="20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9CDD"/>
              </a:buClr>
              <a:defRPr sz="20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9CDD"/>
              </a:buClr>
              <a:defRPr sz="20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738BEA-69BB-42B6-81E8-930A28613C1F}"/>
              </a:ext>
            </a:extLst>
          </p:cNvPr>
          <p:cNvSpPr txBox="1"/>
          <p:nvPr/>
        </p:nvSpPr>
        <p:spPr>
          <a:xfrm>
            <a:off x="11111204" y="6386714"/>
            <a:ext cx="13995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b="1" dirty="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fi-FI" sz="1050" b="0" dirty="0">
              <a:solidFill>
                <a:srgbClr val="004B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2C4C06-FED3-4DF2-8115-0590299F88BF}"/>
              </a:ext>
            </a:extLst>
          </p:cNvPr>
          <p:cNvSpPr/>
          <p:nvPr/>
        </p:nvSpPr>
        <p:spPr>
          <a:xfrm>
            <a:off x="0" y="0"/>
            <a:ext cx="12192000" cy="385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EB6B79-1CF2-4A2B-989E-D9999CC5B95F}"/>
              </a:ext>
            </a:extLst>
          </p:cNvPr>
          <p:cNvSpPr/>
          <p:nvPr/>
        </p:nvSpPr>
        <p:spPr>
          <a:xfrm>
            <a:off x="0" y="6335486"/>
            <a:ext cx="12192000" cy="522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C611FB89-7B05-4EB2-A9B5-3855466A0D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15625" y="6459538"/>
            <a:ext cx="942975" cy="2619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2D7B2FC-D146-486F-96CA-DEAA4030B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982" y="0"/>
            <a:ext cx="613293" cy="61329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141180E-FBAC-4528-9538-F36B277ABD88}"/>
              </a:ext>
            </a:extLst>
          </p:cNvPr>
          <p:cNvSpPr txBox="1"/>
          <p:nvPr/>
        </p:nvSpPr>
        <p:spPr>
          <a:xfrm>
            <a:off x="954736" y="6470651"/>
            <a:ext cx="25058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b="1" dirty="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ETLA | </a:t>
            </a:r>
            <a:r>
              <a:rPr lang="fi-FI" sz="900" b="0" dirty="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Elinkeinoelämän tutkimuslaitos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425913-76B5-40B2-B666-3C3735B5169A}"/>
              </a:ext>
            </a:extLst>
          </p:cNvPr>
          <p:cNvSpPr txBox="1"/>
          <p:nvPr userDrawn="1"/>
        </p:nvSpPr>
        <p:spPr>
          <a:xfrm>
            <a:off x="11111204" y="6386714"/>
            <a:ext cx="13995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b="1" dirty="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fi-FI" sz="1050" b="0" dirty="0">
              <a:solidFill>
                <a:srgbClr val="004B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1FB420-96C1-4D20-9048-02D58E137E70}"/>
              </a:ext>
            </a:extLst>
          </p:cNvPr>
          <p:cNvSpPr/>
          <p:nvPr userDrawn="1"/>
        </p:nvSpPr>
        <p:spPr>
          <a:xfrm>
            <a:off x="0" y="0"/>
            <a:ext cx="12192000" cy="385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EC87AF-663C-45BE-BDDB-BE984E5808B0}"/>
              </a:ext>
            </a:extLst>
          </p:cNvPr>
          <p:cNvSpPr/>
          <p:nvPr userDrawn="1"/>
        </p:nvSpPr>
        <p:spPr>
          <a:xfrm>
            <a:off x="0" y="6335486"/>
            <a:ext cx="12192000" cy="522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2" name="Picture 2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31AE18-49BE-4B4A-A6BC-8833B12CCD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982" y="0"/>
            <a:ext cx="613293" cy="61329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FBB81CE-5363-4410-8D3F-F0CB34133541}"/>
              </a:ext>
            </a:extLst>
          </p:cNvPr>
          <p:cNvSpPr txBox="1"/>
          <p:nvPr userDrawn="1"/>
        </p:nvSpPr>
        <p:spPr>
          <a:xfrm>
            <a:off x="954736" y="6470651"/>
            <a:ext cx="25058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b="1" dirty="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ETLA | </a:t>
            </a:r>
            <a:r>
              <a:rPr lang="fi-FI" sz="900" b="0" dirty="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Elinkeinoelämän tutkimuslaitos</a:t>
            </a:r>
          </a:p>
        </p:txBody>
      </p:sp>
    </p:spTree>
    <p:extLst>
      <p:ext uri="{BB962C8B-B14F-4D97-AF65-F5344CB8AC3E}">
        <p14:creationId xmlns:p14="http://schemas.microsoft.com/office/powerpoint/2010/main" val="1887654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- ja numerolista">
    <p:bg>
      <p:bgPr>
        <a:solidFill>
          <a:srgbClr val="F0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7D7ED-DA76-4AB6-9944-0467246D1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8213" y="1991795"/>
            <a:ext cx="5157787" cy="513280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09C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A4DE8F-B040-486A-AC43-6D40DA6C9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2514"/>
            <a:ext cx="10515600" cy="1242106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58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8CE4B0-D741-4E29-BF0A-4A44EC6DA0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8212" y="2505075"/>
            <a:ext cx="5157787" cy="3438525"/>
          </a:xfrm>
        </p:spPr>
        <p:txBody>
          <a:bodyPr>
            <a:normAutofit/>
          </a:bodyPr>
          <a:lstStyle>
            <a:lvl1pPr>
              <a:buClr>
                <a:srgbClr val="009CDD"/>
              </a:buClr>
              <a:defRPr sz="20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9CDD"/>
              </a:buClr>
              <a:defRPr sz="20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9CDD"/>
              </a:buClr>
              <a:defRPr sz="20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9CDD"/>
              </a:buClr>
              <a:defRPr sz="20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9CDD"/>
              </a:buClr>
              <a:defRPr sz="20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CDF85C-1013-409D-A459-DADF2977E7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91795"/>
            <a:ext cx="5183188" cy="513280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09C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B1A572-107C-4055-9E8B-6F8AA1C950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38525"/>
          </a:xfrm>
        </p:spPr>
        <p:txBody>
          <a:bodyPr>
            <a:normAutofit/>
          </a:bodyPr>
          <a:lstStyle>
            <a:lvl1pPr marL="457200" indent="-457200">
              <a:buClr>
                <a:srgbClr val="009CDD"/>
              </a:buClr>
              <a:buFont typeface="+mj-lt"/>
              <a:buAutoNum type="arabicPeriod"/>
              <a:defRPr sz="20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buClr>
                <a:srgbClr val="009CDD"/>
              </a:buClr>
              <a:buFont typeface="+mj-lt"/>
              <a:buAutoNum type="arabicPeriod"/>
              <a:defRPr sz="20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buClr>
                <a:srgbClr val="009CDD"/>
              </a:buClr>
              <a:buFont typeface="+mj-lt"/>
              <a:buAutoNum type="arabicPeriod"/>
              <a:defRPr sz="20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buClr>
                <a:srgbClr val="009CDD"/>
              </a:buClr>
              <a:buFont typeface="+mj-lt"/>
              <a:buAutoNum type="arabicPeriod"/>
              <a:defRPr sz="20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buClr>
                <a:srgbClr val="009CDD"/>
              </a:buClr>
              <a:buFont typeface="+mj-lt"/>
              <a:buAutoNum type="arabicPeriod"/>
              <a:defRPr sz="20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A81961-06D4-47E2-971A-56B245110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F2E8-8ABC-4CC8-A496-375D3870BED3}" type="datetimeFigureOut">
              <a:rPr lang="fi-FI" smtClean="0"/>
              <a:t>14.12.2021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61D03C-1B04-4466-B320-D505361D5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0A5C05-EA4A-4D33-9091-1CFCCF368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09B7-F379-43B4-A467-3003A8595D0E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5A6876D-A400-45A5-AEA8-76C4676D9B42}"/>
              </a:ext>
            </a:extLst>
          </p:cNvPr>
          <p:cNvSpPr/>
          <p:nvPr/>
        </p:nvSpPr>
        <p:spPr>
          <a:xfrm>
            <a:off x="0" y="0"/>
            <a:ext cx="12192000" cy="385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C41B58-380B-460C-BCB1-573B9B48CA99}"/>
              </a:ext>
            </a:extLst>
          </p:cNvPr>
          <p:cNvSpPr/>
          <p:nvPr/>
        </p:nvSpPr>
        <p:spPr>
          <a:xfrm>
            <a:off x="0" y="6335486"/>
            <a:ext cx="12192000" cy="522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E13A00AA-79AD-4251-A4F7-7B78CFB00D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15625" y="6459538"/>
            <a:ext cx="942975" cy="2619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19" name="Picture 1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90BAD32-AFD8-46DA-8560-2DEAE1346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982" y="0"/>
            <a:ext cx="613293" cy="61329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B588796-6B59-4714-8397-E412AB82CC57}"/>
              </a:ext>
            </a:extLst>
          </p:cNvPr>
          <p:cNvSpPr txBox="1"/>
          <p:nvPr/>
        </p:nvSpPr>
        <p:spPr>
          <a:xfrm>
            <a:off x="954736" y="6470651"/>
            <a:ext cx="25058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b="1" dirty="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ETLA | </a:t>
            </a:r>
            <a:r>
              <a:rPr lang="fi-FI" sz="900" b="0" dirty="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Elinkeinoelämän tutkimuslaitos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847FCE-B177-421F-970F-BBC5FAE3C914}"/>
              </a:ext>
            </a:extLst>
          </p:cNvPr>
          <p:cNvSpPr/>
          <p:nvPr userDrawn="1"/>
        </p:nvSpPr>
        <p:spPr>
          <a:xfrm>
            <a:off x="0" y="0"/>
            <a:ext cx="12192000" cy="385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8CDE0D-9DF7-42F2-944B-B984B03D4F36}"/>
              </a:ext>
            </a:extLst>
          </p:cNvPr>
          <p:cNvSpPr/>
          <p:nvPr userDrawn="1"/>
        </p:nvSpPr>
        <p:spPr>
          <a:xfrm>
            <a:off x="0" y="6335486"/>
            <a:ext cx="12192000" cy="522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2" name="Picture 2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7CFDA4F-0E34-431F-AD70-6609DE010F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982" y="0"/>
            <a:ext cx="613293" cy="61329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B3931B9-DB28-41B2-9F87-AE7354ED3951}"/>
              </a:ext>
            </a:extLst>
          </p:cNvPr>
          <p:cNvSpPr txBox="1"/>
          <p:nvPr userDrawn="1"/>
        </p:nvSpPr>
        <p:spPr>
          <a:xfrm>
            <a:off x="954736" y="6470651"/>
            <a:ext cx="25058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b="1" dirty="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ETLA | </a:t>
            </a:r>
            <a:r>
              <a:rPr lang="fi-FI" sz="900" b="0" dirty="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Elinkeinoelämän tutkimuslaitos</a:t>
            </a:r>
          </a:p>
        </p:txBody>
      </p:sp>
    </p:spTree>
    <p:extLst>
      <p:ext uri="{BB962C8B-B14F-4D97-AF65-F5344CB8AC3E}">
        <p14:creationId xmlns:p14="http://schemas.microsoft.com/office/powerpoint/2010/main" val="3866008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aavio">
    <p:bg>
      <p:bgPr>
        <a:solidFill>
          <a:srgbClr val="F0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92DA9-1CCE-4E18-A3DB-D960C5023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0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rgbClr val="0058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2106C-097F-4C8F-AAAD-1057B8266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buClr>
                <a:srgbClr val="009CDD"/>
              </a:buClr>
              <a:defRPr sz="20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9CDD"/>
              </a:buClr>
              <a:defRPr sz="20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9CDD"/>
              </a:buClr>
              <a:defRPr sz="20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9CDD"/>
              </a:buClr>
              <a:defRPr sz="20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9CDD"/>
              </a:buClr>
              <a:defRPr sz="20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A454AB-0BEB-4732-AD1F-AC23365F0B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40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29F512-ADDE-441B-B959-C6A853B51E62}"/>
              </a:ext>
            </a:extLst>
          </p:cNvPr>
          <p:cNvSpPr/>
          <p:nvPr/>
        </p:nvSpPr>
        <p:spPr>
          <a:xfrm>
            <a:off x="0" y="0"/>
            <a:ext cx="12192000" cy="385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DC45C5-F66E-4B4D-80DF-DC332AC1DF56}"/>
              </a:ext>
            </a:extLst>
          </p:cNvPr>
          <p:cNvSpPr/>
          <p:nvPr/>
        </p:nvSpPr>
        <p:spPr>
          <a:xfrm>
            <a:off x="0" y="6335486"/>
            <a:ext cx="12192000" cy="522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650EEE4E-4E6F-451D-AB18-2217D50088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15625" y="6459538"/>
            <a:ext cx="942975" cy="2619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CE4401F-DF38-4E4A-AA2D-92D840E5F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982" y="0"/>
            <a:ext cx="613293" cy="6132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DC1E8BD-D245-4BDB-A76C-3AE0A9350350}"/>
              </a:ext>
            </a:extLst>
          </p:cNvPr>
          <p:cNvSpPr txBox="1"/>
          <p:nvPr/>
        </p:nvSpPr>
        <p:spPr>
          <a:xfrm>
            <a:off x="954736" y="6470651"/>
            <a:ext cx="25058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b="1" dirty="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ETLA | </a:t>
            </a:r>
            <a:r>
              <a:rPr lang="fi-FI" sz="900" b="0" dirty="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Elinkeinoelämän tutkimuslaitos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66669A-BA4B-4F90-B95B-E51AFE39E6D8}"/>
              </a:ext>
            </a:extLst>
          </p:cNvPr>
          <p:cNvSpPr/>
          <p:nvPr userDrawn="1"/>
        </p:nvSpPr>
        <p:spPr>
          <a:xfrm>
            <a:off x="0" y="0"/>
            <a:ext cx="12192000" cy="385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D37C6A4-0A2C-4000-906B-81B282651ABF}"/>
              </a:ext>
            </a:extLst>
          </p:cNvPr>
          <p:cNvSpPr/>
          <p:nvPr userDrawn="1"/>
        </p:nvSpPr>
        <p:spPr>
          <a:xfrm>
            <a:off x="0" y="6335486"/>
            <a:ext cx="12192000" cy="522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7903694-B8F4-4215-964B-183067EDBF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982" y="0"/>
            <a:ext cx="613293" cy="61329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32B5D60-E452-4E40-9B00-1DE4997F7A99}"/>
              </a:ext>
            </a:extLst>
          </p:cNvPr>
          <p:cNvSpPr txBox="1"/>
          <p:nvPr userDrawn="1"/>
        </p:nvSpPr>
        <p:spPr>
          <a:xfrm>
            <a:off x="954736" y="6470651"/>
            <a:ext cx="25058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b="1" dirty="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ETLA | </a:t>
            </a:r>
            <a:r>
              <a:rPr lang="fi-FI" sz="900" b="0" dirty="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Elinkeinoelämän tutkimuslaitos</a:t>
            </a:r>
          </a:p>
        </p:txBody>
      </p:sp>
    </p:spTree>
    <p:extLst>
      <p:ext uri="{BB962C8B-B14F-4D97-AF65-F5344CB8AC3E}">
        <p14:creationId xmlns:p14="http://schemas.microsoft.com/office/powerpoint/2010/main" val="3426587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ksti + kaavio">
    <p:bg>
      <p:bgPr>
        <a:solidFill>
          <a:srgbClr val="F0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92DA9-1CCE-4E18-A3DB-D960C5023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913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rgbClr val="0058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A454AB-0BEB-4732-AD1F-AC23365F0B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6912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29F512-ADDE-441B-B959-C6A853B51E62}"/>
              </a:ext>
            </a:extLst>
          </p:cNvPr>
          <p:cNvSpPr/>
          <p:nvPr/>
        </p:nvSpPr>
        <p:spPr>
          <a:xfrm>
            <a:off x="0" y="0"/>
            <a:ext cx="12192000" cy="385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DC45C5-F66E-4B4D-80DF-DC332AC1DF56}"/>
              </a:ext>
            </a:extLst>
          </p:cNvPr>
          <p:cNvSpPr/>
          <p:nvPr/>
        </p:nvSpPr>
        <p:spPr>
          <a:xfrm>
            <a:off x="0" y="6335486"/>
            <a:ext cx="12192000" cy="522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650EEE4E-4E6F-451D-AB18-2217D50088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15625" y="6459538"/>
            <a:ext cx="942975" cy="2619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C167EC8-B63F-4BA2-8866-7FFB1CD87F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19725" y="457200"/>
            <a:ext cx="5768975" cy="54117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AD669EA-AC2D-4EFF-8330-858A9F637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982" y="0"/>
            <a:ext cx="613293" cy="6132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80B9954-9F01-43F3-B944-6184E1FDB500}"/>
              </a:ext>
            </a:extLst>
          </p:cNvPr>
          <p:cNvSpPr txBox="1"/>
          <p:nvPr/>
        </p:nvSpPr>
        <p:spPr>
          <a:xfrm>
            <a:off x="954736" y="6470651"/>
            <a:ext cx="25058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b="1" dirty="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ETLA | </a:t>
            </a:r>
            <a:r>
              <a:rPr lang="fi-FI" sz="900" b="0" dirty="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Elinkeinoelämän tutkimuslaitos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B9AB87-81A1-4B8C-AD97-70961C7BA28A}"/>
              </a:ext>
            </a:extLst>
          </p:cNvPr>
          <p:cNvSpPr/>
          <p:nvPr userDrawn="1"/>
        </p:nvSpPr>
        <p:spPr>
          <a:xfrm>
            <a:off x="0" y="0"/>
            <a:ext cx="12192000" cy="385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E99DEE-524F-4DDC-9474-E7859C5E7D5F}"/>
              </a:ext>
            </a:extLst>
          </p:cNvPr>
          <p:cNvSpPr/>
          <p:nvPr userDrawn="1"/>
        </p:nvSpPr>
        <p:spPr>
          <a:xfrm>
            <a:off x="0" y="6335486"/>
            <a:ext cx="12192000" cy="522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84966FA-ECBE-4C0B-9192-0FA550B060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982" y="0"/>
            <a:ext cx="613293" cy="61329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0CDE98D-BDE4-40A6-9116-9855FBCD98DB}"/>
              </a:ext>
            </a:extLst>
          </p:cNvPr>
          <p:cNvSpPr txBox="1"/>
          <p:nvPr userDrawn="1"/>
        </p:nvSpPr>
        <p:spPr>
          <a:xfrm>
            <a:off x="954736" y="6470651"/>
            <a:ext cx="25058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b="1" dirty="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ETLA | </a:t>
            </a:r>
            <a:r>
              <a:rPr lang="fi-FI" sz="900" b="0" dirty="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Elinkeinoelämän tutkimuslaitos</a:t>
            </a:r>
          </a:p>
        </p:txBody>
      </p:sp>
    </p:spTree>
    <p:extLst>
      <p:ext uri="{BB962C8B-B14F-4D97-AF65-F5344CB8AC3E}">
        <p14:creationId xmlns:p14="http://schemas.microsoft.com/office/powerpoint/2010/main" val="2236018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kuviota otsikoilla">
    <p:bg>
      <p:bgPr>
        <a:solidFill>
          <a:srgbClr val="F0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7D7ED-DA76-4AB6-9944-0467246D1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7099" y="1991795"/>
            <a:ext cx="5157787" cy="513280"/>
          </a:xfrm>
        </p:spPr>
        <p:txBody>
          <a:bodyPr anchor="b">
            <a:normAutofit/>
          </a:bodyPr>
          <a:lstStyle>
            <a:lvl1pPr marL="0" indent="0" algn="ctr">
              <a:buNone/>
              <a:defRPr sz="1500" b="1">
                <a:solidFill>
                  <a:srgbClr val="0058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A4DE8F-B040-486A-AC43-6D40DA6C9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028" y="469396"/>
            <a:ext cx="10515600" cy="1242106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58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8CE4B0-D741-4E29-BF0A-4A44EC6DA0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7100" y="2505075"/>
            <a:ext cx="5157787" cy="3438525"/>
          </a:xfrm>
        </p:spPr>
        <p:txBody>
          <a:bodyPr>
            <a:normAutofit/>
          </a:bodyPr>
          <a:lstStyle>
            <a:lvl1pPr>
              <a:buClr>
                <a:srgbClr val="009CDD"/>
              </a:buClr>
              <a:defRPr sz="20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9CDD"/>
              </a:buClr>
              <a:defRPr sz="20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9CDD"/>
              </a:buClr>
              <a:defRPr sz="20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9CDD"/>
              </a:buClr>
              <a:defRPr sz="20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9CDD"/>
              </a:buClr>
              <a:defRPr sz="20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CDF85C-1013-409D-A459-DADF2977E7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91795"/>
            <a:ext cx="5183188" cy="513280"/>
          </a:xfrm>
        </p:spPr>
        <p:txBody>
          <a:bodyPr anchor="b">
            <a:normAutofit/>
          </a:bodyPr>
          <a:lstStyle>
            <a:lvl1pPr marL="0" indent="0" algn="ctr">
              <a:buNone/>
              <a:defRPr sz="1500" b="1">
                <a:solidFill>
                  <a:srgbClr val="0058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B1A572-107C-4055-9E8B-6F8AA1C950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38525"/>
          </a:xfrm>
        </p:spPr>
        <p:txBody>
          <a:bodyPr>
            <a:normAutofit/>
          </a:bodyPr>
          <a:lstStyle>
            <a:lvl1pPr marL="457200" indent="-457200">
              <a:buClr>
                <a:srgbClr val="009CDD"/>
              </a:buClr>
              <a:buFont typeface="+mj-lt"/>
              <a:buAutoNum type="arabicPeriod"/>
              <a:defRPr sz="20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buClr>
                <a:srgbClr val="009CDD"/>
              </a:buClr>
              <a:buFont typeface="+mj-lt"/>
              <a:buAutoNum type="arabicPeriod"/>
              <a:defRPr sz="20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buClr>
                <a:srgbClr val="009CDD"/>
              </a:buClr>
              <a:buFont typeface="+mj-lt"/>
              <a:buAutoNum type="arabicPeriod"/>
              <a:defRPr sz="20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buClr>
                <a:srgbClr val="009CDD"/>
              </a:buClr>
              <a:buFont typeface="+mj-lt"/>
              <a:buAutoNum type="arabicPeriod"/>
              <a:defRPr sz="20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buClr>
                <a:srgbClr val="009CDD"/>
              </a:buClr>
              <a:buFont typeface="+mj-lt"/>
              <a:buAutoNum type="arabicPeriod"/>
              <a:defRPr sz="20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65F7DC-14B9-4C25-BB76-37D401DAB311}"/>
              </a:ext>
            </a:extLst>
          </p:cNvPr>
          <p:cNvSpPr/>
          <p:nvPr/>
        </p:nvSpPr>
        <p:spPr>
          <a:xfrm>
            <a:off x="0" y="0"/>
            <a:ext cx="12192000" cy="385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8EDAE98-56B6-4812-BA83-1DDD16AFF381}"/>
              </a:ext>
            </a:extLst>
          </p:cNvPr>
          <p:cNvSpPr/>
          <p:nvPr/>
        </p:nvSpPr>
        <p:spPr>
          <a:xfrm>
            <a:off x="0" y="6335486"/>
            <a:ext cx="12192000" cy="522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D5A1131E-A5C9-4E71-AF67-6CEF504AFC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15625" y="6459538"/>
            <a:ext cx="942975" cy="2619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DCD9B73-D144-4FC3-A61E-BC2DC262C9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982" y="0"/>
            <a:ext cx="613293" cy="61329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BE85C22-AA87-4FE1-8703-BC64AEA1059C}"/>
              </a:ext>
            </a:extLst>
          </p:cNvPr>
          <p:cNvSpPr txBox="1"/>
          <p:nvPr/>
        </p:nvSpPr>
        <p:spPr>
          <a:xfrm>
            <a:off x="954736" y="6470651"/>
            <a:ext cx="25058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b="1" dirty="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ETLA | </a:t>
            </a:r>
            <a:r>
              <a:rPr lang="fi-FI" sz="900" b="0" dirty="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Elinkeinoelämän tutkimuslaitos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7922D5-EBFE-4769-8010-C738C50F7FC2}"/>
              </a:ext>
            </a:extLst>
          </p:cNvPr>
          <p:cNvSpPr/>
          <p:nvPr userDrawn="1"/>
        </p:nvSpPr>
        <p:spPr>
          <a:xfrm>
            <a:off x="0" y="0"/>
            <a:ext cx="12192000" cy="385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395060-9FD1-429F-AB4F-7170FCE2A6A2}"/>
              </a:ext>
            </a:extLst>
          </p:cNvPr>
          <p:cNvSpPr/>
          <p:nvPr userDrawn="1"/>
        </p:nvSpPr>
        <p:spPr>
          <a:xfrm>
            <a:off x="0" y="6335486"/>
            <a:ext cx="12192000" cy="522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4EE5B0D-52E3-44BA-88D1-5F6A139790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982" y="0"/>
            <a:ext cx="613293" cy="613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F481A89-5E13-44D9-98AF-7B9555CD57F7}"/>
              </a:ext>
            </a:extLst>
          </p:cNvPr>
          <p:cNvSpPr txBox="1"/>
          <p:nvPr userDrawn="1"/>
        </p:nvSpPr>
        <p:spPr>
          <a:xfrm>
            <a:off x="954736" y="6470651"/>
            <a:ext cx="25058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b="1" dirty="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ETLA | </a:t>
            </a:r>
            <a:r>
              <a:rPr lang="fi-FI" sz="900" b="0" dirty="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Elinkeinoelämän tutkimuslaitos</a:t>
            </a:r>
          </a:p>
        </p:txBody>
      </p:sp>
    </p:spTree>
    <p:extLst>
      <p:ext uri="{BB962C8B-B14F-4D97-AF65-F5344CB8AC3E}">
        <p14:creationId xmlns:p14="http://schemas.microsoft.com/office/powerpoint/2010/main" val="2836398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">
    <p:bg>
      <p:bgPr>
        <a:solidFill>
          <a:srgbClr val="F0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B0766-80AF-457E-9F50-86B1210B7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959" y="732697"/>
            <a:ext cx="3932237" cy="1600200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rgbClr val="0058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4A632D-B926-4F04-A28E-0C55857370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5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596F16-E716-4BAA-B5E2-30BF1A7B6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9958" y="2332897"/>
            <a:ext cx="3932237" cy="3641805"/>
          </a:xfrm>
        </p:spPr>
        <p:txBody>
          <a:bodyPr>
            <a:normAutofit/>
          </a:bodyPr>
          <a:lstStyle>
            <a:lvl1pPr marL="285750" indent="-285750">
              <a:buClr>
                <a:srgbClr val="009CDD"/>
              </a:buClr>
              <a:buFont typeface="Arial" panose="020B0604020202020204" pitchFamily="34" charset="0"/>
              <a:buChar char="•"/>
              <a:defRPr sz="18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14C579-18F0-41EE-82C7-E43359C9D176}"/>
              </a:ext>
            </a:extLst>
          </p:cNvPr>
          <p:cNvSpPr txBox="1"/>
          <p:nvPr/>
        </p:nvSpPr>
        <p:spPr>
          <a:xfrm>
            <a:off x="11111204" y="6386714"/>
            <a:ext cx="13995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b="1" dirty="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fi-FI" sz="1050" b="0" dirty="0">
              <a:solidFill>
                <a:srgbClr val="004B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7812EC-56DF-45F1-B6E0-F7C41DC6A245}"/>
              </a:ext>
            </a:extLst>
          </p:cNvPr>
          <p:cNvSpPr/>
          <p:nvPr/>
        </p:nvSpPr>
        <p:spPr>
          <a:xfrm>
            <a:off x="0" y="0"/>
            <a:ext cx="12192000" cy="385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5CE5F0-9D67-4F90-910F-ED48323A5850}"/>
              </a:ext>
            </a:extLst>
          </p:cNvPr>
          <p:cNvSpPr/>
          <p:nvPr/>
        </p:nvSpPr>
        <p:spPr>
          <a:xfrm>
            <a:off x="0" y="6335486"/>
            <a:ext cx="12192000" cy="522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2D0ED79-5418-4ABF-B899-45E30A320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982" y="0"/>
            <a:ext cx="613293" cy="61329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690EB72-B1CB-4A8C-827C-E37E485C6F9D}"/>
              </a:ext>
            </a:extLst>
          </p:cNvPr>
          <p:cNvSpPr txBox="1"/>
          <p:nvPr/>
        </p:nvSpPr>
        <p:spPr>
          <a:xfrm>
            <a:off x="954736" y="6470651"/>
            <a:ext cx="25058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b="1" dirty="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ETLA | </a:t>
            </a:r>
            <a:r>
              <a:rPr lang="fi-FI" sz="900" b="0" dirty="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Elinkeinoelämän tutkimuslaitos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B8CB09AB-4F11-489F-BFE5-9135C05D48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15625" y="6459538"/>
            <a:ext cx="942975" cy="2619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110DAD-9D13-4B31-8064-7FA678CA301F}"/>
              </a:ext>
            </a:extLst>
          </p:cNvPr>
          <p:cNvSpPr txBox="1"/>
          <p:nvPr userDrawn="1"/>
        </p:nvSpPr>
        <p:spPr>
          <a:xfrm>
            <a:off x="11111204" y="6386714"/>
            <a:ext cx="13995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b="1" dirty="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fi-FI" sz="1050" b="0" dirty="0">
              <a:solidFill>
                <a:srgbClr val="004B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1FCBD76-E374-4607-849B-4DF59C949F1D}"/>
              </a:ext>
            </a:extLst>
          </p:cNvPr>
          <p:cNvSpPr/>
          <p:nvPr userDrawn="1"/>
        </p:nvSpPr>
        <p:spPr>
          <a:xfrm>
            <a:off x="0" y="0"/>
            <a:ext cx="12192000" cy="385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8E7AAE5-D7BE-4312-85B9-02C1CE0C8E82}"/>
              </a:ext>
            </a:extLst>
          </p:cNvPr>
          <p:cNvSpPr/>
          <p:nvPr userDrawn="1"/>
        </p:nvSpPr>
        <p:spPr>
          <a:xfrm>
            <a:off x="0" y="6335486"/>
            <a:ext cx="12192000" cy="522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" name="Picture 1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589E030-3868-4499-B4D9-99B9BE38D6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982" y="0"/>
            <a:ext cx="613293" cy="61329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CCB660B-C99B-42B0-9D9B-E760AADC129D}"/>
              </a:ext>
            </a:extLst>
          </p:cNvPr>
          <p:cNvSpPr txBox="1"/>
          <p:nvPr userDrawn="1"/>
        </p:nvSpPr>
        <p:spPr>
          <a:xfrm>
            <a:off x="954736" y="6470651"/>
            <a:ext cx="25058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b="1" dirty="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ETLA | </a:t>
            </a:r>
            <a:r>
              <a:rPr lang="fi-FI" sz="900" b="0" dirty="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Elinkeinoelämän tutkimuslaitos</a:t>
            </a:r>
          </a:p>
        </p:txBody>
      </p:sp>
    </p:spTree>
    <p:extLst>
      <p:ext uri="{BB962C8B-B14F-4D97-AF65-F5344CB8AC3E}">
        <p14:creationId xmlns:p14="http://schemas.microsoft.com/office/powerpoint/2010/main" val="1451697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020602-63C6-422C-96C5-99A99A34C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829668-C0A6-4737-8C0B-61EE62251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6F9F8-5812-424E-864C-A8B4DEE61D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9F2E8-8ABC-4CC8-A496-375D3870BED3}" type="datetimeFigureOut">
              <a:rPr lang="fi-FI" smtClean="0"/>
              <a:t>14.12.2021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C4FA7-079E-4A81-812C-F345408EF8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38105A-EB22-4DB5-8746-F3E3E1CCFF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809B7-F379-43B4-A467-3003A8595D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9303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49" r:id="rId21"/>
    <p:sldLayoutId id="2147483667" r:id="rId22"/>
    <p:sldLayoutId id="2147483660" r:id="rId23"/>
    <p:sldLayoutId id="2147483653" r:id="rId24"/>
    <p:sldLayoutId id="2147483661" r:id="rId25"/>
    <p:sldLayoutId id="2147483656" r:id="rId26"/>
    <p:sldLayoutId id="2147483668" r:id="rId27"/>
    <p:sldLayoutId id="2147483662" r:id="rId28"/>
    <p:sldLayoutId id="2147483657" r:id="rId29"/>
    <p:sldLayoutId id="2147483654" r:id="rId30"/>
    <p:sldLayoutId id="2147483669" r:id="rId31"/>
    <p:sldLayoutId id="2147483663" r:id="rId32"/>
    <p:sldLayoutId id="2147483655" r:id="rId33"/>
    <p:sldLayoutId id="2147483664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CF933-5EBC-4607-B5E3-64B989CF31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Kannattavatko investoinnit aikuiskoulutukseen?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2DF386-4C68-49B3-A04A-D1E8ABD42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5102684"/>
            <a:ext cx="7419976" cy="650046"/>
          </a:xfrm>
        </p:spPr>
        <p:txBody>
          <a:bodyPr>
            <a:noAutofit/>
          </a:bodyPr>
          <a:lstStyle/>
          <a:p>
            <a:r>
              <a:rPr lang="fi-FI" dirty="0"/>
              <a:t>Antti Kauhanen, Hanna Virtanen|  Elinkeinoelämän tutkimuslaitos ETLA  |  15.12.2021</a:t>
            </a:r>
          </a:p>
        </p:txBody>
      </p:sp>
    </p:spTree>
    <p:extLst>
      <p:ext uri="{BB962C8B-B14F-4D97-AF65-F5344CB8AC3E}">
        <p14:creationId xmlns:p14="http://schemas.microsoft.com/office/powerpoint/2010/main" val="827404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EE517-8BCA-4E64-830F-3B4E8AE32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Keskeiset tulokset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A91C4-C783-40CE-B8A7-33E756F0A86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i-FI" dirty="0"/>
              <a:t>Aikuisena suoritetut tutkinnot parantavat työllisyyttä ja tuloja</a:t>
            </a:r>
          </a:p>
          <a:p>
            <a:pPr lvl="1"/>
            <a:r>
              <a:rPr lang="fi-FI" dirty="0"/>
              <a:t>Tulokset vaihtelevat paljon eri koulutusmuotojen ja koulutusalojen välillä</a:t>
            </a:r>
          </a:p>
          <a:p>
            <a:r>
              <a:rPr lang="fi-FI" dirty="0"/>
              <a:t>Taloudelliset vaikutukset ovat sitä suurempia, mitä alhaisempi koulutustaso ennen uutta tutkintoa</a:t>
            </a:r>
          </a:p>
          <a:p>
            <a:r>
              <a:rPr lang="fi-FI" dirty="0"/>
              <a:t>Kustannus-hyötyanalyysit osoittavat, että hyödyt ylittävät kustannukset lähinnä silloin kun koulutustaso nousee ja koulutus aloitetaan riittävän nuorena</a:t>
            </a:r>
          </a:p>
          <a:p>
            <a:pPr lvl="1"/>
            <a:r>
              <a:rPr lang="fi-FI" dirty="0"/>
              <a:t>Koulutustaso nousee vain noin 25% aikuisopiskelijoista</a:t>
            </a:r>
          </a:p>
          <a:p>
            <a:r>
              <a:rPr lang="fi-FI" dirty="0"/>
              <a:t>Johtopäätöksiä</a:t>
            </a:r>
          </a:p>
          <a:p>
            <a:pPr lvl="1"/>
            <a:r>
              <a:rPr lang="fi-FI" dirty="0"/>
              <a:t>Aikuiskoulutuksen merkitystä saatetaan liioitella yhteiskunnallisessa keskustelussa</a:t>
            </a:r>
          </a:p>
          <a:p>
            <a:pPr lvl="1"/>
            <a:r>
              <a:rPr lang="fi-FI" dirty="0"/>
              <a:t>Julkisten investointien tulisi olla selkeästi kohdennettuja</a:t>
            </a:r>
          </a:p>
          <a:p>
            <a:pPr lvl="1"/>
            <a:r>
              <a:rPr lang="fi-FI" dirty="0"/>
              <a:t>Nykymuotoinen tutkintopohjainen opetus saattaa olla liian laajaa ja huonosti aikuisille sopivaa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DBE64E-ACD4-4BEA-B8F6-03BA486B88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6091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7273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36B96-24E9-40D2-97CA-70106B376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Johdanto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FC6941-0CBD-4994-9D9D-8818B62F650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Aikuiskoulutukseen kohdistetaan suuria odotuksia työllisyysasteen nostamisessa ja työn murrokseen sopeutumisessa</a:t>
            </a:r>
          </a:p>
          <a:p>
            <a:r>
              <a:rPr lang="fi-FI" sz="2800" dirty="0"/>
              <a:t>Ei ole kuitenkaan selvää, onko kaikki aikuiskoulutus taloudellisesti kannattavaa</a:t>
            </a:r>
          </a:p>
          <a:p>
            <a:r>
              <a:rPr lang="fi-FI" sz="2800" dirty="0"/>
              <a:t>Tutkimme aikuisena suoritettujen tutkintojen työllisyys- ja tulovaikutuksia</a:t>
            </a:r>
          </a:p>
          <a:p>
            <a:r>
              <a:rPr lang="fi-FI" sz="2800" dirty="0"/>
              <a:t>Teemme myös kustannus-hyötyanalyysejä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2D3058B-EE79-49FA-BE6F-821B8DBA89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887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EB0BB455-3755-41EF-B2E3-35197DF6DC7C}"/>
              </a:ext>
            </a:extLst>
          </p:cNvPr>
          <p:cNvSpPr txBox="1"/>
          <p:nvPr/>
        </p:nvSpPr>
        <p:spPr>
          <a:xfrm>
            <a:off x="813460" y="40190"/>
            <a:ext cx="11038112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900" dirty="0"/>
              <a:t>Kuvio 1</a:t>
            </a:r>
          </a:p>
          <a:p>
            <a:r>
              <a:rPr lang="fi-FI" sz="1900" b="1" dirty="0"/>
              <a:t>Uuden koulutuksen aloittavien 35–55-vuotiaiden lukumäärä koulutustason mukaan 2000–2019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824138E-FA6E-492B-AD6B-E67F0DADD938}"/>
              </a:ext>
            </a:extLst>
          </p:cNvPr>
          <p:cNvGraphicFramePr/>
          <p:nvPr/>
        </p:nvGraphicFramePr>
        <p:xfrm>
          <a:off x="816864" y="944168"/>
          <a:ext cx="10972800" cy="5195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B6D44A24-598B-4FA9-899E-59E3F496D554}"/>
              </a:ext>
            </a:extLst>
          </p:cNvPr>
          <p:cNvSpPr/>
          <p:nvPr/>
        </p:nvSpPr>
        <p:spPr>
          <a:xfrm>
            <a:off x="9748824" y="2927413"/>
            <a:ext cx="693624" cy="3988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fi-FI" sz="1600" dirty="0">
                <a:cs typeface="Arial" pitchFamily="34" charset="0"/>
              </a:rPr>
              <a:t>Toinen</a:t>
            </a:r>
            <a:br>
              <a:rPr lang="fi-FI" sz="1600" dirty="0">
                <a:cs typeface="Arial" pitchFamily="34" charset="0"/>
              </a:rPr>
            </a:br>
            <a:r>
              <a:rPr lang="fi-FI" sz="1600" dirty="0">
                <a:cs typeface="Arial" pitchFamily="34" charset="0"/>
              </a:rPr>
              <a:t>aste</a:t>
            </a:r>
            <a:endParaRPr lang="en-US" sz="1600" dirty="0"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823B78-059A-4B37-B0C2-E6E101D0334B}"/>
              </a:ext>
            </a:extLst>
          </p:cNvPr>
          <p:cNvSpPr/>
          <p:nvPr/>
        </p:nvSpPr>
        <p:spPr>
          <a:xfrm>
            <a:off x="6285068" y="5116315"/>
            <a:ext cx="969172" cy="201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fi-FI" sz="1600" dirty="0">
                <a:cs typeface="Arial" pitchFamily="34" charset="0"/>
              </a:rPr>
              <a:t>Yliopisto</a:t>
            </a:r>
            <a:endParaRPr lang="en-US" sz="1600" dirty="0"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1303E7-1C5C-43E5-B9C9-FFF070823C37}"/>
              </a:ext>
            </a:extLst>
          </p:cNvPr>
          <p:cNvSpPr/>
          <p:nvPr/>
        </p:nvSpPr>
        <p:spPr>
          <a:xfrm>
            <a:off x="9846360" y="5298976"/>
            <a:ext cx="1382472" cy="201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fi-FI" sz="1600" dirty="0">
                <a:cs typeface="Arial" pitchFamily="34" charset="0"/>
              </a:rPr>
              <a:t>Tutkijakoulutus</a:t>
            </a:r>
            <a:endParaRPr lang="en-US" sz="1600" dirty="0"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391202-C7BF-4C00-9513-DEE3C70D77F7}"/>
              </a:ext>
            </a:extLst>
          </p:cNvPr>
          <p:cNvSpPr/>
          <p:nvPr/>
        </p:nvSpPr>
        <p:spPr>
          <a:xfrm>
            <a:off x="9133128" y="1349246"/>
            <a:ext cx="1382472" cy="3988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fi-FI" sz="1600" dirty="0">
                <a:cs typeface="Arial" pitchFamily="34" charset="0"/>
              </a:rPr>
              <a:t>Ammatillinen lisäkoulutus</a:t>
            </a:r>
            <a:endParaRPr lang="en-US" sz="1600" dirty="0">
              <a:cs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EC4887-F70F-418F-A734-210EA7466B18}"/>
              </a:ext>
            </a:extLst>
          </p:cNvPr>
          <p:cNvSpPr/>
          <p:nvPr/>
        </p:nvSpPr>
        <p:spPr>
          <a:xfrm>
            <a:off x="7865160" y="4870781"/>
            <a:ext cx="675336" cy="201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fi-FI" sz="1600" dirty="0">
                <a:cs typeface="Arial" pitchFamily="34" charset="0"/>
              </a:rPr>
              <a:t>Muut</a:t>
            </a:r>
            <a:endParaRPr lang="en-US" sz="1600" dirty="0">
              <a:cs typeface="Arial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3407F8-16DF-44B4-ADA8-35B36B56D1E1}"/>
              </a:ext>
            </a:extLst>
          </p:cNvPr>
          <p:cNvSpPr/>
          <p:nvPr/>
        </p:nvSpPr>
        <p:spPr>
          <a:xfrm>
            <a:off x="9559848" y="4189285"/>
            <a:ext cx="1943304" cy="201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fi-FI" sz="1600" dirty="0">
                <a:cs typeface="Arial" pitchFamily="34" charset="0"/>
              </a:rPr>
              <a:t>Ammattikorkeakoulu</a:t>
            </a:r>
            <a:endParaRPr lang="en-US" sz="1600" dirty="0">
              <a:cs typeface="Arial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281622-151F-4D4E-85AB-9CE25DE28D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6188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EB0BB455-3755-41EF-B2E3-35197DF6DC7C}"/>
              </a:ext>
            </a:extLst>
          </p:cNvPr>
          <p:cNvSpPr txBox="1"/>
          <p:nvPr/>
        </p:nvSpPr>
        <p:spPr>
          <a:xfrm>
            <a:off x="813460" y="40190"/>
            <a:ext cx="11038112" cy="877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900" dirty="0"/>
              <a:t>Kuvio 2</a:t>
            </a:r>
          </a:p>
          <a:p>
            <a:r>
              <a:rPr lang="fi-FI" sz="1900" b="1" dirty="0"/>
              <a:t>Uuden koulutuksen aloittavien 35–55-vuotiaiden lukumäärä koulutustasoittain ja</a:t>
            </a:r>
            <a:br>
              <a:rPr lang="fi-FI" sz="1900" b="1" dirty="0"/>
            </a:br>
            <a:r>
              <a:rPr lang="fi-FI" sz="1900" b="1" dirty="0"/>
              <a:t>pohjakoulutuksen mukaan 2000–2019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824138E-FA6E-492B-AD6B-E67F0DADD938}"/>
              </a:ext>
            </a:extLst>
          </p:cNvPr>
          <p:cNvGraphicFramePr/>
          <p:nvPr/>
        </p:nvGraphicFramePr>
        <p:xfrm>
          <a:off x="816864" y="944168"/>
          <a:ext cx="10972800" cy="5195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4F3407F8-16DF-44B4-ADA8-35B36B56D1E1}"/>
              </a:ext>
            </a:extLst>
          </p:cNvPr>
          <p:cNvSpPr/>
          <p:nvPr/>
        </p:nvSpPr>
        <p:spPr>
          <a:xfrm>
            <a:off x="3896664" y="1384018"/>
            <a:ext cx="1674619" cy="201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fi-FI" sz="1600" b="1" dirty="0">
                <a:cs typeface="Arial" pitchFamily="34" charset="0"/>
              </a:rPr>
              <a:t>Toinen aste:</a:t>
            </a:r>
            <a:endParaRPr lang="en-US" sz="1600" b="1" dirty="0">
              <a:cs typeface="Arial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FDB8EB-D79D-490F-8583-A3505A5F3CC7}"/>
              </a:ext>
            </a:extLst>
          </p:cNvPr>
          <p:cNvSpPr/>
          <p:nvPr/>
        </p:nvSpPr>
        <p:spPr>
          <a:xfrm>
            <a:off x="3896664" y="1599748"/>
            <a:ext cx="2295840" cy="201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fi-FI" sz="1600" dirty="0">
                <a:cs typeface="Arial" pitchFamily="34" charset="0"/>
              </a:rPr>
              <a:t>Pohjakoulutus: perusaste</a:t>
            </a:r>
            <a:endParaRPr lang="en-US" sz="1600" dirty="0">
              <a:cs typeface="Arial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4C195C-3700-4FAF-AFB6-9653924B151D}"/>
              </a:ext>
            </a:extLst>
          </p:cNvPr>
          <p:cNvSpPr/>
          <p:nvPr/>
        </p:nvSpPr>
        <p:spPr>
          <a:xfrm>
            <a:off x="3896664" y="1782628"/>
            <a:ext cx="2295840" cy="201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fi-FI" sz="1600" dirty="0">
                <a:cs typeface="Arial" pitchFamily="34" charset="0"/>
              </a:rPr>
              <a:t>Pohjakoulutus: toinen aste</a:t>
            </a:r>
            <a:endParaRPr lang="en-US" sz="1600" dirty="0">
              <a:cs typeface="Arial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2037FD5-F455-4CF4-AC16-7C88F6808017}"/>
              </a:ext>
            </a:extLst>
          </p:cNvPr>
          <p:cNvSpPr/>
          <p:nvPr/>
        </p:nvSpPr>
        <p:spPr>
          <a:xfrm>
            <a:off x="3896664" y="1965508"/>
            <a:ext cx="2295840" cy="201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fi-FI" sz="1600" dirty="0">
                <a:cs typeface="Arial" pitchFamily="34" charset="0"/>
              </a:rPr>
              <a:t>Pohjakoulutus: korkea-aste</a:t>
            </a:r>
            <a:endParaRPr lang="en-US" sz="1600" dirty="0">
              <a:cs typeface="Arial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B584CF9-68A6-4D88-B84A-11F7ACE493E1}"/>
              </a:ext>
            </a:extLst>
          </p:cNvPr>
          <p:cNvCxnSpPr>
            <a:cxnSpLocks/>
          </p:cNvCxnSpPr>
          <p:nvPr/>
        </p:nvCxnSpPr>
        <p:spPr>
          <a:xfrm>
            <a:off x="3267456" y="1883553"/>
            <a:ext cx="504000" cy="0"/>
          </a:xfrm>
          <a:prstGeom prst="line">
            <a:avLst/>
          </a:prstGeom>
          <a:ln w="50800" cap="rnd">
            <a:solidFill>
              <a:srgbClr val="E26E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2C85451-336C-4FBE-9DCE-6C5CD2A728CF}"/>
              </a:ext>
            </a:extLst>
          </p:cNvPr>
          <p:cNvCxnSpPr>
            <a:cxnSpLocks/>
          </p:cNvCxnSpPr>
          <p:nvPr/>
        </p:nvCxnSpPr>
        <p:spPr>
          <a:xfrm>
            <a:off x="3267456" y="2066433"/>
            <a:ext cx="504000" cy="0"/>
          </a:xfrm>
          <a:prstGeom prst="line">
            <a:avLst/>
          </a:prstGeom>
          <a:ln w="50800" cap="rnd">
            <a:solidFill>
              <a:srgbClr val="E26E2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7B948C7-B7E7-4D30-8559-08D369E62561}"/>
              </a:ext>
            </a:extLst>
          </p:cNvPr>
          <p:cNvCxnSpPr>
            <a:cxnSpLocks/>
          </p:cNvCxnSpPr>
          <p:nvPr/>
        </p:nvCxnSpPr>
        <p:spPr>
          <a:xfrm>
            <a:off x="3274599" y="1700673"/>
            <a:ext cx="504000" cy="0"/>
          </a:xfrm>
          <a:prstGeom prst="line">
            <a:avLst/>
          </a:prstGeom>
          <a:ln w="60325" cap="rnd">
            <a:solidFill>
              <a:srgbClr val="E26E2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B5DC8BAB-15A6-44F2-9311-9B4400ADD10B}"/>
              </a:ext>
            </a:extLst>
          </p:cNvPr>
          <p:cNvSpPr/>
          <p:nvPr/>
        </p:nvSpPr>
        <p:spPr>
          <a:xfrm>
            <a:off x="8260251" y="1384018"/>
            <a:ext cx="1674619" cy="201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fi-FI" sz="1600" b="1" dirty="0">
                <a:cs typeface="Arial" pitchFamily="34" charset="0"/>
              </a:rPr>
              <a:t>Korkea-aste:</a:t>
            </a:r>
            <a:endParaRPr lang="en-US" sz="1600" b="1" dirty="0">
              <a:cs typeface="Arial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97A7A0B-4CB4-4862-B001-736000E6E104}"/>
              </a:ext>
            </a:extLst>
          </p:cNvPr>
          <p:cNvSpPr/>
          <p:nvPr/>
        </p:nvSpPr>
        <p:spPr>
          <a:xfrm>
            <a:off x="8260251" y="1782628"/>
            <a:ext cx="2295840" cy="201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fi-FI" sz="1600" dirty="0">
                <a:cs typeface="Arial" pitchFamily="34" charset="0"/>
              </a:rPr>
              <a:t>Pohjakoulutus: toinen aste</a:t>
            </a:r>
            <a:endParaRPr lang="en-US" sz="1600" dirty="0">
              <a:cs typeface="Arial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08044F1-6BC5-4A85-B39D-773F8CCA65FA}"/>
              </a:ext>
            </a:extLst>
          </p:cNvPr>
          <p:cNvSpPr/>
          <p:nvPr/>
        </p:nvSpPr>
        <p:spPr>
          <a:xfrm>
            <a:off x="8260251" y="1965508"/>
            <a:ext cx="2295840" cy="201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fi-FI" sz="1600" dirty="0">
                <a:cs typeface="Arial" pitchFamily="34" charset="0"/>
              </a:rPr>
              <a:t>Pohjakoulutus: korkea-aste</a:t>
            </a:r>
            <a:endParaRPr lang="en-US" sz="1600" dirty="0">
              <a:cs typeface="Arial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D8BC430-3809-444D-8F9E-F9DDFC31ACF6}"/>
              </a:ext>
            </a:extLst>
          </p:cNvPr>
          <p:cNvCxnSpPr>
            <a:cxnSpLocks/>
          </p:cNvCxnSpPr>
          <p:nvPr/>
        </p:nvCxnSpPr>
        <p:spPr>
          <a:xfrm>
            <a:off x="7631043" y="1883553"/>
            <a:ext cx="504000" cy="0"/>
          </a:xfrm>
          <a:prstGeom prst="line">
            <a:avLst/>
          </a:prstGeom>
          <a:ln w="50800" cap="rnd">
            <a:solidFill>
              <a:srgbClr val="007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84B6105-4219-4A71-8D1F-C4C8CD582CB8}"/>
              </a:ext>
            </a:extLst>
          </p:cNvPr>
          <p:cNvCxnSpPr>
            <a:cxnSpLocks/>
          </p:cNvCxnSpPr>
          <p:nvPr/>
        </p:nvCxnSpPr>
        <p:spPr>
          <a:xfrm>
            <a:off x="7631043" y="2066433"/>
            <a:ext cx="504000" cy="0"/>
          </a:xfrm>
          <a:prstGeom prst="line">
            <a:avLst/>
          </a:prstGeom>
          <a:ln w="50800" cap="rnd">
            <a:solidFill>
              <a:srgbClr val="007BA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1E1A46-CECA-4DF7-B49B-EDDDF68AD7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1397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EB0BB455-3755-41EF-B2E3-35197DF6DC7C}"/>
              </a:ext>
            </a:extLst>
          </p:cNvPr>
          <p:cNvSpPr txBox="1"/>
          <p:nvPr/>
        </p:nvSpPr>
        <p:spPr>
          <a:xfrm>
            <a:off x="813460" y="40190"/>
            <a:ext cx="11038112" cy="877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900" dirty="0"/>
              <a:t>Kuvio 3</a:t>
            </a:r>
          </a:p>
          <a:p>
            <a:r>
              <a:rPr lang="fi-FI" sz="1900" b="1" dirty="0"/>
              <a:t>Aikuiskoulutuksen työllisyys- ja ansiovaikutukset vuosina 2007–2009 uuden toisen asteen tutkinnon aloittaneille (pohjakoulutuksen mukaan)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824138E-FA6E-492B-AD6B-E67F0DADD938}"/>
              </a:ext>
            </a:extLst>
          </p:cNvPr>
          <p:cNvGraphicFramePr/>
          <p:nvPr/>
        </p:nvGraphicFramePr>
        <p:xfrm>
          <a:off x="822960" y="1350496"/>
          <a:ext cx="5341464" cy="4761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2" name="Rectangle 31">
            <a:extLst>
              <a:ext uri="{FF2B5EF4-FFF2-40B4-BE49-F238E27FC236}">
                <a16:creationId xmlns:a16="http://schemas.microsoft.com/office/drawing/2014/main" id="{3C6B4FD2-A978-4EBB-B6C1-75499E6F5FA4}"/>
              </a:ext>
            </a:extLst>
          </p:cNvPr>
          <p:cNvSpPr/>
          <p:nvPr/>
        </p:nvSpPr>
        <p:spPr>
          <a:xfrm>
            <a:off x="4853064" y="2086833"/>
            <a:ext cx="1041303" cy="2110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fi-FI" sz="1600" dirty="0"/>
              <a:t>Perusaste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3B7ADC5-313F-4E17-A19D-360B0E52632D}"/>
              </a:ext>
            </a:extLst>
          </p:cNvPr>
          <p:cNvSpPr/>
          <p:nvPr/>
        </p:nvSpPr>
        <p:spPr>
          <a:xfrm>
            <a:off x="921433" y="1206293"/>
            <a:ext cx="497996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dirty="0">
                <a:cs typeface="Arial" pitchFamily="34" charset="0"/>
              </a:rPr>
              <a:t>Tulojen logaritmi</a:t>
            </a:r>
            <a:endParaRPr lang="en-US" dirty="0">
              <a:cs typeface="Arial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75169D2-2C1A-47C9-BF71-A1500DE908A0}"/>
              </a:ext>
            </a:extLst>
          </p:cNvPr>
          <p:cNvSpPr/>
          <p:nvPr/>
        </p:nvSpPr>
        <p:spPr>
          <a:xfrm>
            <a:off x="4853064" y="2635766"/>
            <a:ext cx="1041303" cy="2110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fi-FI" sz="1600" dirty="0"/>
              <a:t>Toinen aste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22098A2-BACF-4F6C-8FE2-49E643A7FADF}"/>
              </a:ext>
            </a:extLst>
          </p:cNvPr>
          <p:cNvSpPr/>
          <p:nvPr/>
        </p:nvSpPr>
        <p:spPr>
          <a:xfrm>
            <a:off x="4853064" y="3679481"/>
            <a:ext cx="1041303" cy="2110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fi-FI" sz="1600" dirty="0"/>
              <a:t>Korkea-aste</a:t>
            </a:r>
          </a:p>
        </p:txBody>
      </p:sp>
      <p:graphicFrame>
        <p:nvGraphicFramePr>
          <p:cNvPr id="35" name="Chart 34">
            <a:extLst>
              <a:ext uri="{FF2B5EF4-FFF2-40B4-BE49-F238E27FC236}">
                <a16:creationId xmlns:a16="http://schemas.microsoft.com/office/drawing/2014/main" id="{62872941-A3F4-4E20-BC56-38259BD5EDD4}"/>
              </a:ext>
            </a:extLst>
          </p:cNvPr>
          <p:cNvGraphicFramePr/>
          <p:nvPr/>
        </p:nvGraphicFramePr>
        <p:xfrm>
          <a:off x="6299982" y="1350496"/>
          <a:ext cx="5341464" cy="4761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" name="Rectangle 35">
            <a:extLst>
              <a:ext uri="{FF2B5EF4-FFF2-40B4-BE49-F238E27FC236}">
                <a16:creationId xmlns:a16="http://schemas.microsoft.com/office/drawing/2014/main" id="{09976BC3-99FB-4B0B-A873-B1CD14CEF5E1}"/>
              </a:ext>
            </a:extLst>
          </p:cNvPr>
          <p:cNvSpPr/>
          <p:nvPr/>
        </p:nvSpPr>
        <p:spPr>
          <a:xfrm>
            <a:off x="10330086" y="2122003"/>
            <a:ext cx="1041303" cy="2110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fi-FI" sz="1600" dirty="0"/>
              <a:t>Perusaste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FBACE74-7CDF-43D6-BDAF-5651E8DF5F70}"/>
              </a:ext>
            </a:extLst>
          </p:cNvPr>
          <p:cNvSpPr/>
          <p:nvPr/>
        </p:nvSpPr>
        <p:spPr>
          <a:xfrm>
            <a:off x="6384387" y="1206293"/>
            <a:ext cx="497996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dirty="0">
                <a:cs typeface="Arial" pitchFamily="34" charset="0"/>
              </a:rPr>
              <a:t>Työllisyys</a:t>
            </a:r>
            <a:endParaRPr lang="en-US" dirty="0">
              <a:cs typeface="Arial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0FF3499-A7D0-4973-B06C-19FE91729799}"/>
              </a:ext>
            </a:extLst>
          </p:cNvPr>
          <p:cNvSpPr/>
          <p:nvPr/>
        </p:nvSpPr>
        <p:spPr>
          <a:xfrm>
            <a:off x="10330086" y="2523222"/>
            <a:ext cx="1041303" cy="2110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fi-FI" sz="1600" dirty="0"/>
              <a:t>Toinen aste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FB2722A-ADA4-44EA-A5EF-1320DB235511}"/>
              </a:ext>
            </a:extLst>
          </p:cNvPr>
          <p:cNvSpPr/>
          <p:nvPr/>
        </p:nvSpPr>
        <p:spPr>
          <a:xfrm>
            <a:off x="10330086" y="3468466"/>
            <a:ext cx="1041303" cy="2110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fi-FI" sz="1600" dirty="0"/>
              <a:t>Korkea-aste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EE2F46A-23B9-432E-8A67-A7BB247E2284}"/>
              </a:ext>
            </a:extLst>
          </p:cNvPr>
          <p:cNvSpPr/>
          <p:nvPr/>
        </p:nvSpPr>
        <p:spPr>
          <a:xfrm>
            <a:off x="1519312" y="6071969"/>
            <a:ext cx="438208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fi-FI" dirty="0">
                <a:cs typeface="Arial" pitchFamily="34" charset="0"/>
              </a:rPr>
              <a:t>Vuotta toisen asteen aloittamisesta</a:t>
            </a:r>
            <a:endParaRPr lang="en-US" dirty="0">
              <a:cs typeface="Arial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85F9542-086C-43A0-8535-502394BA7936}"/>
              </a:ext>
            </a:extLst>
          </p:cNvPr>
          <p:cNvSpPr/>
          <p:nvPr/>
        </p:nvSpPr>
        <p:spPr>
          <a:xfrm>
            <a:off x="7003367" y="6071969"/>
            <a:ext cx="438208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fi-FI" dirty="0">
                <a:cs typeface="Arial" pitchFamily="34" charset="0"/>
              </a:rPr>
              <a:t>Vuotta toisen asteen aloittamisesta</a:t>
            </a:r>
            <a:endParaRPr lang="en-US" dirty="0">
              <a:cs typeface="Arial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3B5E951-364F-4FA7-86C6-19CE6E223BBE}"/>
              </a:ext>
            </a:extLst>
          </p:cNvPr>
          <p:cNvCxnSpPr>
            <a:cxnSpLocks/>
          </p:cNvCxnSpPr>
          <p:nvPr/>
        </p:nvCxnSpPr>
        <p:spPr>
          <a:xfrm>
            <a:off x="1535981" y="3669956"/>
            <a:ext cx="435838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0E35C17-6F90-4164-BC93-925A6FEC4D59}"/>
              </a:ext>
            </a:extLst>
          </p:cNvPr>
          <p:cNvCxnSpPr>
            <a:cxnSpLocks/>
          </p:cNvCxnSpPr>
          <p:nvPr/>
        </p:nvCxnSpPr>
        <p:spPr>
          <a:xfrm>
            <a:off x="7010474" y="3672337"/>
            <a:ext cx="435838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20C420-85CC-4195-A40E-D43CA98BDA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2800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EB0BB455-3755-41EF-B2E3-35197DF6DC7C}"/>
              </a:ext>
            </a:extLst>
          </p:cNvPr>
          <p:cNvSpPr txBox="1"/>
          <p:nvPr/>
        </p:nvSpPr>
        <p:spPr>
          <a:xfrm>
            <a:off x="813460" y="40190"/>
            <a:ext cx="11038112" cy="877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900" dirty="0"/>
              <a:t>Kuvio 4</a:t>
            </a:r>
          </a:p>
          <a:p>
            <a:r>
              <a:rPr lang="fi-FI" sz="1900" b="1" dirty="0"/>
              <a:t>Aikuiskoulutuksen työllisyys- ja ansiovaikutukset vuosina 2007–2009 uuden korkea-asteen tutkinnon aloittaneille (pohjakoulutuksen mukaan)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824138E-FA6E-492B-AD6B-E67F0DADD938}"/>
              </a:ext>
            </a:extLst>
          </p:cNvPr>
          <p:cNvGraphicFramePr/>
          <p:nvPr/>
        </p:nvGraphicFramePr>
        <p:xfrm>
          <a:off x="822960" y="1350496"/>
          <a:ext cx="5341464" cy="4761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F3B7ADC5-313F-4E17-A19D-360B0E52632D}"/>
              </a:ext>
            </a:extLst>
          </p:cNvPr>
          <p:cNvSpPr/>
          <p:nvPr/>
        </p:nvSpPr>
        <p:spPr>
          <a:xfrm>
            <a:off x="921433" y="1206293"/>
            <a:ext cx="497996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dirty="0">
                <a:cs typeface="Arial" pitchFamily="34" charset="0"/>
              </a:rPr>
              <a:t>Tulojen logaritmi</a:t>
            </a:r>
            <a:endParaRPr lang="en-US" dirty="0">
              <a:cs typeface="Arial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75169D2-2C1A-47C9-BF71-A1500DE908A0}"/>
              </a:ext>
            </a:extLst>
          </p:cNvPr>
          <p:cNvSpPr/>
          <p:nvPr/>
        </p:nvSpPr>
        <p:spPr>
          <a:xfrm>
            <a:off x="4853064" y="1920868"/>
            <a:ext cx="1041303" cy="2110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fi-FI" sz="1600" dirty="0"/>
              <a:t>Toinen aste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22098A2-BACF-4F6C-8FE2-49E643A7FADF}"/>
              </a:ext>
            </a:extLst>
          </p:cNvPr>
          <p:cNvSpPr/>
          <p:nvPr/>
        </p:nvSpPr>
        <p:spPr>
          <a:xfrm>
            <a:off x="4853064" y="3712303"/>
            <a:ext cx="1041303" cy="2110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fi-FI" sz="1600" dirty="0"/>
              <a:t>Korkea-aste</a:t>
            </a:r>
          </a:p>
        </p:txBody>
      </p:sp>
      <p:graphicFrame>
        <p:nvGraphicFramePr>
          <p:cNvPr id="35" name="Chart 34">
            <a:extLst>
              <a:ext uri="{FF2B5EF4-FFF2-40B4-BE49-F238E27FC236}">
                <a16:creationId xmlns:a16="http://schemas.microsoft.com/office/drawing/2014/main" id="{62872941-A3F4-4E20-BC56-38259BD5EDD4}"/>
              </a:ext>
            </a:extLst>
          </p:cNvPr>
          <p:cNvGraphicFramePr/>
          <p:nvPr/>
        </p:nvGraphicFramePr>
        <p:xfrm>
          <a:off x="6299982" y="1350496"/>
          <a:ext cx="5341464" cy="4761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Rectangle 36">
            <a:extLst>
              <a:ext uri="{FF2B5EF4-FFF2-40B4-BE49-F238E27FC236}">
                <a16:creationId xmlns:a16="http://schemas.microsoft.com/office/drawing/2014/main" id="{2FBACE74-7CDF-43D6-BDAF-5651E8DF5F70}"/>
              </a:ext>
            </a:extLst>
          </p:cNvPr>
          <p:cNvSpPr/>
          <p:nvPr/>
        </p:nvSpPr>
        <p:spPr>
          <a:xfrm>
            <a:off x="6384387" y="1206293"/>
            <a:ext cx="497996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dirty="0">
                <a:cs typeface="Arial" pitchFamily="34" charset="0"/>
              </a:rPr>
              <a:t>Työllisyys</a:t>
            </a:r>
            <a:endParaRPr lang="en-US" dirty="0">
              <a:cs typeface="Arial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0FF3499-A7D0-4973-B06C-19FE91729799}"/>
              </a:ext>
            </a:extLst>
          </p:cNvPr>
          <p:cNvSpPr/>
          <p:nvPr/>
        </p:nvSpPr>
        <p:spPr>
          <a:xfrm>
            <a:off x="10330086" y="2805853"/>
            <a:ext cx="1041303" cy="2110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fi-FI" sz="1600" dirty="0"/>
              <a:t>Toinen aste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FB2722A-ADA4-44EA-A5EF-1320DB235511}"/>
              </a:ext>
            </a:extLst>
          </p:cNvPr>
          <p:cNvSpPr/>
          <p:nvPr/>
        </p:nvSpPr>
        <p:spPr>
          <a:xfrm>
            <a:off x="10330086" y="3745555"/>
            <a:ext cx="1041303" cy="2110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fi-FI" sz="1600" dirty="0"/>
              <a:t>Korkea-aste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EE2F46A-23B9-432E-8A67-A7BB247E2284}"/>
              </a:ext>
            </a:extLst>
          </p:cNvPr>
          <p:cNvSpPr/>
          <p:nvPr/>
        </p:nvSpPr>
        <p:spPr>
          <a:xfrm>
            <a:off x="1519312" y="6071969"/>
            <a:ext cx="438208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fi-FI" dirty="0">
                <a:cs typeface="Arial" pitchFamily="34" charset="0"/>
              </a:rPr>
              <a:t>Vuotta korkea-asteen aloittamisesta</a:t>
            </a:r>
            <a:endParaRPr lang="en-US" dirty="0">
              <a:cs typeface="Arial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85F9542-086C-43A0-8535-502394BA7936}"/>
              </a:ext>
            </a:extLst>
          </p:cNvPr>
          <p:cNvSpPr/>
          <p:nvPr/>
        </p:nvSpPr>
        <p:spPr>
          <a:xfrm>
            <a:off x="7003367" y="6071969"/>
            <a:ext cx="438208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fi-FI" dirty="0">
                <a:cs typeface="Arial" pitchFamily="34" charset="0"/>
              </a:rPr>
              <a:t>Vuotta korkea-asteen aloittamisesta</a:t>
            </a:r>
            <a:endParaRPr lang="en-US" dirty="0">
              <a:cs typeface="Arial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3B5E951-364F-4FA7-86C6-19CE6E223BBE}"/>
              </a:ext>
            </a:extLst>
          </p:cNvPr>
          <p:cNvCxnSpPr>
            <a:cxnSpLocks/>
          </p:cNvCxnSpPr>
          <p:nvPr/>
        </p:nvCxnSpPr>
        <p:spPr>
          <a:xfrm>
            <a:off x="1535981" y="3669956"/>
            <a:ext cx="435838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0E35C17-6F90-4164-BC93-925A6FEC4D59}"/>
              </a:ext>
            </a:extLst>
          </p:cNvPr>
          <p:cNvCxnSpPr>
            <a:cxnSpLocks/>
          </p:cNvCxnSpPr>
          <p:nvPr/>
        </p:nvCxnSpPr>
        <p:spPr>
          <a:xfrm>
            <a:off x="7010474" y="3672337"/>
            <a:ext cx="435838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203A40-02DC-4961-8D98-5B5A21D9B4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9338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CC94D-C27F-439A-9D89-DD85B3C3A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Kustannus-hyötyanalyysi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B3711-EFF6-4A50-B7E6-DA83B507F4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7492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64F11-5E8E-46ED-9906-6B91B4C42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Yksilötaso</a:t>
            </a:r>
          </a:p>
        </p:txBody>
      </p:sp>
      <p:graphicFrame>
        <p:nvGraphicFramePr>
          <p:cNvPr id="5" name="Table Placeholder 4">
            <a:extLst>
              <a:ext uri="{FF2B5EF4-FFF2-40B4-BE49-F238E27FC236}">
                <a16:creationId xmlns:a16="http://schemas.microsoft.com/office/drawing/2014/main" id="{40AE6131-7961-4EA9-AE5E-D8A3F238A608}"/>
              </a:ext>
            </a:extLst>
          </p:cNvPr>
          <p:cNvGraphicFramePr>
            <a:graphicFrameLocks noGrp="1"/>
          </p:cNvGraphicFramePr>
          <p:nvPr>
            <p:ph type="tbl" sz="quarter" idx="14"/>
            <p:extLst>
              <p:ext uri="{D42A27DB-BD31-4B8C-83A1-F6EECF244321}">
                <p14:modId xmlns:p14="http://schemas.microsoft.com/office/powerpoint/2010/main" val="1404744631"/>
              </p:ext>
            </p:extLst>
          </p:nvPr>
        </p:nvGraphicFramePr>
        <p:xfrm>
          <a:off x="936625" y="3312446"/>
          <a:ext cx="10515600" cy="15288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46810">
                  <a:extLst>
                    <a:ext uri="{9D8B030D-6E8A-4147-A177-3AD203B41FA5}">
                      <a16:colId xmlns:a16="http://schemas.microsoft.com/office/drawing/2014/main" val="3423505195"/>
                    </a:ext>
                  </a:extLst>
                </a:gridCol>
                <a:gridCol w="1688805">
                  <a:extLst>
                    <a:ext uri="{9D8B030D-6E8A-4147-A177-3AD203B41FA5}">
                      <a16:colId xmlns:a16="http://schemas.microsoft.com/office/drawing/2014/main" val="2516995148"/>
                    </a:ext>
                  </a:extLst>
                </a:gridCol>
                <a:gridCol w="1489009">
                  <a:extLst>
                    <a:ext uri="{9D8B030D-6E8A-4147-A177-3AD203B41FA5}">
                      <a16:colId xmlns:a16="http://schemas.microsoft.com/office/drawing/2014/main" val="1220885672"/>
                    </a:ext>
                  </a:extLst>
                </a:gridCol>
                <a:gridCol w="944301">
                  <a:extLst>
                    <a:ext uri="{9D8B030D-6E8A-4147-A177-3AD203B41FA5}">
                      <a16:colId xmlns:a16="http://schemas.microsoft.com/office/drawing/2014/main" val="2728545624"/>
                    </a:ext>
                  </a:extLst>
                </a:gridCol>
                <a:gridCol w="1682496">
                  <a:extLst>
                    <a:ext uri="{9D8B030D-6E8A-4147-A177-3AD203B41FA5}">
                      <a16:colId xmlns:a16="http://schemas.microsoft.com/office/drawing/2014/main" val="1400683396"/>
                    </a:ext>
                  </a:extLst>
                </a:gridCol>
                <a:gridCol w="1064179">
                  <a:extLst>
                    <a:ext uri="{9D8B030D-6E8A-4147-A177-3AD203B41FA5}">
                      <a16:colId xmlns:a16="http://schemas.microsoft.com/office/drawing/2014/main" val="680663139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i-FI" sz="1400" dirty="0">
                          <a:effectLst/>
                        </a:rPr>
                        <a:t>Aloittaminen toisella asteella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i-FI" sz="1400" dirty="0">
                          <a:effectLst/>
                        </a:rPr>
                        <a:t>Aloittaminen korkea-asteella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32627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effectLst/>
                        </a:rPr>
                        <a:t> 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i-FI" sz="1400" dirty="0">
                          <a:effectLst/>
                        </a:rPr>
                        <a:t>Peruskoulu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i-FI" sz="1400" dirty="0">
                          <a:effectLst/>
                        </a:rPr>
                        <a:t>Toinen aste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i-FI" sz="1400" dirty="0">
                          <a:effectLst/>
                        </a:rPr>
                        <a:t>Korkea-aste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i-FI" sz="1400" dirty="0">
                          <a:effectLst/>
                        </a:rPr>
                        <a:t>Toinen aste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i-FI" sz="1400" dirty="0">
                          <a:effectLst/>
                        </a:rPr>
                        <a:t>Korkea-aste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9699345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i-FI" sz="1400" dirty="0">
                          <a:effectLst/>
                        </a:rPr>
                        <a:t>Aloitusikä 35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30 787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11 255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6 188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26 146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7 735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8559816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i-FI" sz="1400" dirty="0">
                          <a:effectLst/>
                        </a:rPr>
                        <a:t>Aloitusikä 45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22 533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7 738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3 928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16 611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3 895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08840095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i-FI" sz="1400" dirty="0">
                          <a:effectLst/>
                        </a:rPr>
                        <a:t>Aloitusikä 55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11 442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3 011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891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3 796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-1 265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76153238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D86083-F444-488B-94B1-4F22C9DFDA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6095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13B12-4C60-40CD-8851-39DBECC74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Julkinen talous</a:t>
            </a:r>
          </a:p>
        </p:txBody>
      </p:sp>
      <p:graphicFrame>
        <p:nvGraphicFramePr>
          <p:cNvPr id="5" name="Table Placeholder 4">
            <a:extLst>
              <a:ext uri="{FF2B5EF4-FFF2-40B4-BE49-F238E27FC236}">
                <a16:creationId xmlns:a16="http://schemas.microsoft.com/office/drawing/2014/main" id="{2D677B26-A2FB-4642-AC4F-8B57B3393F8B}"/>
              </a:ext>
            </a:extLst>
          </p:cNvPr>
          <p:cNvGraphicFramePr>
            <a:graphicFrameLocks noGrp="1"/>
          </p:cNvGraphicFramePr>
          <p:nvPr>
            <p:ph type="tbl" sz="quarter" idx="14"/>
            <p:extLst>
              <p:ext uri="{D42A27DB-BD31-4B8C-83A1-F6EECF244321}">
                <p14:modId xmlns:p14="http://schemas.microsoft.com/office/powerpoint/2010/main" val="1676683481"/>
              </p:ext>
            </p:extLst>
          </p:nvPr>
        </p:nvGraphicFramePr>
        <p:xfrm>
          <a:off x="1108022" y="1504008"/>
          <a:ext cx="10173611" cy="4719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28208">
                  <a:extLst>
                    <a:ext uri="{9D8B030D-6E8A-4147-A177-3AD203B41FA5}">
                      <a16:colId xmlns:a16="http://schemas.microsoft.com/office/drawing/2014/main" val="3183233358"/>
                    </a:ext>
                  </a:extLst>
                </a:gridCol>
                <a:gridCol w="1572840">
                  <a:extLst>
                    <a:ext uri="{9D8B030D-6E8A-4147-A177-3AD203B41FA5}">
                      <a16:colId xmlns:a16="http://schemas.microsoft.com/office/drawing/2014/main" val="10959245"/>
                    </a:ext>
                  </a:extLst>
                </a:gridCol>
                <a:gridCol w="1385646">
                  <a:extLst>
                    <a:ext uri="{9D8B030D-6E8A-4147-A177-3AD203B41FA5}">
                      <a16:colId xmlns:a16="http://schemas.microsoft.com/office/drawing/2014/main" val="3192451807"/>
                    </a:ext>
                  </a:extLst>
                </a:gridCol>
                <a:gridCol w="1029570">
                  <a:extLst>
                    <a:ext uri="{9D8B030D-6E8A-4147-A177-3AD203B41FA5}">
                      <a16:colId xmlns:a16="http://schemas.microsoft.com/office/drawing/2014/main" val="2371378148"/>
                    </a:ext>
                  </a:extLst>
                </a:gridCol>
                <a:gridCol w="1524007">
                  <a:extLst>
                    <a:ext uri="{9D8B030D-6E8A-4147-A177-3AD203B41FA5}">
                      <a16:colId xmlns:a16="http://schemas.microsoft.com/office/drawing/2014/main" val="4019528062"/>
                    </a:ext>
                  </a:extLst>
                </a:gridCol>
                <a:gridCol w="1133340">
                  <a:extLst>
                    <a:ext uri="{9D8B030D-6E8A-4147-A177-3AD203B41FA5}">
                      <a16:colId xmlns:a16="http://schemas.microsoft.com/office/drawing/2014/main" val="3034861967"/>
                    </a:ext>
                  </a:extLst>
                </a:gridCol>
              </a:tblGrid>
              <a:tr h="36860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04" marR="43004" marT="0" marB="0" anchor="b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i-FI" sz="1400" dirty="0">
                          <a:effectLst/>
                        </a:rPr>
                        <a:t>Aloittaminen toisella asteella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i-FI" sz="1400" dirty="0">
                          <a:effectLst/>
                        </a:rPr>
                        <a:t>Aloittaminen korkea-asteella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7910733"/>
                  </a:ext>
                </a:extLst>
              </a:tr>
              <a:tr h="33335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i-FI" sz="1400" dirty="0">
                          <a:effectLst/>
                        </a:rPr>
                        <a:t> 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04" marR="43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i-FI" sz="1400" dirty="0">
                          <a:effectLst/>
                        </a:rPr>
                        <a:t>Peruskoulu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i-FI" sz="1400" dirty="0">
                          <a:effectLst/>
                        </a:rPr>
                        <a:t>Toinen aste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i-FI" sz="1400" dirty="0">
                          <a:effectLst/>
                        </a:rPr>
                        <a:t>Korkea-aste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i-FI" sz="1400" dirty="0">
                          <a:effectLst/>
                        </a:rPr>
                        <a:t>Toinen aste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i-FI" sz="1400" dirty="0">
                          <a:effectLst/>
                        </a:rPr>
                        <a:t>Korkea-aste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02831021"/>
                  </a:ext>
                </a:extLst>
              </a:tr>
              <a:tr h="2379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i-FI" sz="1400" dirty="0">
                          <a:effectLst/>
                        </a:rPr>
                        <a:t>Aloitusikä 35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04" marR="43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17138260"/>
                  </a:ext>
                </a:extLst>
              </a:tr>
              <a:tr h="2379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i-FI" sz="1400" dirty="0">
                          <a:effectLst/>
                        </a:rPr>
                        <a:t>Hyödyt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04" marR="43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35 249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14 149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9 303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19 677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7 075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88854919"/>
                  </a:ext>
                </a:extLst>
              </a:tr>
              <a:tr h="2379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i-FI" sz="1400" dirty="0">
                          <a:effectLst/>
                        </a:rPr>
                        <a:t>Koulutuksen kustannukset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04" marR="43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16 730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16 870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17 220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24 150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22 190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72658099"/>
                  </a:ext>
                </a:extLst>
              </a:tr>
              <a:tr h="2379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Vaikutus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julkiseen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talouteen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04" marR="43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18 519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-2 721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-7 917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-4 473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-15 115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31359568"/>
                  </a:ext>
                </a:extLst>
              </a:tr>
              <a:tr h="2379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i-FI" sz="1400" dirty="0">
                          <a:effectLst/>
                        </a:rPr>
                        <a:t> 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04" marR="43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51575885"/>
                  </a:ext>
                </a:extLst>
              </a:tr>
              <a:tr h="2379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i-FI" sz="1400" dirty="0">
                          <a:effectLst/>
                        </a:rPr>
                        <a:t>Aloitusikä 45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04" marR="43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98981147"/>
                  </a:ext>
                </a:extLst>
              </a:tr>
              <a:tr h="2379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i-FI" sz="1400" dirty="0">
                          <a:effectLst/>
                        </a:rPr>
                        <a:t>Hyödyt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04" marR="43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26 054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10 012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6 280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11 823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3 100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35806922"/>
                  </a:ext>
                </a:extLst>
              </a:tr>
              <a:tr h="2379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i-FI" sz="1400" dirty="0">
                          <a:effectLst/>
                        </a:rPr>
                        <a:t>Koulutuksen kustannukset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04" marR="43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16 730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16 870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17 220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24 150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22 190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51987772"/>
                  </a:ext>
                </a:extLst>
              </a:tr>
              <a:tr h="2379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Vaikutus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julkiseen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talouteen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04" marR="43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9 324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-6 858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-10 940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-12 327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-19 090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48558759"/>
                  </a:ext>
                </a:extLst>
              </a:tr>
              <a:tr h="2379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effectLst/>
                        </a:rPr>
                        <a:t> 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04" marR="43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58534562"/>
                  </a:ext>
                </a:extLst>
              </a:tr>
              <a:tr h="2379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i-FI" sz="1400" dirty="0">
                          <a:effectLst/>
                        </a:rPr>
                        <a:t>Aloitusikä 55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04" marR="43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6873298"/>
                  </a:ext>
                </a:extLst>
              </a:tr>
              <a:tr h="2379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i-FI" sz="1400" dirty="0">
                          <a:effectLst/>
                        </a:rPr>
                        <a:t>Hyödyt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04" marR="43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13 696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4 452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2 217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1 268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-2 241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00060798"/>
                  </a:ext>
                </a:extLst>
              </a:tr>
              <a:tr h="2379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i-FI" sz="1400" dirty="0">
                          <a:effectLst/>
                        </a:rPr>
                        <a:t>Koulutuksen kustannukset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04" marR="43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16 730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16 870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17 220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24 150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33956814"/>
                  </a:ext>
                </a:extLst>
              </a:tr>
              <a:tr h="2379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Vaikutus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julkiseen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talouteen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04" marR="43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-3 034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-12 418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-15 003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-22 882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-24 431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97838030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BB523-F3F1-410D-B5F1-A849041741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2281312"/>
      </p:ext>
    </p:extLst>
  </p:cSld>
  <p:clrMapOvr>
    <a:masterClrMapping/>
  </p:clrMapOvr>
</p:sld>
</file>

<file path=ppt/theme/theme1.xml><?xml version="1.0" encoding="utf-8"?>
<a:theme xmlns:a="http://schemas.openxmlformats.org/drawingml/2006/main" name="Etla_valkoinen_PowerPoint_pohja_ver2021_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Etla_valkoinen_PowerPoint_pohja_ver2021_1</Template>
  <TotalTime>1119</TotalTime>
  <Words>466</Words>
  <Application>Microsoft Office PowerPoint</Application>
  <PresentationFormat>Widescreen</PresentationFormat>
  <Paragraphs>179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Open Sans</vt:lpstr>
      <vt:lpstr>Etla_valkoinen_PowerPoint_pohja_ver2021_1</vt:lpstr>
      <vt:lpstr>Kannattavatko investoinnit aikuiskoulutukseen?</vt:lpstr>
      <vt:lpstr>Johdanto</vt:lpstr>
      <vt:lpstr>PowerPoint Presentation</vt:lpstr>
      <vt:lpstr>PowerPoint Presentation</vt:lpstr>
      <vt:lpstr>PowerPoint Presentation</vt:lpstr>
      <vt:lpstr>PowerPoint Presentation</vt:lpstr>
      <vt:lpstr>Kustannus-hyötyanalyysi</vt:lpstr>
      <vt:lpstr>Yksilötaso</vt:lpstr>
      <vt:lpstr>Julkinen talous</vt:lpstr>
      <vt:lpstr>Keskeiset tulokset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Justiina Airas</dc:creator>
  <cp:lastModifiedBy>Tytti Sulander</cp:lastModifiedBy>
  <cp:revision>24</cp:revision>
  <dcterms:created xsi:type="dcterms:W3CDTF">2021-09-16T07:59:42Z</dcterms:created>
  <dcterms:modified xsi:type="dcterms:W3CDTF">2021-12-14T14:55:14Z</dcterms:modified>
</cp:coreProperties>
</file>