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4" r:id="rId4"/>
    <p:sldMasterId id="2147483911" r:id="rId5"/>
    <p:sldMasterId id="2147483892" r:id="rId6"/>
    <p:sldMasterId id="2147483675" r:id="rId7"/>
    <p:sldMasterId id="2147483648" r:id="rId8"/>
  </p:sldMasterIdLst>
  <p:notesMasterIdLst>
    <p:notesMasterId r:id="rId42"/>
  </p:notesMasterIdLst>
  <p:sldIdLst>
    <p:sldId id="256" r:id="rId9"/>
    <p:sldId id="261" r:id="rId10"/>
    <p:sldId id="262" r:id="rId11"/>
    <p:sldId id="258"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59"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57" r:id="rId41"/>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60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94660"/>
  </p:normalViewPr>
  <p:slideViewPr>
    <p:cSldViewPr snapToGrid="0">
      <p:cViewPr varScale="1">
        <p:scale>
          <a:sx n="70" d="100"/>
          <a:sy n="70" d="100"/>
        </p:scale>
        <p:origin x="49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hko\Dropbox\Datatalous%20VN-TEAS%20oma\ICT&amp;AI%20patentit%20USPTO%20EPO.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i-FI" sz="1400" b="0" i="0" u="none" strike="noStrike" kern="1200" spc="0" baseline="0">
                <a:solidFill>
                  <a:sysClr val="windowText" lastClr="000000">
                    <a:lumMod val="65000"/>
                    <a:lumOff val="35000"/>
                  </a:sysClr>
                </a:solidFill>
              </a:rPr>
              <a:t>ICT-patenttien osuus suomalaisten patenttihakemuksista 2010-2021</a:t>
            </a:r>
            <a:endParaRPr lang="fi-FI"/>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lineChart>
        <c:grouping val="standard"/>
        <c:varyColors val="0"/>
        <c:ser>
          <c:idx val="0"/>
          <c:order val="0"/>
          <c:tx>
            <c:strRef>
              <c:f>ICT!$C$1</c:f>
              <c:strCache>
                <c:ptCount val="1"/>
                <c:pt idx="0">
                  <c:v>USPTO: ICT-patentit (%)</c:v>
                </c:pt>
              </c:strCache>
            </c:strRef>
          </c:tx>
          <c:spPr>
            <a:ln w="28575" cap="rnd">
              <a:solidFill>
                <a:schemeClr val="accent1"/>
              </a:solidFill>
              <a:round/>
            </a:ln>
            <a:effectLst/>
          </c:spPr>
          <c:marker>
            <c:symbol val="none"/>
          </c:marker>
          <c:cat>
            <c:numRef>
              <c:f>ICT!$A$2:$A$13</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ICT!$C$2:$C$13</c:f>
              <c:numCache>
                <c:formatCode>General</c:formatCode>
                <c:ptCount val="12"/>
                <c:pt idx="0">
                  <c:v>77.046549999999996</c:v>
                </c:pt>
                <c:pt idx="1">
                  <c:v>64.88776</c:v>
                </c:pt>
                <c:pt idx="2">
                  <c:v>61.929130000000001</c:v>
                </c:pt>
                <c:pt idx="3">
                  <c:v>54.119320000000002</c:v>
                </c:pt>
                <c:pt idx="4">
                  <c:v>53.275779999999997</c:v>
                </c:pt>
                <c:pt idx="5">
                  <c:v>47.36562</c:v>
                </c:pt>
                <c:pt idx="6">
                  <c:v>46.24926</c:v>
                </c:pt>
                <c:pt idx="7">
                  <c:v>49.764769999999999</c:v>
                </c:pt>
                <c:pt idx="8">
                  <c:v>51.494019999999999</c:v>
                </c:pt>
                <c:pt idx="9">
                  <c:v>50.932929999999999</c:v>
                </c:pt>
                <c:pt idx="10">
                  <c:v>53.509990000000002</c:v>
                </c:pt>
                <c:pt idx="11">
                  <c:v>54.738979999999998</c:v>
                </c:pt>
              </c:numCache>
            </c:numRef>
          </c:val>
          <c:smooth val="0"/>
          <c:extLst>
            <c:ext xmlns:c16="http://schemas.microsoft.com/office/drawing/2014/chart" uri="{C3380CC4-5D6E-409C-BE32-E72D297353CC}">
              <c16:uniqueId val="{00000000-F927-468D-9AE4-58F738C678DC}"/>
            </c:ext>
          </c:extLst>
        </c:ser>
        <c:ser>
          <c:idx val="1"/>
          <c:order val="1"/>
          <c:tx>
            <c:strRef>
              <c:f>ICT!$E$1</c:f>
              <c:strCache>
                <c:ptCount val="1"/>
                <c:pt idx="0">
                  <c:v>EPO: ICT-patentit (%)</c:v>
                </c:pt>
              </c:strCache>
            </c:strRef>
          </c:tx>
          <c:spPr>
            <a:ln w="28575" cap="rnd">
              <a:solidFill>
                <a:schemeClr val="accent2"/>
              </a:solidFill>
              <a:round/>
            </a:ln>
            <a:effectLst/>
          </c:spPr>
          <c:marker>
            <c:symbol val="none"/>
          </c:marker>
          <c:cat>
            <c:numRef>
              <c:f>ICT!$A$2:$A$13</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ICT!$E$2:$E$13</c:f>
              <c:numCache>
                <c:formatCode>General</c:formatCode>
                <c:ptCount val="12"/>
                <c:pt idx="0">
                  <c:v>73.459720000000004</c:v>
                </c:pt>
                <c:pt idx="1">
                  <c:v>50.498890000000003</c:v>
                </c:pt>
                <c:pt idx="2">
                  <c:v>49.642859999999999</c:v>
                </c:pt>
                <c:pt idx="3">
                  <c:v>43.698770000000003</c:v>
                </c:pt>
                <c:pt idx="4">
                  <c:v>45.144629999999999</c:v>
                </c:pt>
                <c:pt idx="5">
                  <c:v>38.683599999999998</c:v>
                </c:pt>
                <c:pt idx="6">
                  <c:v>40.996879999999997</c:v>
                </c:pt>
                <c:pt idx="7">
                  <c:v>46.67774</c:v>
                </c:pt>
                <c:pt idx="8">
                  <c:v>46.945340000000002</c:v>
                </c:pt>
                <c:pt idx="9">
                  <c:v>46.104930000000003</c:v>
                </c:pt>
                <c:pt idx="10">
                  <c:v>47.961750000000002</c:v>
                </c:pt>
                <c:pt idx="11">
                  <c:v>49.870269999999998</c:v>
                </c:pt>
              </c:numCache>
            </c:numRef>
          </c:val>
          <c:smooth val="0"/>
          <c:extLst>
            <c:ext xmlns:c16="http://schemas.microsoft.com/office/drawing/2014/chart" uri="{C3380CC4-5D6E-409C-BE32-E72D297353CC}">
              <c16:uniqueId val="{00000001-F927-468D-9AE4-58F738C678DC}"/>
            </c:ext>
          </c:extLst>
        </c:ser>
        <c:dLbls>
          <c:showLegendKey val="0"/>
          <c:showVal val="0"/>
          <c:showCatName val="0"/>
          <c:showSerName val="0"/>
          <c:showPercent val="0"/>
          <c:showBubbleSize val="0"/>
        </c:dLbls>
        <c:smooth val="0"/>
        <c:axId val="1257717055"/>
        <c:axId val="1257717535"/>
      </c:lineChart>
      <c:catAx>
        <c:axId val="12577170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1257717535"/>
        <c:crosses val="autoZero"/>
        <c:auto val="1"/>
        <c:lblAlgn val="ctr"/>
        <c:lblOffset val="100"/>
        <c:noMultiLvlLbl val="0"/>
      </c:catAx>
      <c:valAx>
        <c:axId val="12577175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12577170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564560-4B2E-4F56-842F-88D6F4DF9830}" type="datetimeFigureOut">
              <a:rPr lang="LID4096" smtClean="0"/>
              <a:t>12/10/2024</a:t>
            </a:fld>
            <a:endParaRPr lang="LID4096"/>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8FC85B-35BE-45A4-8179-BEA5A8984C22}" type="slidenum">
              <a:rPr lang="LID4096" smtClean="0"/>
              <a:t>‹#›</a:t>
            </a:fld>
            <a:endParaRPr lang="LID4096"/>
          </a:p>
        </p:txBody>
      </p:sp>
    </p:spTree>
    <p:extLst>
      <p:ext uri="{BB962C8B-B14F-4D97-AF65-F5344CB8AC3E}">
        <p14:creationId xmlns:p14="http://schemas.microsoft.com/office/powerpoint/2010/main" val="3029889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F98FC85B-35BE-45A4-8179-BEA5A8984C22}" type="slidenum">
              <a:rPr lang="LID4096" smtClean="0"/>
              <a:t>1</a:t>
            </a:fld>
            <a:endParaRPr lang="LID4096"/>
          </a:p>
        </p:txBody>
      </p:sp>
    </p:spTree>
    <p:extLst>
      <p:ext uri="{BB962C8B-B14F-4D97-AF65-F5344CB8AC3E}">
        <p14:creationId xmlns:p14="http://schemas.microsoft.com/office/powerpoint/2010/main" val="1094267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F98FC85B-35BE-45A4-8179-BEA5A8984C22}" type="slidenum">
              <a:rPr lang="LID4096" smtClean="0"/>
              <a:t>4</a:t>
            </a:fld>
            <a:endParaRPr lang="LID4096"/>
          </a:p>
        </p:txBody>
      </p:sp>
    </p:spTree>
    <p:extLst>
      <p:ext uri="{BB962C8B-B14F-4D97-AF65-F5344CB8AC3E}">
        <p14:creationId xmlns:p14="http://schemas.microsoft.com/office/powerpoint/2010/main" val="3911729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7713F-6E5C-54BA-01B8-033B6AB759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076236-1989-C3DF-242A-DD46D670B1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6F8F45-988F-314A-5472-F1A85C29A981}"/>
              </a:ext>
            </a:extLst>
          </p:cNvPr>
          <p:cNvSpPr>
            <a:spLocks noGrp="1"/>
          </p:cNvSpPr>
          <p:nvPr>
            <p:ph type="body" idx="1"/>
          </p:nvPr>
        </p:nvSpPr>
        <p:spPr/>
        <p:txBody>
          <a:bodyPr/>
          <a:lstStyle/>
          <a:p>
            <a:endParaRPr lang="LID4096" dirty="0"/>
          </a:p>
        </p:txBody>
      </p:sp>
      <p:sp>
        <p:nvSpPr>
          <p:cNvPr id="4" name="Slide Number Placeholder 3">
            <a:extLst>
              <a:ext uri="{FF2B5EF4-FFF2-40B4-BE49-F238E27FC236}">
                <a16:creationId xmlns:a16="http://schemas.microsoft.com/office/drawing/2014/main" id="{C2203958-4818-80A1-F6CB-CD10CBE60D6B}"/>
              </a:ext>
            </a:extLst>
          </p:cNvPr>
          <p:cNvSpPr>
            <a:spLocks noGrp="1"/>
          </p:cNvSpPr>
          <p:nvPr>
            <p:ph type="sldNum" sz="quarter" idx="5"/>
          </p:nvPr>
        </p:nvSpPr>
        <p:spPr/>
        <p:txBody>
          <a:bodyPr/>
          <a:lstStyle/>
          <a:p>
            <a:fld id="{F98FC85B-35BE-45A4-8179-BEA5A8984C22}" type="slidenum">
              <a:rPr lang="LID4096" smtClean="0"/>
              <a:t>18</a:t>
            </a:fld>
            <a:endParaRPr lang="LID4096"/>
          </a:p>
        </p:txBody>
      </p:sp>
    </p:spTree>
    <p:extLst>
      <p:ext uri="{BB962C8B-B14F-4D97-AF65-F5344CB8AC3E}">
        <p14:creationId xmlns:p14="http://schemas.microsoft.com/office/powerpoint/2010/main" val="315892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041C5-8CE8-2A53-4153-9E5BF869B4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ID4096"/>
          </a:p>
        </p:txBody>
      </p:sp>
      <p:sp>
        <p:nvSpPr>
          <p:cNvPr id="3" name="Subtitle 2">
            <a:extLst>
              <a:ext uri="{FF2B5EF4-FFF2-40B4-BE49-F238E27FC236}">
                <a16:creationId xmlns:a16="http://schemas.microsoft.com/office/drawing/2014/main" id="{443DDDCC-E1F2-5218-15E7-6675B057D4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ID4096"/>
          </a:p>
        </p:txBody>
      </p:sp>
      <p:sp>
        <p:nvSpPr>
          <p:cNvPr id="4" name="Date Placeholder 3">
            <a:extLst>
              <a:ext uri="{FF2B5EF4-FFF2-40B4-BE49-F238E27FC236}">
                <a16:creationId xmlns:a16="http://schemas.microsoft.com/office/drawing/2014/main" id="{DEC0BE6D-DB65-D526-B856-A9DCB1484C9A}"/>
              </a:ext>
            </a:extLst>
          </p:cNvPr>
          <p:cNvSpPr>
            <a:spLocks noGrp="1"/>
          </p:cNvSpPr>
          <p:nvPr>
            <p:ph type="dt" sz="half" idx="10"/>
          </p:nvPr>
        </p:nvSpPr>
        <p:spPr/>
        <p:txBody>
          <a:bodyPr/>
          <a:lstStyle/>
          <a:p>
            <a:fld id="{4AA6A8B5-12DB-48C7-B13E-6BE089462A9C}" type="datetimeFigureOut">
              <a:rPr lang="LID4096" smtClean="0"/>
              <a:t>12/10/2024</a:t>
            </a:fld>
            <a:endParaRPr lang="LID4096"/>
          </a:p>
        </p:txBody>
      </p:sp>
      <p:sp>
        <p:nvSpPr>
          <p:cNvPr id="5" name="Footer Placeholder 4">
            <a:extLst>
              <a:ext uri="{FF2B5EF4-FFF2-40B4-BE49-F238E27FC236}">
                <a16:creationId xmlns:a16="http://schemas.microsoft.com/office/drawing/2014/main" id="{1A8FFF27-9B8D-4626-E5B1-907969959A29}"/>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6727A1F4-4ABA-50AC-B4DB-C8A038303D7D}"/>
              </a:ext>
            </a:extLst>
          </p:cNvPr>
          <p:cNvSpPr>
            <a:spLocks noGrp="1"/>
          </p:cNvSpPr>
          <p:nvPr>
            <p:ph type="sldNum" sz="quarter" idx="12"/>
          </p:nvPr>
        </p:nvSpPr>
        <p:spPr/>
        <p:txBody>
          <a:bodyPr/>
          <a:lstStyle/>
          <a:p>
            <a:fld id="{8485DACD-478A-4AC6-82CF-F1582751443E}" type="slidenum">
              <a:rPr lang="LID4096" smtClean="0"/>
              <a:t>‹#›</a:t>
            </a:fld>
            <a:endParaRPr lang="LID4096"/>
          </a:p>
        </p:txBody>
      </p:sp>
    </p:spTree>
    <p:extLst>
      <p:ext uri="{BB962C8B-B14F-4D97-AF65-F5344CB8AC3E}">
        <p14:creationId xmlns:p14="http://schemas.microsoft.com/office/powerpoint/2010/main" val="1070468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546C2-9F72-B3CF-4EB2-829CCFD976E9}"/>
              </a:ext>
            </a:extLst>
          </p:cNvPr>
          <p:cNvSpPr>
            <a:spLocks noGrp="1"/>
          </p:cNvSpPr>
          <p:nvPr>
            <p:ph type="title"/>
          </p:nvPr>
        </p:nvSpPr>
        <p:spPr/>
        <p:txBody>
          <a:bodyPr/>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7A9A183C-4FFA-2FDF-AE49-A8BD3FE7FC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6B79144D-5B97-FA60-8407-120F4FDA5B52}"/>
              </a:ext>
            </a:extLst>
          </p:cNvPr>
          <p:cNvSpPr>
            <a:spLocks noGrp="1"/>
          </p:cNvSpPr>
          <p:nvPr>
            <p:ph type="dt" sz="half" idx="10"/>
          </p:nvPr>
        </p:nvSpPr>
        <p:spPr/>
        <p:txBody>
          <a:bodyPr/>
          <a:lstStyle/>
          <a:p>
            <a:fld id="{4AA6A8B5-12DB-48C7-B13E-6BE089462A9C}" type="datetimeFigureOut">
              <a:rPr lang="LID4096" smtClean="0"/>
              <a:t>12/10/2024</a:t>
            </a:fld>
            <a:endParaRPr lang="LID4096"/>
          </a:p>
        </p:txBody>
      </p:sp>
      <p:sp>
        <p:nvSpPr>
          <p:cNvPr id="5" name="Footer Placeholder 4">
            <a:extLst>
              <a:ext uri="{FF2B5EF4-FFF2-40B4-BE49-F238E27FC236}">
                <a16:creationId xmlns:a16="http://schemas.microsoft.com/office/drawing/2014/main" id="{947CE4C3-C5C3-03B4-E337-3B8FCA60F8A7}"/>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9C176937-D0E9-6EC8-C35A-12A60E8BD56B}"/>
              </a:ext>
            </a:extLst>
          </p:cNvPr>
          <p:cNvSpPr>
            <a:spLocks noGrp="1"/>
          </p:cNvSpPr>
          <p:nvPr>
            <p:ph type="sldNum" sz="quarter" idx="12"/>
          </p:nvPr>
        </p:nvSpPr>
        <p:spPr/>
        <p:txBody>
          <a:bodyPr/>
          <a:lstStyle/>
          <a:p>
            <a:fld id="{8485DACD-478A-4AC6-82CF-F1582751443E}" type="slidenum">
              <a:rPr lang="LID4096" smtClean="0"/>
              <a:t>‹#›</a:t>
            </a:fld>
            <a:endParaRPr lang="LID4096"/>
          </a:p>
        </p:txBody>
      </p:sp>
    </p:spTree>
    <p:extLst>
      <p:ext uri="{BB962C8B-B14F-4D97-AF65-F5344CB8AC3E}">
        <p14:creationId xmlns:p14="http://schemas.microsoft.com/office/powerpoint/2010/main" val="3244031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966A68-7D90-021D-460C-D8D73477914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0967C0DE-8667-2281-7D23-509DFEA8C3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F46CD1F3-A392-1F4C-3838-3C16AE1C336E}"/>
              </a:ext>
            </a:extLst>
          </p:cNvPr>
          <p:cNvSpPr>
            <a:spLocks noGrp="1"/>
          </p:cNvSpPr>
          <p:nvPr>
            <p:ph type="dt" sz="half" idx="10"/>
          </p:nvPr>
        </p:nvSpPr>
        <p:spPr/>
        <p:txBody>
          <a:bodyPr/>
          <a:lstStyle/>
          <a:p>
            <a:fld id="{4AA6A8B5-12DB-48C7-B13E-6BE089462A9C}" type="datetimeFigureOut">
              <a:rPr lang="LID4096" smtClean="0"/>
              <a:t>12/10/2024</a:t>
            </a:fld>
            <a:endParaRPr lang="LID4096"/>
          </a:p>
        </p:txBody>
      </p:sp>
      <p:sp>
        <p:nvSpPr>
          <p:cNvPr id="5" name="Footer Placeholder 4">
            <a:extLst>
              <a:ext uri="{FF2B5EF4-FFF2-40B4-BE49-F238E27FC236}">
                <a16:creationId xmlns:a16="http://schemas.microsoft.com/office/drawing/2014/main" id="{1F94CF57-A95B-E309-1B55-A63659A8AC0E}"/>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F94C8E9F-66D9-0031-4F26-D74DA7D52EEF}"/>
              </a:ext>
            </a:extLst>
          </p:cNvPr>
          <p:cNvSpPr>
            <a:spLocks noGrp="1"/>
          </p:cNvSpPr>
          <p:nvPr>
            <p:ph type="sldNum" sz="quarter" idx="12"/>
          </p:nvPr>
        </p:nvSpPr>
        <p:spPr/>
        <p:txBody>
          <a:bodyPr/>
          <a:lstStyle/>
          <a:p>
            <a:fld id="{8485DACD-478A-4AC6-82CF-F1582751443E}" type="slidenum">
              <a:rPr lang="LID4096" smtClean="0"/>
              <a:t>‹#›</a:t>
            </a:fld>
            <a:endParaRPr lang="LID4096"/>
          </a:p>
        </p:txBody>
      </p:sp>
    </p:spTree>
    <p:extLst>
      <p:ext uri="{BB962C8B-B14F-4D97-AF65-F5344CB8AC3E}">
        <p14:creationId xmlns:p14="http://schemas.microsoft.com/office/powerpoint/2010/main" val="973874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97005-5D9A-4D97-960A-2C384F52D9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8F6A67-05FD-4E16-8E41-A1B56E584F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B02F30-41F1-47A2-AB04-DAA5A33DE0EF}"/>
              </a:ext>
            </a:extLst>
          </p:cNvPr>
          <p:cNvSpPr>
            <a:spLocks noGrp="1"/>
          </p:cNvSpPr>
          <p:nvPr>
            <p:ph type="dt" sz="half" idx="10"/>
          </p:nvPr>
        </p:nvSpPr>
        <p:spPr/>
        <p:txBody>
          <a:bodyPr/>
          <a:lstStyle/>
          <a:p>
            <a:fld id="{A22A18F7-BC82-4C34-809A-BF2D5E2552EB}" type="datetime1">
              <a:rPr lang="en-US" smtClean="0"/>
              <a:t>12/10/2024</a:t>
            </a:fld>
            <a:endParaRPr lang="en-US"/>
          </a:p>
        </p:txBody>
      </p:sp>
      <p:sp>
        <p:nvSpPr>
          <p:cNvPr id="5" name="Footer Placeholder 4">
            <a:extLst>
              <a:ext uri="{FF2B5EF4-FFF2-40B4-BE49-F238E27FC236}">
                <a16:creationId xmlns:a16="http://schemas.microsoft.com/office/drawing/2014/main" id="{D5716027-271A-405C-B88F-BA1382BEE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B47C5D-BABE-42B7-81EA-FD62805A4D20}"/>
              </a:ext>
            </a:extLst>
          </p:cNvPr>
          <p:cNvSpPr>
            <a:spLocks noGrp="1"/>
          </p:cNvSpPr>
          <p:nvPr>
            <p:ph type="sldNum" sz="quarter" idx="12"/>
          </p:nvPr>
        </p:nvSpPr>
        <p:spPr/>
        <p:txBody>
          <a:bodyPr/>
          <a:lstStyle/>
          <a:p>
            <a:fld id="{B30F2157-E3F9-46D2-BFCD-3102FB51AAE5}" type="slidenum">
              <a:rPr lang="en-US" smtClean="0"/>
              <a:t>‹#›</a:t>
            </a:fld>
            <a:endParaRPr lang="en-US"/>
          </a:p>
        </p:txBody>
      </p:sp>
    </p:spTree>
    <p:extLst>
      <p:ext uri="{BB962C8B-B14F-4D97-AF65-F5344CB8AC3E}">
        <p14:creationId xmlns:p14="http://schemas.microsoft.com/office/powerpoint/2010/main" val="2648519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1E154-E319-4946-BC5E-4AE3F5CDB4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39A127-E2EA-47AE-B3D2-A08C6469F9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EEE4A6-2303-4144-BB19-DDCB8E1C5092}"/>
              </a:ext>
            </a:extLst>
          </p:cNvPr>
          <p:cNvSpPr>
            <a:spLocks noGrp="1"/>
          </p:cNvSpPr>
          <p:nvPr>
            <p:ph type="dt" sz="half" idx="10"/>
          </p:nvPr>
        </p:nvSpPr>
        <p:spPr/>
        <p:txBody>
          <a:bodyPr/>
          <a:lstStyle/>
          <a:p>
            <a:fld id="{CE91AA3B-63E2-428F-ADF3-F32522A105D6}" type="datetime1">
              <a:rPr lang="en-US" smtClean="0"/>
              <a:t>12/10/2024</a:t>
            </a:fld>
            <a:endParaRPr lang="en-US"/>
          </a:p>
        </p:txBody>
      </p:sp>
      <p:sp>
        <p:nvSpPr>
          <p:cNvPr id="5" name="Footer Placeholder 4">
            <a:extLst>
              <a:ext uri="{FF2B5EF4-FFF2-40B4-BE49-F238E27FC236}">
                <a16:creationId xmlns:a16="http://schemas.microsoft.com/office/drawing/2014/main" id="{E4AD960F-A30B-49E3-B38B-3B9D50BAD7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E4560-3F08-4BDB-8422-091233B44EF0}"/>
              </a:ext>
            </a:extLst>
          </p:cNvPr>
          <p:cNvSpPr>
            <a:spLocks noGrp="1"/>
          </p:cNvSpPr>
          <p:nvPr>
            <p:ph type="sldNum" sz="quarter" idx="12"/>
          </p:nvPr>
        </p:nvSpPr>
        <p:spPr/>
        <p:txBody>
          <a:bodyPr/>
          <a:lstStyle/>
          <a:p>
            <a:fld id="{B30F2157-E3F9-46D2-BFCD-3102FB51AAE5}" type="slidenum">
              <a:rPr lang="en-US" smtClean="0"/>
              <a:t>‹#›</a:t>
            </a:fld>
            <a:endParaRPr lang="en-US"/>
          </a:p>
        </p:txBody>
      </p:sp>
    </p:spTree>
    <p:extLst>
      <p:ext uri="{BB962C8B-B14F-4D97-AF65-F5344CB8AC3E}">
        <p14:creationId xmlns:p14="http://schemas.microsoft.com/office/powerpoint/2010/main" val="2786567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gradFill>
          <a:gsLst>
            <a:gs pos="0">
              <a:schemeClr val="accent1">
                <a:lumMod val="89000"/>
              </a:schemeClr>
            </a:gs>
            <a:gs pos="0">
              <a:srgbClr val="009CDD"/>
            </a:gs>
            <a:gs pos="100000">
              <a:schemeClr val="accent1">
                <a:lumMod val="75000"/>
              </a:schemeClr>
            </a:gs>
            <a:gs pos="77000">
              <a:srgbClr val="0058A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4B56C-6B97-4BE3-AD53-22E829B7D8EA}"/>
              </a:ext>
            </a:extLst>
          </p:cNvPr>
          <p:cNvSpPr>
            <a:spLocks noGrp="1"/>
          </p:cNvSpPr>
          <p:nvPr>
            <p:ph type="ctrTitle" hasCustomPrompt="1"/>
          </p:nvPr>
        </p:nvSpPr>
        <p:spPr>
          <a:xfrm>
            <a:off x="900103" y="1648651"/>
            <a:ext cx="8963033" cy="2858383"/>
          </a:xfrm>
        </p:spPr>
        <p:txBody>
          <a:bodyPr anchor="b">
            <a:noAutofit/>
          </a:bodyPr>
          <a:lstStyle>
            <a:lvl1pPr algn="l">
              <a:defRPr sz="5400" b="1">
                <a:solidFill>
                  <a:schemeClr val="bg1"/>
                </a:solidFill>
                <a:latin typeface="Arial" panose="020B0604020202020204" pitchFamily="34" charset="0"/>
                <a:cs typeface="Arial" panose="020B0604020202020204" pitchFamily="34" charset="0"/>
              </a:defRPr>
            </a:lvl1pPr>
          </a:lstStyle>
          <a:p>
            <a:r>
              <a:rPr lang="en-US" dirty="0"/>
              <a:t>Click to edit </a:t>
            </a:r>
            <a:br>
              <a:rPr lang="en-US" dirty="0"/>
            </a:br>
            <a:r>
              <a:rPr lang="en-US" dirty="0"/>
              <a:t>Master title </a:t>
            </a:r>
            <a:br>
              <a:rPr lang="en-US" dirty="0"/>
            </a:br>
            <a:r>
              <a:rPr lang="en-US" dirty="0"/>
              <a:t>style</a:t>
            </a:r>
            <a:endParaRPr lang="fi-FI" dirty="0"/>
          </a:p>
        </p:txBody>
      </p:sp>
      <p:sp>
        <p:nvSpPr>
          <p:cNvPr id="39" name="Rectangle 38">
            <a:extLst>
              <a:ext uri="{FF2B5EF4-FFF2-40B4-BE49-F238E27FC236}">
                <a16:creationId xmlns:a16="http://schemas.microsoft.com/office/drawing/2014/main" id="{3A0F392B-E5BB-40C3-938E-EABCCC995FD7}"/>
              </a:ext>
            </a:extLst>
          </p:cNvPr>
          <p:cNvSpPr/>
          <p:nvPr userDrawn="1"/>
        </p:nvSpPr>
        <p:spPr>
          <a:xfrm flipV="1">
            <a:off x="4520224" y="6115044"/>
            <a:ext cx="186917" cy="179758"/>
          </a:xfrm>
          <a:prstGeom prst="rect">
            <a:avLst/>
          </a:prstGeom>
          <a:solidFill>
            <a:srgbClr val="005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0" name="Rectangle 49">
            <a:extLst>
              <a:ext uri="{FF2B5EF4-FFF2-40B4-BE49-F238E27FC236}">
                <a16:creationId xmlns:a16="http://schemas.microsoft.com/office/drawing/2014/main" id="{C1E33C7A-107A-4BDE-BC2B-FD289AB794DC}"/>
              </a:ext>
            </a:extLst>
          </p:cNvPr>
          <p:cNvSpPr/>
          <p:nvPr userDrawn="1"/>
        </p:nvSpPr>
        <p:spPr>
          <a:xfrm>
            <a:off x="7508172" y="6549994"/>
            <a:ext cx="310206" cy="308006"/>
          </a:xfrm>
          <a:prstGeom prst="rect">
            <a:avLst/>
          </a:prstGeom>
          <a:solidFill>
            <a:srgbClr val="007A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1" name="Rectangle 50">
            <a:extLst>
              <a:ext uri="{FF2B5EF4-FFF2-40B4-BE49-F238E27FC236}">
                <a16:creationId xmlns:a16="http://schemas.microsoft.com/office/drawing/2014/main" id="{98951C7B-87A1-4874-8483-B56BBDD1AB13}"/>
              </a:ext>
            </a:extLst>
          </p:cNvPr>
          <p:cNvSpPr/>
          <p:nvPr userDrawn="1"/>
        </p:nvSpPr>
        <p:spPr>
          <a:xfrm>
            <a:off x="7309969" y="6341586"/>
            <a:ext cx="200025" cy="181687"/>
          </a:xfrm>
          <a:prstGeom prst="rect">
            <a:avLst/>
          </a:prstGeom>
          <a:solidFill>
            <a:srgbClr val="004B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2" name="Rectangle 51">
            <a:extLst>
              <a:ext uri="{FF2B5EF4-FFF2-40B4-BE49-F238E27FC236}">
                <a16:creationId xmlns:a16="http://schemas.microsoft.com/office/drawing/2014/main" id="{19925850-48DA-4D37-854B-12D44FC96735}"/>
              </a:ext>
            </a:extLst>
          </p:cNvPr>
          <p:cNvSpPr/>
          <p:nvPr userDrawn="1"/>
        </p:nvSpPr>
        <p:spPr>
          <a:xfrm>
            <a:off x="3311602" y="6134098"/>
            <a:ext cx="685800" cy="720587"/>
          </a:xfrm>
          <a:prstGeom prst="rect">
            <a:avLst/>
          </a:prstGeom>
          <a:solidFill>
            <a:srgbClr val="006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3" name="Rectangle 52">
            <a:extLst>
              <a:ext uri="{FF2B5EF4-FFF2-40B4-BE49-F238E27FC236}">
                <a16:creationId xmlns:a16="http://schemas.microsoft.com/office/drawing/2014/main" id="{2D4E233F-CA8D-44DE-AB17-68DE8123349F}"/>
              </a:ext>
            </a:extLst>
          </p:cNvPr>
          <p:cNvSpPr/>
          <p:nvPr userDrawn="1"/>
        </p:nvSpPr>
        <p:spPr>
          <a:xfrm>
            <a:off x="5016594" y="6134097"/>
            <a:ext cx="685800" cy="720587"/>
          </a:xfrm>
          <a:prstGeom prst="rect">
            <a:avLst/>
          </a:prstGeom>
          <a:solidFill>
            <a:srgbClr val="015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4" name="Rectangle 53">
            <a:extLst>
              <a:ext uri="{FF2B5EF4-FFF2-40B4-BE49-F238E27FC236}">
                <a16:creationId xmlns:a16="http://schemas.microsoft.com/office/drawing/2014/main" id="{E3DD957C-178D-43EE-AB5E-FCA31A337E7C}"/>
              </a:ext>
            </a:extLst>
          </p:cNvPr>
          <p:cNvSpPr/>
          <p:nvPr userDrawn="1"/>
        </p:nvSpPr>
        <p:spPr>
          <a:xfrm>
            <a:off x="6525321" y="6135595"/>
            <a:ext cx="685801" cy="720587"/>
          </a:xfrm>
          <a:prstGeom prst="rect">
            <a:avLst/>
          </a:prstGeom>
          <a:solidFill>
            <a:srgbClr val="01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55" name="Rectangle 54">
            <a:extLst>
              <a:ext uri="{FF2B5EF4-FFF2-40B4-BE49-F238E27FC236}">
                <a16:creationId xmlns:a16="http://schemas.microsoft.com/office/drawing/2014/main" id="{BAEC7F0B-A57A-4CA4-8397-28D997CF9B2A}"/>
              </a:ext>
            </a:extLst>
          </p:cNvPr>
          <p:cNvSpPr/>
          <p:nvPr userDrawn="1"/>
        </p:nvSpPr>
        <p:spPr>
          <a:xfrm>
            <a:off x="8151748" y="6137413"/>
            <a:ext cx="685800" cy="720587"/>
          </a:xfrm>
          <a:prstGeom prst="rect">
            <a:avLst/>
          </a:prstGeom>
          <a:solidFill>
            <a:srgbClr val="005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6" name="Rectangle 55">
            <a:extLst>
              <a:ext uri="{FF2B5EF4-FFF2-40B4-BE49-F238E27FC236}">
                <a16:creationId xmlns:a16="http://schemas.microsoft.com/office/drawing/2014/main" id="{635DA815-6B03-4912-86D8-C9FC5A1AA851}"/>
              </a:ext>
            </a:extLst>
          </p:cNvPr>
          <p:cNvSpPr/>
          <p:nvPr userDrawn="1"/>
        </p:nvSpPr>
        <p:spPr>
          <a:xfrm>
            <a:off x="9631401" y="6137413"/>
            <a:ext cx="685800" cy="720587"/>
          </a:xfrm>
          <a:prstGeom prst="rect">
            <a:avLst/>
          </a:prstGeom>
          <a:solidFill>
            <a:srgbClr val="006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7" name="Rectangle 56">
            <a:extLst>
              <a:ext uri="{FF2B5EF4-FFF2-40B4-BE49-F238E27FC236}">
                <a16:creationId xmlns:a16="http://schemas.microsoft.com/office/drawing/2014/main" id="{B1477488-3724-4C36-B2A6-4283CF0E9362}"/>
              </a:ext>
            </a:extLst>
          </p:cNvPr>
          <p:cNvSpPr/>
          <p:nvPr userDrawn="1"/>
        </p:nvSpPr>
        <p:spPr>
          <a:xfrm>
            <a:off x="2631121" y="6326416"/>
            <a:ext cx="310206" cy="322034"/>
          </a:xfrm>
          <a:prstGeom prst="rect">
            <a:avLst/>
          </a:prstGeom>
          <a:solidFill>
            <a:srgbClr val="0077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8" name="Rectangle 57">
            <a:extLst>
              <a:ext uri="{FF2B5EF4-FFF2-40B4-BE49-F238E27FC236}">
                <a16:creationId xmlns:a16="http://schemas.microsoft.com/office/drawing/2014/main" id="{DB914870-109C-4087-9D83-38182EBE2197}"/>
              </a:ext>
            </a:extLst>
          </p:cNvPr>
          <p:cNvSpPr/>
          <p:nvPr userDrawn="1"/>
        </p:nvSpPr>
        <p:spPr>
          <a:xfrm>
            <a:off x="4715519" y="5795296"/>
            <a:ext cx="310206" cy="322034"/>
          </a:xfrm>
          <a:prstGeom prst="rect">
            <a:avLst/>
          </a:prstGeom>
          <a:solidFill>
            <a:srgbClr val="024E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9" name="Rectangle 58">
            <a:extLst>
              <a:ext uri="{FF2B5EF4-FFF2-40B4-BE49-F238E27FC236}">
                <a16:creationId xmlns:a16="http://schemas.microsoft.com/office/drawing/2014/main" id="{E7A4B62A-B039-481D-BCA0-1E723E250D27}"/>
              </a:ext>
            </a:extLst>
          </p:cNvPr>
          <p:cNvSpPr/>
          <p:nvPr userDrawn="1"/>
        </p:nvSpPr>
        <p:spPr>
          <a:xfrm>
            <a:off x="4347801" y="6547471"/>
            <a:ext cx="310206" cy="307214"/>
          </a:xfrm>
          <a:prstGeom prst="rect">
            <a:avLst/>
          </a:prstGeom>
          <a:solidFill>
            <a:srgbClr val="0042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0" name="Rectangle 59">
            <a:extLst>
              <a:ext uri="{FF2B5EF4-FFF2-40B4-BE49-F238E27FC236}">
                <a16:creationId xmlns:a16="http://schemas.microsoft.com/office/drawing/2014/main" id="{CD7CA9F3-2E37-46D6-B019-E9FD7A29DAAB}"/>
              </a:ext>
            </a:extLst>
          </p:cNvPr>
          <p:cNvSpPr/>
          <p:nvPr userDrawn="1"/>
        </p:nvSpPr>
        <p:spPr>
          <a:xfrm>
            <a:off x="5863996" y="6326416"/>
            <a:ext cx="310206" cy="322034"/>
          </a:xfrm>
          <a:prstGeom prst="rect">
            <a:avLst/>
          </a:prstGeom>
          <a:solidFill>
            <a:srgbClr val="0077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1" name="Rectangle 60">
            <a:extLst>
              <a:ext uri="{FF2B5EF4-FFF2-40B4-BE49-F238E27FC236}">
                <a16:creationId xmlns:a16="http://schemas.microsoft.com/office/drawing/2014/main" id="{9E467313-787C-4832-A39F-2D15BECC656F}"/>
              </a:ext>
            </a:extLst>
          </p:cNvPr>
          <p:cNvSpPr/>
          <p:nvPr userDrawn="1"/>
        </p:nvSpPr>
        <p:spPr>
          <a:xfrm>
            <a:off x="7841542" y="5803024"/>
            <a:ext cx="310206" cy="322034"/>
          </a:xfrm>
          <a:prstGeom prst="rect">
            <a:avLst/>
          </a:prstGeom>
          <a:solidFill>
            <a:srgbClr val="003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2" name="Rectangle 61">
            <a:extLst>
              <a:ext uri="{FF2B5EF4-FFF2-40B4-BE49-F238E27FC236}">
                <a16:creationId xmlns:a16="http://schemas.microsoft.com/office/drawing/2014/main" id="{481F730E-57BA-4358-BEDD-04CFA4A17D44}"/>
              </a:ext>
            </a:extLst>
          </p:cNvPr>
          <p:cNvSpPr/>
          <p:nvPr userDrawn="1"/>
        </p:nvSpPr>
        <p:spPr>
          <a:xfrm>
            <a:off x="8951527" y="6333373"/>
            <a:ext cx="310206" cy="322034"/>
          </a:xfrm>
          <a:prstGeom prst="rect">
            <a:avLst/>
          </a:prstGeom>
          <a:solidFill>
            <a:srgbClr val="007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3" name="Rectangle 62">
            <a:extLst>
              <a:ext uri="{FF2B5EF4-FFF2-40B4-BE49-F238E27FC236}">
                <a16:creationId xmlns:a16="http://schemas.microsoft.com/office/drawing/2014/main" id="{7B0192BE-4E0A-4CAF-81B0-C910C3C946FC}"/>
              </a:ext>
            </a:extLst>
          </p:cNvPr>
          <p:cNvSpPr/>
          <p:nvPr userDrawn="1"/>
        </p:nvSpPr>
        <p:spPr>
          <a:xfrm>
            <a:off x="10661465" y="6535966"/>
            <a:ext cx="310206" cy="322034"/>
          </a:xfrm>
          <a:prstGeom prst="rect">
            <a:avLst/>
          </a:prstGeom>
          <a:solidFill>
            <a:srgbClr val="0042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4" name="Rectangle 63">
            <a:extLst>
              <a:ext uri="{FF2B5EF4-FFF2-40B4-BE49-F238E27FC236}">
                <a16:creationId xmlns:a16="http://schemas.microsoft.com/office/drawing/2014/main" id="{5978E308-9113-4A41-BC15-11B876120BF0}"/>
              </a:ext>
            </a:extLst>
          </p:cNvPr>
          <p:cNvSpPr/>
          <p:nvPr userDrawn="1"/>
        </p:nvSpPr>
        <p:spPr>
          <a:xfrm>
            <a:off x="11031962" y="5819309"/>
            <a:ext cx="310206" cy="322034"/>
          </a:xfrm>
          <a:prstGeom prst="rect">
            <a:avLst/>
          </a:prstGeom>
          <a:solidFill>
            <a:srgbClr val="004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5" name="Rectangle 64">
            <a:extLst>
              <a:ext uri="{FF2B5EF4-FFF2-40B4-BE49-F238E27FC236}">
                <a16:creationId xmlns:a16="http://schemas.microsoft.com/office/drawing/2014/main" id="{E966888E-2EFF-4C09-B886-388008FB1DF1}"/>
              </a:ext>
            </a:extLst>
          </p:cNvPr>
          <p:cNvSpPr/>
          <p:nvPr userDrawn="1"/>
        </p:nvSpPr>
        <p:spPr>
          <a:xfrm>
            <a:off x="10461440" y="6312703"/>
            <a:ext cx="200025" cy="181687"/>
          </a:xfrm>
          <a:prstGeom prst="rect">
            <a:avLst/>
          </a:prstGeom>
          <a:solidFill>
            <a:srgbClr val="0079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6" name="Rectangle 65">
            <a:extLst>
              <a:ext uri="{FF2B5EF4-FFF2-40B4-BE49-F238E27FC236}">
                <a16:creationId xmlns:a16="http://schemas.microsoft.com/office/drawing/2014/main" id="{EB00962E-EFFB-44F9-BBAD-6EC973892990}"/>
              </a:ext>
            </a:extLst>
          </p:cNvPr>
          <p:cNvSpPr/>
          <p:nvPr userDrawn="1"/>
        </p:nvSpPr>
        <p:spPr>
          <a:xfrm>
            <a:off x="9444375" y="5951184"/>
            <a:ext cx="200025" cy="181687"/>
          </a:xfrm>
          <a:prstGeom prst="rect">
            <a:avLst/>
          </a:prstGeom>
          <a:solidFill>
            <a:srgbClr val="0075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7" name="Rectangle 66">
            <a:extLst>
              <a:ext uri="{FF2B5EF4-FFF2-40B4-BE49-F238E27FC236}">
                <a16:creationId xmlns:a16="http://schemas.microsoft.com/office/drawing/2014/main" id="{E2FC3BB6-3FF4-44A6-8E32-CD3787225408}"/>
              </a:ext>
            </a:extLst>
          </p:cNvPr>
          <p:cNvSpPr/>
          <p:nvPr userDrawn="1"/>
        </p:nvSpPr>
        <p:spPr>
          <a:xfrm>
            <a:off x="9270934" y="6676313"/>
            <a:ext cx="200025" cy="181687"/>
          </a:xfrm>
          <a:prstGeom prst="rect">
            <a:avLst/>
          </a:prstGeom>
          <a:solidFill>
            <a:srgbClr val="004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8" name="Rectangle 67">
            <a:extLst>
              <a:ext uri="{FF2B5EF4-FFF2-40B4-BE49-F238E27FC236}">
                <a16:creationId xmlns:a16="http://schemas.microsoft.com/office/drawing/2014/main" id="{0A52C348-A79D-4CDC-B7E9-D49A2497EC27}"/>
              </a:ext>
            </a:extLst>
          </p:cNvPr>
          <p:cNvSpPr/>
          <p:nvPr userDrawn="1"/>
        </p:nvSpPr>
        <p:spPr>
          <a:xfrm>
            <a:off x="6199152" y="6676313"/>
            <a:ext cx="200025" cy="181687"/>
          </a:xfrm>
          <a:prstGeom prst="rect">
            <a:avLst/>
          </a:prstGeom>
          <a:solidFill>
            <a:srgbClr val="01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9" name="Rectangle 68">
            <a:extLst>
              <a:ext uri="{FF2B5EF4-FFF2-40B4-BE49-F238E27FC236}">
                <a16:creationId xmlns:a16="http://schemas.microsoft.com/office/drawing/2014/main" id="{18A8C2F1-5474-42A8-BE4C-A4C8D6CB2FE9}"/>
              </a:ext>
            </a:extLst>
          </p:cNvPr>
          <p:cNvSpPr/>
          <p:nvPr userDrawn="1"/>
        </p:nvSpPr>
        <p:spPr>
          <a:xfrm>
            <a:off x="6327831" y="5965609"/>
            <a:ext cx="200025" cy="181687"/>
          </a:xfrm>
          <a:prstGeom prst="rect">
            <a:avLst/>
          </a:prstGeom>
          <a:solidFill>
            <a:srgbClr val="007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0" name="Rectangle 69">
            <a:extLst>
              <a:ext uri="{FF2B5EF4-FFF2-40B4-BE49-F238E27FC236}">
                <a16:creationId xmlns:a16="http://schemas.microsoft.com/office/drawing/2014/main" id="{EE9ED39F-7E21-4293-AE03-7EDD2AA084DF}"/>
              </a:ext>
            </a:extLst>
          </p:cNvPr>
          <p:cNvSpPr/>
          <p:nvPr userDrawn="1"/>
        </p:nvSpPr>
        <p:spPr>
          <a:xfrm>
            <a:off x="4141315" y="6362445"/>
            <a:ext cx="200025" cy="181687"/>
          </a:xfrm>
          <a:prstGeom prst="rect">
            <a:avLst/>
          </a:prstGeom>
          <a:solidFill>
            <a:srgbClr val="007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1" name="Rectangle 70">
            <a:extLst>
              <a:ext uri="{FF2B5EF4-FFF2-40B4-BE49-F238E27FC236}">
                <a16:creationId xmlns:a16="http://schemas.microsoft.com/office/drawing/2014/main" id="{D45789A8-5FA2-4A0C-B0FC-890B26B3DEB7}"/>
              </a:ext>
            </a:extLst>
          </p:cNvPr>
          <p:cNvSpPr/>
          <p:nvPr userDrawn="1"/>
        </p:nvSpPr>
        <p:spPr>
          <a:xfrm>
            <a:off x="3109780" y="5909248"/>
            <a:ext cx="200025" cy="181687"/>
          </a:xfrm>
          <a:prstGeom prst="rect">
            <a:avLst/>
          </a:prstGeom>
          <a:solidFill>
            <a:srgbClr val="0175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2" name="Rectangle 71">
            <a:extLst>
              <a:ext uri="{FF2B5EF4-FFF2-40B4-BE49-F238E27FC236}">
                <a16:creationId xmlns:a16="http://schemas.microsoft.com/office/drawing/2014/main" id="{8DFF3135-6BA8-47C4-B831-D7150C57E0B3}"/>
              </a:ext>
            </a:extLst>
          </p:cNvPr>
          <p:cNvSpPr/>
          <p:nvPr userDrawn="1"/>
        </p:nvSpPr>
        <p:spPr>
          <a:xfrm>
            <a:off x="2951256" y="6675207"/>
            <a:ext cx="200025" cy="181687"/>
          </a:xfrm>
          <a:prstGeom prst="rect">
            <a:avLst/>
          </a:prstGeom>
          <a:solidFill>
            <a:srgbClr val="0044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3" name="Rectangle 72">
            <a:extLst>
              <a:ext uri="{FF2B5EF4-FFF2-40B4-BE49-F238E27FC236}">
                <a16:creationId xmlns:a16="http://schemas.microsoft.com/office/drawing/2014/main" id="{3D882014-1DDD-4FB4-8039-72F5D9D380CA}"/>
              </a:ext>
            </a:extLst>
          </p:cNvPr>
          <p:cNvSpPr/>
          <p:nvPr userDrawn="1"/>
        </p:nvSpPr>
        <p:spPr>
          <a:xfrm>
            <a:off x="7641153" y="6141344"/>
            <a:ext cx="200025" cy="181687"/>
          </a:xfrm>
          <a:prstGeom prst="rect">
            <a:avLst/>
          </a:prstGeom>
          <a:solidFill>
            <a:srgbClr val="007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4" name="Rectangle 73">
            <a:extLst>
              <a:ext uri="{FF2B5EF4-FFF2-40B4-BE49-F238E27FC236}">
                <a16:creationId xmlns:a16="http://schemas.microsoft.com/office/drawing/2014/main" id="{0FA7ADE1-05D4-4C86-8CB6-1B1A4DE80B02}"/>
              </a:ext>
            </a:extLst>
          </p:cNvPr>
          <p:cNvSpPr/>
          <p:nvPr userDrawn="1"/>
        </p:nvSpPr>
        <p:spPr>
          <a:xfrm>
            <a:off x="4489845" y="6134097"/>
            <a:ext cx="200025" cy="181687"/>
          </a:xfrm>
          <a:prstGeom prst="rect">
            <a:avLst/>
          </a:prstGeom>
          <a:solidFill>
            <a:srgbClr val="01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5" name="Rectangle 74">
            <a:extLst>
              <a:ext uri="{FF2B5EF4-FFF2-40B4-BE49-F238E27FC236}">
                <a16:creationId xmlns:a16="http://schemas.microsoft.com/office/drawing/2014/main" id="{B7B20C14-4F89-4667-9624-3EBAF71D08D2}"/>
              </a:ext>
            </a:extLst>
          </p:cNvPr>
          <p:cNvSpPr/>
          <p:nvPr userDrawn="1"/>
        </p:nvSpPr>
        <p:spPr>
          <a:xfrm>
            <a:off x="10794362" y="6141343"/>
            <a:ext cx="200025" cy="181687"/>
          </a:xfrm>
          <a:prstGeom prst="rect">
            <a:avLst/>
          </a:prstGeom>
          <a:solidFill>
            <a:srgbClr val="0075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6" name="Rectangle 75">
            <a:extLst>
              <a:ext uri="{FF2B5EF4-FFF2-40B4-BE49-F238E27FC236}">
                <a16:creationId xmlns:a16="http://schemas.microsoft.com/office/drawing/2014/main" id="{E3919F66-AF97-48C5-A7FC-9F070023D67A}"/>
              </a:ext>
            </a:extLst>
          </p:cNvPr>
          <p:cNvSpPr/>
          <p:nvPr userDrawn="1"/>
        </p:nvSpPr>
        <p:spPr>
          <a:xfrm>
            <a:off x="11342532" y="6137413"/>
            <a:ext cx="685800" cy="720587"/>
          </a:xfrm>
          <a:prstGeom prst="rect">
            <a:avLst/>
          </a:prstGeom>
          <a:solidFill>
            <a:srgbClr val="006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7" name="Rectangle 76">
            <a:extLst>
              <a:ext uri="{FF2B5EF4-FFF2-40B4-BE49-F238E27FC236}">
                <a16:creationId xmlns:a16="http://schemas.microsoft.com/office/drawing/2014/main" id="{31A4D8AA-72B1-405C-9D00-6361601B50DE}"/>
              </a:ext>
            </a:extLst>
          </p:cNvPr>
          <p:cNvSpPr/>
          <p:nvPr userDrawn="1"/>
        </p:nvSpPr>
        <p:spPr>
          <a:xfrm>
            <a:off x="12094502" y="6042027"/>
            <a:ext cx="97498" cy="322034"/>
          </a:xfrm>
          <a:prstGeom prst="rect">
            <a:avLst/>
          </a:prstGeom>
          <a:solidFill>
            <a:srgbClr val="006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8" name="Rectangle 77">
            <a:extLst>
              <a:ext uri="{FF2B5EF4-FFF2-40B4-BE49-F238E27FC236}">
                <a16:creationId xmlns:a16="http://schemas.microsoft.com/office/drawing/2014/main" id="{D7BD9665-56DE-4116-953F-2E9A83F0A082}"/>
              </a:ext>
            </a:extLst>
          </p:cNvPr>
          <p:cNvSpPr/>
          <p:nvPr userDrawn="1"/>
        </p:nvSpPr>
        <p:spPr>
          <a:xfrm>
            <a:off x="130729" y="6134098"/>
            <a:ext cx="685800" cy="720587"/>
          </a:xfrm>
          <a:prstGeom prst="rect">
            <a:avLst/>
          </a:prstGeom>
          <a:solidFill>
            <a:srgbClr val="0062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9" name="Rectangle 78">
            <a:extLst>
              <a:ext uri="{FF2B5EF4-FFF2-40B4-BE49-F238E27FC236}">
                <a16:creationId xmlns:a16="http://schemas.microsoft.com/office/drawing/2014/main" id="{2BFC1DEB-5A56-4498-8238-FD363FBB1AE9}"/>
              </a:ext>
            </a:extLst>
          </p:cNvPr>
          <p:cNvSpPr/>
          <p:nvPr userDrawn="1"/>
        </p:nvSpPr>
        <p:spPr>
          <a:xfrm>
            <a:off x="1807527" y="6143622"/>
            <a:ext cx="685800" cy="711062"/>
          </a:xfrm>
          <a:prstGeom prst="rect">
            <a:avLst/>
          </a:prstGeom>
          <a:solidFill>
            <a:srgbClr val="015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0" name="Rectangle 79">
            <a:extLst>
              <a:ext uri="{FF2B5EF4-FFF2-40B4-BE49-F238E27FC236}">
                <a16:creationId xmlns:a16="http://schemas.microsoft.com/office/drawing/2014/main" id="{CCA0AAC1-2653-4F0E-87B3-676FB3559B11}"/>
              </a:ext>
            </a:extLst>
          </p:cNvPr>
          <p:cNvSpPr/>
          <p:nvPr userDrawn="1"/>
        </p:nvSpPr>
        <p:spPr>
          <a:xfrm>
            <a:off x="1499179" y="5797672"/>
            <a:ext cx="319731" cy="335949"/>
          </a:xfrm>
          <a:prstGeom prst="rect">
            <a:avLst/>
          </a:prstGeom>
          <a:solidFill>
            <a:srgbClr val="003E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1" name="Rectangle 80">
            <a:extLst>
              <a:ext uri="{FF2B5EF4-FFF2-40B4-BE49-F238E27FC236}">
                <a16:creationId xmlns:a16="http://schemas.microsoft.com/office/drawing/2014/main" id="{22287581-9F95-4A33-BB01-794F91057B7B}"/>
              </a:ext>
            </a:extLst>
          </p:cNvPr>
          <p:cNvSpPr/>
          <p:nvPr userDrawn="1"/>
        </p:nvSpPr>
        <p:spPr>
          <a:xfrm>
            <a:off x="1154426" y="6528262"/>
            <a:ext cx="319731" cy="326424"/>
          </a:xfrm>
          <a:prstGeom prst="rect">
            <a:avLst/>
          </a:prstGeom>
          <a:solidFill>
            <a:srgbClr val="007A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2" name="Rectangle 81">
            <a:extLst>
              <a:ext uri="{FF2B5EF4-FFF2-40B4-BE49-F238E27FC236}">
                <a16:creationId xmlns:a16="http://schemas.microsoft.com/office/drawing/2014/main" id="{7B2D5DE1-A857-4A69-8A1D-50D7BEEFF231}"/>
              </a:ext>
            </a:extLst>
          </p:cNvPr>
          <p:cNvSpPr/>
          <p:nvPr userDrawn="1"/>
        </p:nvSpPr>
        <p:spPr>
          <a:xfrm>
            <a:off x="1281227" y="6134097"/>
            <a:ext cx="200025" cy="181687"/>
          </a:xfrm>
          <a:prstGeom prst="rect">
            <a:avLst/>
          </a:prstGeom>
          <a:solidFill>
            <a:srgbClr val="027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3" name="Rectangle 82">
            <a:extLst>
              <a:ext uri="{FF2B5EF4-FFF2-40B4-BE49-F238E27FC236}">
                <a16:creationId xmlns:a16="http://schemas.microsoft.com/office/drawing/2014/main" id="{5F9C5AF6-FDD2-455C-9B70-C9C4256535BA}"/>
              </a:ext>
            </a:extLst>
          </p:cNvPr>
          <p:cNvSpPr/>
          <p:nvPr userDrawn="1"/>
        </p:nvSpPr>
        <p:spPr>
          <a:xfrm>
            <a:off x="950312" y="6334478"/>
            <a:ext cx="200025" cy="181687"/>
          </a:xfrm>
          <a:prstGeom prst="rect">
            <a:avLst/>
          </a:prstGeom>
          <a:solidFill>
            <a:srgbClr val="005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Text Placeholder 7">
            <a:extLst>
              <a:ext uri="{FF2B5EF4-FFF2-40B4-BE49-F238E27FC236}">
                <a16:creationId xmlns:a16="http://schemas.microsoft.com/office/drawing/2014/main" id="{3B2A65EF-3E1E-48C9-829B-9C2063C3364E}"/>
              </a:ext>
            </a:extLst>
          </p:cNvPr>
          <p:cNvSpPr>
            <a:spLocks noGrp="1"/>
          </p:cNvSpPr>
          <p:nvPr>
            <p:ph type="body" sz="quarter" idx="14"/>
          </p:nvPr>
        </p:nvSpPr>
        <p:spPr>
          <a:xfrm>
            <a:off x="4010019" y="4864775"/>
            <a:ext cx="2743200" cy="365125"/>
          </a:xfrm>
        </p:spPr>
        <p:txBody>
          <a:bodyPr>
            <a:noAutofit/>
          </a:bodyPr>
          <a:lstStyle>
            <a:lvl1pPr marL="0" indent="0">
              <a:buFontTx/>
              <a:buNone/>
              <a:defRPr sz="1400" b="1">
                <a:solidFill>
                  <a:srgbClr val="009CDD"/>
                </a:solidFill>
                <a:latin typeface="Arial" panose="020B0604020202020204" pitchFamily="34" charset="0"/>
                <a:cs typeface="Arial" panose="020B0604020202020204" pitchFamily="34" charset="0"/>
              </a:defRPr>
            </a:lvl1pPr>
            <a:lvl2pPr marL="457200" indent="0">
              <a:buFontTx/>
              <a:buNone/>
              <a:defRPr sz="1400" b="1">
                <a:solidFill>
                  <a:srgbClr val="009CDD"/>
                </a:solidFill>
                <a:latin typeface="Arial" panose="020B0604020202020204" pitchFamily="34" charset="0"/>
                <a:cs typeface="Arial" panose="020B0604020202020204" pitchFamily="34" charset="0"/>
              </a:defRPr>
            </a:lvl2pPr>
            <a:lvl3pPr marL="914400" indent="0">
              <a:buFontTx/>
              <a:buNone/>
              <a:defRPr sz="1400" b="1">
                <a:solidFill>
                  <a:srgbClr val="009CDD"/>
                </a:solidFill>
                <a:latin typeface="Arial" panose="020B0604020202020204" pitchFamily="34" charset="0"/>
                <a:cs typeface="Arial" panose="020B0604020202020204" pitchFamily="34" charset="0"/>
              </a:defRPr>
            </a:lvl3pPr>
            <a:lvl4pPr marL="1371600" indent="0">
              <a:buFontTx/>
              <a:buNone/>
              <a:defRPr sz="1400" b="1">
                <a:solidFill>
                  <a:srgbClr val="009CDD"/>
                </a:solidFill>
                <a:latin typeface="Arial" panose="020B0604020202020204" pitchFamily="34" charset="0"/>
                <a:cs typeface="Arial" panose="020B0604020202020204" pitchFamily="34" charset="0"/>
              </a:defRPr>
            </a:lvl4pPr>
            <a:lvl5pPr marL="1828800" indent="0">
              <a:buFontTx/>
              <a:buNone/>
              <a:defRPr sz="1400" b="1">
                <a:solidFill>
                  <a:srgbClr val="009CDD"/>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14" name="Text Placeholder 7">
            <a:extLst>
              <a:ext uri="{FF2B5EF4-FFF2-40B4-BE49-F238E27FC236}">
                <a16:creationId xmlns:a16="http://schemas.microsoft.com/office/drawing/2014/main" id="{71A078B7-FEEF-40A4-B358-FC425340C48B}"/>
              </a:ext>
            </a:extLst>
          </p:cNvPr>
          <p:cNvSpPr>
            <a:spLocks noGrp="1"/>
          </p:cNvSpPr>
          <p:nvPr>
            <p:ph type="body" sz="quarter" idx="15"/>
          </p:nvPr>
        </p:nvSpPr>
        <p:spPr>
          <a:xfrm>
            <a:off x="7078174" y="4863049"/>
            <a:ext cx="2743200" cy="365125"/>
          </a:xfrm>
        </p:spPr>
        <p:txBody>
          <a:bodyPr>
            <a:noAutofit/>
          </a:bodyPr>
          <a:lstStyle>
            <a:lvl1pPr marL="0" indent="0">
              <a:buFontTx/>
              <a:buNone/>
              <a:defRPr sz="1400" b="1">
                <a:solidFill>
                  <a:srgbClr val="009CDD"/>
                </a:solidFill>
                <a:latin typeface="Arial" panose="020B0604020202020204" pitchFamily="34" charset="0"/>
                <a:cs typeface="Arial" panose="020B0604020202020204" pitchFamily="34" charset="0"/>
              </a:defRPr>
            </a:lvl1pPr>
            <a:lvl2pPr marL="457200" indent="0">
              <a:buFontTx/>
              <a:buNone/>
              <a:defRPr sz="1400" b="1">
                <a:solidFill>
                  <a:srgbClr val="009CDD"/>
                </a:solidFill>
                <a:latin typeface="Arial" panose="020B0604020202020204" pitchFamily="34" charset="0"/>
                <a:cs typeface="Arial" panose="020B0604020202020204" pitchFamily="34" charset="0"/>
              </a:defRPr>
            </a:lvl2pPr>
            <a:lvl3pPr marL="914400" indent="0">
              <a:buFontTx/>
              <a:buNone/>
              <a:defRPr sz="1400" b="1">
                <a:solidFill>
                  <a:srgbClr val="009CDD"/>
                </a:solidFill>
                <a:latin typeface="Arial" panose="020B0604020202020204" pitchFamily="34" charset="0"/>
                <a:cs typeface="Arial" panose="020B0604020202020204" pitchFamily="34" charset="0"/>
              </a:defRPr>
            </a:lvl3pPr>
            <a:lvl4pPr marL="1371600" indent="0">
              <a:buFontTx/>
              <a:buNone/>
              <a:defRPr sz="1400" b="1">
                <a:solidFill>
                  <a:srgbClr val="009CDD"/>
                </a:solidFill>
                <a:latin typeface="Arial" panose="020B0604020202020204" pitchFamily="34" charset="0"/>
                <a:cs typeface="Arial" panose="020B0604020202020204" pitchFamily="34" charset="0"/>
              </a:defRPr>
            </a:lvl4pPr>
            <a:lvl5pPr marL="1828800" indent="0">
              <a:buFontTx/>
              <a:buNone/>
              <a:defRPr sz="1400" b="1">
                <a:solidFill>
                  <a:srgbClr val="009CDD"/>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pic>
        <p:nvPicPr>
          <p:cNvPr id="13" name="Picture 12" descr="A picture containing text, clipart&#10;&#10;Description automatically generated">
            <a:extLst>
              <a:ext uri="{FF2B5EF4-FFF2-40B4-BE49-F238E27FC236}">
                <a16:creationId xmlns:a16="http://schemas.microsoft.com/office/drawing/2014/main" id="{79CD87C3-99FA-427F-9055-0170D93046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2979" y="0"/>
            <a:ext cx="1126878" cy="1126878"/>
          </a:xfrm>
          <a:prstGeom prst="rect">
            <a:avLst/>
          </a:prstGeom>
        </p:spPr>
      </p:pic>
      <p:sp>
        <p:nvSpPr>
          <p:cNvPr id="8" name="Text Placeholder 7">
            <a:extLst>
              <a:ext uri="{FF2B5EF4-FFF2-40B4-BE49-F238E27FC236}">
                <a16:creationId xmlns:a16="http://schemas.microsoft.com/office/drawing/2014/main" id="{DADE2632-E564-449A-99BF-9284264F596F}"/>
              </a:ext>
            </a:extLst>
          </p:cNvPr>
          <p:cNvSpPr>
            <a:spLocks noGrp="1"/>
          </p:cNvSpPr>
          <p:nvPr>
            <p:ph type="body" sz="quarter" idx="13"/>
          </p:nvPr>
        </p:nvSpPr>
        <p:spPr>
          <a:xfrm>
            <a:off x="900103" y="4864775"/>
            <a:ext cx="2743200" cy="365125"/>
          </a:xfrm>
        </p:spPr>
        <p:txBody>
          <a:bodyPr>
            <a:noAutofit/>
          </a:bodyPr>
          <a:lstStyle>
            <a:lvl1pPr marL="0" indent="0">
              <a:buFontTx/>
              <a:buNone/>
              <a:defRPr sz="1400" b="1">
                <a:solidFill>
                  <a:srgbClr val="009CDD"/>
                </a:solidFill>
                <a:latin typeface="Arial" panose="020B0604020202020204" pitchFamily="34" charset="0"/>
                <a:cs typeface="Arial" panose="020B0604020202020204" pitchFamily="34" charset="0"/>
              </a:defRPr>
            </a:lvl1pPr>
            <a:lvl2pPr marL="457200" indent="0">
              <a:buFontTx/>
              <a:buNone/>
              <a:defRPr sz="1400" b="1">
                <a:solidFill>
                  <a:srgbClr val="009CDD"/>
                </a:solidFill>
                <a:latin typeface="Arial" panose="020B0604020202020204" pitchFamily="34" charset="0"/>
                <a:cs typeface="Arial" panose="020B0604020202020204" pitchFamily="34" charset="0"/>
              </a:defRPr>
            </a:lvl2pPr>
            <a:lvl3pPr marL="914400" indent="0">
              <a:buFontTx/>
              <a:buNone/>
              <a:defRPr sz="1400" b="1">
                <a:solidFill>
                  <a:srgbClr val="009CDD"/>
                </a:solidFill>
                <a:latin typeface="Arial" panose="020B0604020202020204" pitchFamily="34" charset="0"/>
                <a:cs typeface="Arial" panose="020B0604020202020204" pitchFamily="34" charset="0"/>
              </a:defRPr>
            </a:lvl3pPr>
            <a:lvl4pPr marL="1371600" indent="0">
              <a:buFontTx/>
              <a:buNone/>
              <a:defRPr sz="1400" b="1">
                <a:solidFill>
                  <a:srgbClr val="009CDD"/>
                </a:solidFill>
                <a:latin typeface="Arial" panose="020B0604020202020204" pitchFamily="34" charset="0"/>
                <a:cs typeface="Arial" panose="020B0604020202020204" pitchFamily="34" charset="0"/>
              </a:defRPr>
            </a:lvl4pPr>
            <a:lvl5pPr marL="1828800" indent="0">
              <a:buFontTx/>
              <a:buNone/>
              <a:defRPr sz="1400" b="1">
                <a:solidFill>
                  <a:srgbClr val="009CDD"/>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3452774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tsikko + sisältö">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57BE4B6-5D09-FDBA-FFAF-8650465AFF76}"/>
              </a:ext>
            </a:extLst>
          </p:cNvPr>
          <p:cNvSpPr>
            <a:spLocks noGrp="1"/>
          </p:cNvSpPr>
          <p:nvPr>
            <p:ph type="title"/>
          </p:nvPr>
        </p:nvSpPr>
        <p:spPr>
          <a:xfrm>
            <a:off x="937028" y="551054"/>
            <a:ext cx="8182034" cy="1009651"/>
          </a:xfrm>
        </p:spPr>
        <p:txBody>
          <a:bodyPr>
            <a:normAutofit/>
          </a:bodyPr>
          <a:lstStyle>
            <a:lvl1pPr>
              <a:defRPr sz="3600" b="1">
                <a:solidFill>
                  <a:srgbClr val="0058A2"/>
                </a:solidFill>
                <a:latin typeface="Arial" panose="020B0604020202020204" pitchFamily="34" charset="0"/>
                <a:cs typeface="Arial" panose="020B0604020202020204" pitchFamily="34" charset="0"/>
              </a:defRPr>
            </a:lvl1pPr>
          </a:lstStyle>
          <a:p>
            <a:r>
              <a:rPr lang="en-US" dirty="0"/>
              <a:t>Click to edit Master title style</a:t>
            </a:r>
            <a:endParaRPr lang="fi-FI" dirty="0"/>
          </a:p>
        </p:txBody>
      </p:sp>
      <p:sp>
        <p:nvSpPr>
          <p:cNvPr id="8" name="Rectangle 7">
            <a:extLst>
              <a:ext uri="{FF2B5EF4-FFF2-40B4-BE49-F238E27FC236}">
                <a16:creationId xmlns:a16="http://schemas.microsoft.com/office/drawing/2014/main" id="{91D41940-0874-5670-39B9-4CEA934048C2}"/>
              </a:ext>
            </a:extLst>
          </p:cNvPr>
          <p:cNvSpPr/>
          <p:nvPr userDrawn="1"/>
        </p:nvSpPr>
        <p:spPr>
          <a:xfrm>
            <a:off x="0" y="1"/>
            <a:ext cx="12192000" cy="224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9" name="Picture 12" descr="A picture containing text, clipart&#10;&#10;Description automatically generated">
            <a:extLst>
              <a:ext uri="{FF2B5EF4-FFF2-40B4-BE49-F238E27FC236}">
                <a16:creationId xmlns:a16="http://schemas.microsoft.com/office/drawing/2014/main" id="{F0642D33-E386-4FAB-8D70-A8EC9D4162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3002" y="0"/>
            <a:ext cx="845598" cy="845598"/>
          </a:xfrm>
          <a:prstGeom prst="rect">
            <a:avLst/>
          </a:prstGeom>
        </p:spPr>
      </p:pic>
      <p:sp>
        <p:nvSpPr>
          <p:cNvPr id="10" name="Rectangle 9">
            <a:extLst>
              <a:ext uri="{FF2B5EF4-FFF2-40B4-BE49-F238E27FC236}">
                <a16:creationId xmlns:a16="http://schemas.microsoft.com/office/drawing/2014/main" id="{740111DD-4BE7-87AA-909B-CD627F08DB6E}"/>
              </a:ext>
            </a:extLst>
          </p:cNvPr>
          <p:cNvSpPr/>
          <p:nvPr userDrawn="1"/>
        </p:nvSpPr>
        <p:spPr>
          <a:xfrm>
            <a:off x="0" y="6470652"/>
            <a:ext cx="12192000" cy="387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xtBox 10">
            <a:extLst>
              <a:ext uri="{FF2B5EF4-FFF2-40B4-BE49-F238E27FC236}">
                <a16:creationId xmlns:a16="http://schemas.microsoft.com/office/drawing/2014/main" id="{4FC53990-55D0-CEB6-67D8-23347F231609}"/>
              </a:ext>
            </a:extLst>
          </p:cNvPr>
          <p:cNvSpPr txBox="1"/>
          <p:nvPr userDrawn="1"/>
        </p:nvSpPr>
        <p:spPr>
          <a:xfrm>
            <a:off x="937028" y="6548910"/>
            <a:ext cx="2505891" cy="230832"/>
          </a:xfrm>
          <a:prstGeom prst="rect">
            <a:avLst/>
          </a:prstGeom>
          <a:noFill/>
        </p:spPr>
        <p:txBody>
          <a:bodyPr wrap="square" rtlCol="0">
            <a:spAutoFit/>
          </a:bodyPr>
          <a:lstStyle/>
          <a:p>
            <a:r>
              <a:rPr lang="fi-FI" sz="900" b="1" dirty="0">
                <a:solidFill>
                  <a:srgbClr val="004B9A"/>
                </a:solidFill>
                <a:latin typeface="Arial" panose="020B0604020202020204" pitchFamily="34" charset="0"/>
                <a:cs typeface="Arial" panose="020B0604020202020204" pitchFamily="34" charset="0"/>
              </a:rPr>
              <a:t>ETLA | </a:t>
            </a:r>
            <a:r>
              <a:rPr lang="fi-FI" sz="900" b="0" dirty="0">
                <a:solidFill>
                  <a:srgbClr val="004B9A"/>
                </a:solidFill>
                <a:latin typeface="Arial" panose="020B0604020202020204" pitchFamily="34" charset="0"/>
                <a:cs typeface="Arial" panose="020B0604020202020204" pitchFamily="34" charset="0"/>
              </a:rPr>
              <a:t>Elinkeinoelämän tutkimuslaitos</a:t>
            </a:r>
          </a:p>
        </p:txBody>
      </p:sp>
      <p:sp>
        <p:nvSpPr>
          <p:cNvPr id="13" name="Content Placeholder 12">
            <a:extLst>
              <a:ext uri="{FF2B5EF4-FFF2-40B4-BE49-F238E27FC236}">
                <a16:creationId xmlns:a16="http://schemas.microsoft.com/office/drawing/2014/main" id="{9FE8BBA5-7E47-B2EE-0094-7C5983D0907F}"/>
              </a:ext>
            </a:extLst>
          </p:cNvPr>
          <p:cNvSpPr>
            <a:spLocks noGrp="1"/>
          </p:cNvSpPr>
          <p:nvPr>
            <p:ph sz="quarter" idx="15"/>
          </p:nvPr>
        </p:nvSpPr>
        <p:spPr>
          <a:xfrm>
            <a:off x="937028" y="1912188"/>
            <a:ext cx="8181975" cy="41306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25824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elkkä otsikko">
    <p:bg>
      <p:bgPr>
        <a:solidFill>
          <a:srgbClr val="F0F5F9"/>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D6E5086-CD14-C304-0A4A-EBB0A4160022}"/>
              </a:ext>
            </a:extLst>
          </p:cNvPr>
          <p:cNvSpPr>
            <a:spLocks noGrp="1"/>
          </p:cNvSpPr>
          <p:nvPr>
            <p:ph type="title"/>
          </p:nvPr>
        </p:nvSpPr>
        <p:spPr>
          <a:xfrm>
            <a:off x="937028" y="551054"/>
            <a:ext cx="8182034" cy="1009651"/>
          </a:xfrm>
        </p:spPr>
        <p:txBody>
          <a:bodyPr>
            <a:normAutofit/>
          </a:bodyPr>
          <a:lstStyle>
            <a:lvl1pPr>
              <a:defRPr sz="3600" b="1">
                <a:solidFill>
                  <a:srgbClr val="0058A2"/>
                </a:solidFill>
                <a:latin typeface="Arial" panose="020B0604020202020204" pitchFamily="34" charset="0"/>
                <a:cs typeface="Arial" panose="020B0604020202020204" pitchFamily="34" charset="0"/>
              </a:defRPr>
            </a:lvl1pPr>
          </a:lstStyle>
          <a:p>
            <a:r>
              <a:rPr lang="en-US" dirty="0"/>
              <a:t>Click to edit Master title style</a:t>
            </a:r>
            <a:endParaRPr lang="fi-FI" dirty="0"/>
          </a:p>
        </p:txBody>
      </p:sp>
      <p:sp>
        <p:nvSpPr>
          <p:cNvPr id="13" name="Rectangle 6">
            <a:extLst>
              <a:ext uri="{FF2B5EF4-FFF2-40B4-BE49-F238E27FC236}">
                <a16:creationId xmlns:a16="http://schemas.microsoft.com/office/drawing/2014/main" id="{77656863-7F95-8388-823D-CAD64C382942}"/>
              </a:ext>
            </a:extLst>
          </p:cNvPr>
          <p:cNvSpPr/>
          <p:nvPr userDrawn="1"/>
        </p:nvSpPr>
        <p:spPr>
          <a:xfrm>
            <a:off x="0" y="1"/>
            <a:ext cx="12192000" cy="224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1" name="Picture 12" descr="A picture containing text, clipart&#10;&#10;Description automatically generated">
            <a:extLst>
              <a:ext uri="{FF2B5EF4-FFF2-40B4-BE49-F238E27FC236}">
                <a16:creationId xmlns:a16="http://schemas.microsoft.com/office/drawing/2014/main" id="{84C759F5-FE5F-9596-C4BE-D15640A56D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3002" y="0"/>
            <a:ext cx="845598" cy="845598"/>
          </a:xfrm>
          <a:prstGeom prst="rect">
            <a:avLst/>
          </a:prstGeom>
        </p:spPr>
      </p:pic>
      <p:sp>
        <p:nvSpPr>
          <p:cNvPr id="14" name="Rectangle 5">
            <a:extLst>
              <a:ext uri="{FF2B5EF4-FFF2-40B4-BE49-F238E27FC236}">
                <a16:creationId xmlns:a16="http://schemas.microsoft.com/office/drawing/2014/main" id="{8CCB2D14-9339-4055-50B4-02F4EA228B07}"/>
              </a:ext>
            </a:extLst>
          </p:cNvPr>
          <p:cNvSpPr/>
          <p:nvPr userDrawn="1"/>
        </p:nvSpPr>
        <p:spPr>
          <a:xfrm>
            <a:off x="0" y="6470652"/>
            <a:ext cx="12192000" cy="387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TextBox 14">
            <a:extLst>
              <a:ext uri="{FF2B5EF4-FFF2-40B4-BE49-F238E27FC236}">
                <a16:creationId xmlns:a16="http://schemas.microsoft.com/office/drawing/2014/main" id="{E10D3603-B5DA-324A-3FBA-C6BEC61C0ACD}"/>
              </a:ext>
            </a:extLst>
          </p:cNvPr>
          <p:cNvSpPr txBox="1"/>
          <p:nvPr userDrawn="1"/>
        </p:nvSpPr>
        <p:spPr>
          <a:xfrm>
            <a:off x="937028" y="6548910"/>
            <a:ext cx="2505891" cy="230832"/>
          </a:xfrm>
          <a:prstGeom prst="rect">
            <a:avLst/>
          </a:prstGeom>
          <a:noFill/>
        </p:spPr>
        <p:txBody>
          <a:bodyPr wrap="square" rtlCol="0">
            <a:spAutoFit/>
          </a:bodyPr>
          <a:lstStyle/>
          <a:p>
            <a:r>
              <a:rPr lang="fi-FI" sz="900" b="1" dirty="0">
                <a:solidFill>
                  <a:srgbClr val="004B9A"/>
                </a:solidFill>
                <a:latin typeface="Arial" panose="020B0604020202020204" pitchFamily="34" charset="0"/>
                <a:cs typeface="Arial" panose="020B0604020202020204" pitchFamily="34" charset="0"/>
              </a:rPr>
              <a:t>ETLA | </a:t>
            </a:r>
            <a:r>
              <a:rPr lang="fi-FI" sz="900" b="0" dirty="0">
                <a:solidFill>
                  <a:srgbClr val="004B9A"/>
                </a:solidFill>
                <a:latin typeface="Arial" panose="020B0604020202020204" pitchFamily="34" charset="0"/>
                <a:cs typeface="Arial" panose="020B0604020202020204" pitchFamily="34" charset="0"/>
              </a:rPr>
              <a:t>Elinkeinoelämän tutkimuslaitos</a:t>
            </a:r>
          </a:p>
        </p:txBody>
      </p:sp>
    </p:spTree>
    <p:extLst>
      <p:ext uri="{BB962C8B-B14F-4D97-AF65-F5344CB8AC3E}">
        <p14:creationId xmlns:p14="http://schemas.microsoft.com/office/powerpoint/2010/main" val="352393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yhjä sivu">
    <p:bg>
      <p:bgPr>
        <a:solidFill>
          <a:srgbClr val="F0F5F9"/>
        </a:solidFill>
        <a:effectLst/>
      </p:bgPr>
    </p:bg>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814C03AF-33B8-A0A3-15F1-EE060EDA85A6}"/>
              </a:ext>
            </a:extLst>
          </p:cNvPr>
          <p:cNvSpPr/>
          <p:nvPr userDrawn="1"/>
        </p:nvSpPr>
        <p:spPr>
          <a:xfrm>
            <a:off x="0" y="1"/>
            <a:ext cx="12192000" cy="224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1" name="Picture 12" descr="A picture containing text, clipart&#10;&#10;Description automatically generated">
            <a:extLst>
              <a:ext uri="{FF2B5EF4-FFF2-40B4-BE49-F238E27FC236}">
                <a16:creationId xmlns:a16="http://schemas.microsoft.com/office/drawing/2014/main" id="{84C759F5-FE5F-9596-C4BE-D15640A56D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3002" y="0"/>
            <a:ext cx="845598" cy="845598"/>
          </a:xfrm>
          <a:prstGeom prst="rect">
            <a:avLst/>
          </a:prstGeom>
        </p:spPr>
      </p:pic>
      <p:sp>
        <p:nvSpPr>
          <p:cNvPr id="13" name="Rectangle 5">
            <a:extLst>
              <a:ext uri="{FF2B5EF4-FFF2-40B4-BE49-F238E27FC236}">
                <a16:creationId xmlns:a16="http://schemas.microsoft.com/office/drawing/2014/main" id="{0464C80C-E915-3794-6A45-7B0E32B9DD69}"/>
              </a:ext>
            </a:extLst>
          </p:cNvPr>
          <p:cNvSpPr/>
          <p:nvPr userDrawn="1"/>
        </p:nvSpPr>
        <p:spPr>
          <a:xfrm>
            <a:off x="0" y="6470652"/>
            <a:ext cx="12192000" cy="387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TextBox 14">
            <a:extLst>
              <a:ext uri="{FF2B5EF4-FFF2-40B4-BE49-F238E27FC236}">
                <a16:creationId xmlns:a16="http://schemas.microsoft.com/office/drawing/2014/main" id="{0A98B4BC-AFCA-A284-9FB7-E2B218CEE126}"/>
              </a:ext>
            </a:extLst>
          </p:cNvPr>
          <p:cNvSpPr txBox="1"/>
          <p:nvPr userDrawn="1"/>
        </p:nvSpPr>
        <p:spPr>
          <a:xfrm>
            <a:off x="937028" y="6548910"/>
            <a:ext cx="2505891" cy="230832"/>
          </a:xfrm>
          <a:prstGeom prst="rect">
            <a:avLst/>
          </a:prstGeom>
          <a:noFill/>
        </p:spPr>
        <p:txBody>
          <a:bodyPr wrap="square" rtlCol="0">
            <a:spAutoFit/>
          </a:bodyPr>
          <a:lstStyle/>
          <a:p>
            <a:r>
              <a:rPr lang="fi-FI" sz="900" b="1" dirty="0">
                <a:solidFill>
                  <a:srgbClr val="004B9A"/>
                </a:solidFill>
                <a:latin typeface="Arial" panose="020B0604020202020204" pitchFamily="34" charset="0"/>
                <a:cs typeface="Arial" panose="020B0604020202020204" pitchFamily="34" charset="0"/>
              </a:rPr>
              <a:t>ETLA | </a:t>
            </a:r>
            <a:r>
              <a:rPr lang="fi-FI" sz="900" b="0" dirty="0">
                <a:solidFill>
                  <a:srgbClr val="004B9A"/>
                </a:solidFill>
                <a:latin typeface="Arial" panose="020B0604020202020204" pitchFamily="34" charset="0"/>
                <a:cs typeface="Arial" panose="020B0604020202020204" pitchFamily="34" charset="0"/>
              </a:rPr>
              <a:t>Elinkeinoelämän tutkimuslaitos</a:t>
            </a:r>
          </a:p>
        </p:txBody>
      </p:sp>
    </p:spTree>
    <p:extLst>
      <p:ext uri="{BB962C8B-B14F-4D97-AF65-F5344CB8AC3E}">
        <p14:creationId xmlns:p14="http://schemas.microsoft.com/office/powerpoint/2010/main" val="19464038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yhjä sivu 2">
    <p:bg>
      <p:bgPr>
        <a:solidFill>
          <a:srgbClr val="F0F5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11236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gressi + teksti">
    <p:bg>
      <p:bgPr>
        <a:solidFill>
          <a:srgbClr val="F0F5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D74C7-B146-44A4-B536-9A06C106BF8A}"/>
              </a:ext>
            </a:extLst>
          </p:cNvPr>
          <p:cNvSpPr>
            <a:spLocks noGrp="1"/>
          </p:cNvSpPr>
          <p:nvPr>
            <p:ph type="title"/>
          </p:nvPr>
        </p:nvSpPr>
        <p:spPr>
          <a:xfrm>
            <a:off x="937028" y="551054"/>
            <a:ext cx="8182034" cy="1009651"/>
          </a:xfrm>
        </p:spPr>
        <p:txBody>
          <a:bodyPr>
            <a:normAutofit/>
          </a:bodyPr>
          <a:lstStyle>
            <a:lvl1pPr>
              <a:defRPr sz="3600" b="1">
                <a:solidFill>
                  <a:srgbClr val="0058A2"/>
                </a:solidFill>
                <a:latin typeface="Arial" panose="020B0604020202020204" pitchFamily="34" charset="0"/>
                <a:cs typeface="Arial" panose="020B0604020202020204" pitchFamily="34" charset="0"/>
              </a:defRPr>
            </a:lvl1pPr>
          </a:lstStyle>
          <a:p>
            <a:r>
              <a:rPr lang="en-US" dirty="0"/>
              <a:t>Click to edit Master title style</a:t>
            </a:r>
            <a:endParaRPr lang="fi-FI" dirty="0"/>
          </a:p>
        </p:txBody>
      </p:sp>
      <p:sp>
        <p:nvSpPr>
          <p:cNvPr id="19" name="Text Placeholder 18">
            <a:extLst>
              <a:ext uri="{FF2B5EF4-FFF2-40B4-BE49-F238E27FC236}">
                <a16:creationId xmlns:a16="http://schemas.microsoft.com/office/drawing/2014/main" id="{B9CC316C-ADFC-42FC-9340-421F613BCEC5}"/>
              </a:ext>
            </a:extLst>
          </p:cNvPr>
          <p:cNvSpPr>
            <a:spLocks noGrp="1"/>
          </p:cNvSpPr>
          <p:nvPr>
            <p:ph type="body" sz="quarter" idx="11"/>
          </p:nvPr>
        </p:nvSpPr>
        <p:spPr>
          <a:xfrm>
            <a:off x="937028" y="2127720"/>
            <a:ext cx="8182034" cy="1933575"/>
          </a:xfrm>
        </p:spPr>
        <p:txBody>
          <a:bodyPr>
            <a:normAutofit/>
          </a:bodyPr>
          <a:lstStyle>
            <a:lvl1pPr marL="0" indent="0">
              <a:buFontTx/>
              <a:buNone/>
              <a:defRPr sz="1600" b="1">
                <a:solidFill>
                  <a:srgbClr val="004B9A"/>
                </a:solidFill>
                <a:latin typeface="Arial" panose="020B0604020202020204" pitchFamily="34" charset="0"/>
                <a:cs typeface="Arial" panose="020B0604020202020204" pitchFamily="34" charset="0"/>
              </a:defRPr>
            </a:lvl1pPr>
            <a:lvl2pPr marL="457200" indent="0">
              <a:buFontTx/>
              <a:buNone/>
              <a:defRPr sz="1600" b="1">
                <a:solidFill>
                  <a:srgbClr val="004B9A"/>
                </a:solidFill>
                <a:latin typeface="Arial" panose="020B0604020202020204" pitchFamily="34" charset="0"/>
                <a:cs typeface="Arial" panose="020B0604020202020204" pitchFamily="34" charset="0"/>
              </a:defRPr>
            </a:lvl2pPr>
            <a:lvl3pPr marL="914400" indent="0">
              <a:buFontTx/>
              <a:buNone/>
              <a:defRPr sz="1600" b="1">
                <a:solidFill>
                  <a:srgbClr val="004B9A"/>
                </a:solidFill>
                <a:latin typeface="Arial" panose="020B0604020202020204" pitchFamily="34" charset="0"/>
                <a:cs typeface="Arial" panose="020B0604020202020204" pitchFamily="34" charset="0"/>
              </a:defRPr>
            </a:lvl3pPr>
            <a:lvl4pPr marL="1371600" indent="0">
              <a:buFontTx/>
              <a:buNone/>
              <a:defRPr sz="1600" b="1">
                <a:solidFill>
                  <a:srgbClr val="004B9A"/>
                </a:solidFill>
                <a:latin typeface="Arial" panose="020B0604020202020204" pitchFamily="34" charset="0"/>
                <a:cs typeface="Arial" panose="020B0604020202020204" pitchFamily="34" charset="0"/>
              </a:defRPr>
            </a:lvl4pPr>
            <a:lvl5pPr marL="1828800" indent="0">
              <a:buFontTx/>
              <a:buNone/>
              <a:defRPr sz="1600" b="1">
                <a:solidFill>
                  <a:srgbClr val="004B9A"/>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8">
            <a:extLst>
              <a:ext uri="{FF2B5EF4-FFF2-40B4-BE49-F238E27FC236}">
                <a16:creationId xmlns:a16="http://schemas.microsoft.com/office/drawing/2014/main" id="{BC4B4219-888F-4357-AC4E-C7E0D8EAEB06}"/>
              </a:ext>
            </a:extLst>
          </p:cNvPr>
          <p:cNvSpPr>
            <a:spLocks noGrp="1"/>
          </p:cNvSpPr>
          <p:nvPr>
            <p:ph type="body" sz="quarter" idx="12"/>
          </p:nvPr>
        </p:nvSpPr>
        <p:spPr>
          <a:xfrm>
            <a:off x="937028" y="4174607"/>
            <a:ext cx="8182034" cy="1933575"/>
          </a:xfrm>
        </p:spPr>
        <p:txBody>
          <a:bodyPr>
            <a:normAutofit/>
          </a:bodyPr>
          <a:lstStyle>
            <a:lvl1pPr marL="0" indent="0">
              <a:buFontTx/>
              <a:buNone/>
              <a:defRPr sz="1600">
                <a:solidFill>
                  <a:srgbClr val="005092"/>
                </a:solidFill>
                <a:latin typeface="Arial" panose="020B0604020202020204" pitchFamily="34" charset="0"/>
                <a:cs typeface="Arial" panose="020B0604020202020204" pitchFamily="34" charset="0"/>
              </a:defRPr>
            </a:lvl1pPr>
            <a:lvl2pPr marL="457200" indent="0">
              <a:buFontTx/>
              <a:buNone/>
              <a:defRPr sz="1600">
                <a:solidFill>
                  <a:srgbClr val="005092"/>
                </a:solidFill>
                <a:latin typeface="Arial" panose="020B0604020202020204" pitchFamily="34" charset="0"/>
                <a:cs typeface="Arial" panose="020B0604020202020204" pitchFamily="34" charset="0"/>
              </a:defRPr>
            </a:lvl2pPr>
            <a:lvl3pPr marL="914400" indent="0">
              <a:buFontTx/>
              <a:buNone/>
              <a:defRPr sz="1600">
                <a:solidFill>
                  <a:srgbClr val="005092"/>
                </a:solidFill>
                <a:latin typeface="Arial" panose="020B0604020202020204" pitchFamily="34" charset="0"/>
                <a:cs typeface="Arial" panose="020B0604020202020204" pitchFamily="34" charset="0"/>
              </a:defRPr>
            </a:lvl3pPr>
            <a:lvl4pPr marL="1371600" indent="0">
              <a:buFontTx/>
              <a:buNone/>
              <a:defRPr sz="1600">
                <a:solidFill>
                  <a:srgbClr val="005092"/>
                </a:solidFill>
                <a:latin typeface="Arial" panose="020B0604020202020204" pitchFamily="34" charset="0"/>
                <a:cs typeface="Arial" panose="020B0604020202020204" pitchFamily="34" charset="0"/>
              </a:defRPr>
            </a:lvl4pPr>
            <a:lvl5pPr marL="1828800" indent="0">
              <a:buFontTx/>
              <a:buNone/>
              <a:defRPr sz="1600">
                <a:solidFill>
                  <a:srgbClr val="00509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6">
            <a:extLst>
              <a:ext uri="{FF2B5EF4-FFF2-40B4-BE49-F238E27FC236}">
                <a16:creationId xmlns:a16="http://schemas.microsoft.com/office/drawing/2014/main" id="{0277E4E9-B87C-821B-7164-79E6FFD11D63}"/>
              </a:ext>
            </a:extLst>
          </p:cNvPr>
          <p:cNvSpPr/>
          <p:nvPr userDrawn="1"/>
        </p:nvSpPr>
        <p:spPr>
          <a:xfrm>
            <a:off x="0" y="1"/>
            <a:ext cx="12192000" cy="224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2" name="Picture 12" descr="A picture containing text, clipart&#10;&#10;Description automatically generated">
            <a:extLst>
              <a:ext uri="{FF2B5EF4-FFF2-40B4-BE49-F238E27FC236}">
                <a16:creationId xmlns:a16="http://schemas.microsoft.com/office/drawing/2014/main" id="{71D67CD1-E880-DFB8-6FE1-35F0E95632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3002" y="0"/>
            <a:ext cx="845598" cy="845598"/>
          </a:xfrm>
          <a:prstGeom prst="rect">
            <a:avLst/>
          </a:prstGeom>
        </p:spPr>
      </p:pic>
      <p:sp>
        <p:nvSpPr>
          <p:cNvPr id="16" name="Rectangle 5">
            <a:extLst>
              <a:ext uri="{FF2B5EF4-FFF2-40B4-BE49-F238E27FC236}">
                <a16:creationId xmlns:a16="http://schemas.microsoft.com/office/drawing/2014/main" id="{DD51306B-C96B-FC6C-9451-3C4623476372}"/>
              </a:ext>
            </a:extLst>
          </p:cNvPr>
          <p:cNvSpPr/>
          <p:nvPr userDrawn="1"/>
        </p:nvSpPr>
        <p:spPr>
          <a:xfrm>
            <a:off x="0" y="6470652"/>
            <a:ext cx="12192000" cy="387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TextBox 14">
            <a:extLst>
              <a:ext uri="{FF2B5EF4-FFF2-40B4-BE49-F238E27FC236}">
                <a16:creationId xmlns:a16="http://schemas.microsoft.com/office/drawing/2014/main" id="{5FEB11C9-795B-4271-D461-C72598433E2E}"/>
              </a:ext>
            </a:extLst>
          </p:cNvPr>
          <p:cNvSpPr txBox="1"/>
          <p:nvPr userDrawn="1"/>
        </p:nvSpPr>
        <p:spPr>
          <a:xfrm>
            <a:off x="937028" y="6548910"/>
            <a:ext cx="2505891" cy="230832"/>
          </a:xfrm>
          <a:prstGeom prst="rect">
            <a:avLst/>
          </a:prstGeom>
          <a:noFill/>
        </p:spPr>
        <p:txBody>
          <a:bodyPr wrap="square" rtlCol="0">
            <a:spAutoFit/>
          </a:bodyPr>
          <a:lstStyle/>
          <a:p>
            <a:r>
              <a:rPr lang="fi-FI" sz="900" b="1" dirty="0">
                <a:solidFill>
                  <a:srgbClr val="004B9A"/>
                </a:solidFill>
                <a:latin typeface="Arial" panose="020B0604020202020204" pitchFamily="34" charset="0"/>
                <a:cs typeface="Arial" panose="020B0604020202020204" pitchFamily="34" charset="0"/>
              </a:rPr>
              <a:t>ETLA | </a:t>
            </a:r>
            <a:r>
              <a:rPr lang="fi-FI" sz="900" b="0" dirty="0">
                <a:solidFill>
                  <a:srgbClr val="004B9A"/>
                </a:solidFill>
                <a:latin typeface="Arial" panose="020B0604020202020204" pitchFamily="34" charset="0"/>
                <a:cs typeface="Arial" panose="020B0604020202020204" pitchFamily="34" charset="0"/>
              </a:rPr>
              <a:t>Elinkeinoelämän tutkimuslaitos</a:t>
            </a:r>
          </a:p>
        </p:txBody>
      </p:sp>
    </p:spTree>
    <p:extLst>
      <p:ext uri="{BB962C8B-B14F-4D97-AF65-F5344CB8AC3E}">
        <p14:creationId xmlns:p14="http://schemas.microsoft.com/office/powerpoint/2010/main" val="3001502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B3EA2-BCF6-4F7A-9A66-F2F8B88C3BFC}"/>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16FD10AC-B254-4503-7C9C-DFB22A9113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E3D328D9-ABAC-6C45-3018-D4F01671E716}"/>
              </a:ext>
            </a:extLst>
          </p:cNvPr>
          <p:cNvSpPr>
            <a:spLocks noGrp="1"/>
          </p:cNvSpPr>
          <p:nvPr>
            <p:ph type="dt" sz="half" idx="10"/>
          </p:nvPr>
        </p:nvSpPr>
        <p:spPr/>
        <p:txBody>
          <a:bodyPr/>
          <a:lstStyle/>
          <a:p>
            <a:fld id="{4AA6A8B5-12DB-48C7-B13E-6BE089462A9C}" type="datetimeFigureOut">
              <a:rPr lang="LID4096" smtClean="0"/>
              <a:t>12/10/2024</a:t>
            </a:fld>
            <a:endParaRPr lang="LID4096"/>
          </a:p>
        </p:txBody>
      </p:sp>
      <p:sp>
        <p:nvSpPr>
          <p:cNvPr id="5" name="Footer Placeholder 4">
            <a:extLst>
              <a:ext uri="{FF2B5EF4-FFF2-40B4-BE49-F238E27FC236}">
                <a16:creationId xmlns:a16="http://schemas.microsoft.com/office/drawing/2014/main" id="{95C1A103-760C-0B19-1BEF-EBF8CE60AD86}"/>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FC786A3C-D05E-6D6F-5C16-B9786D57C8CC}"/>
              </a:ext>
            </a:extLst>
          </p:cNvPr>
          <p:cNvSpPr>
            <a:spLocks noGrp="1"/>
          </p:cNvSpPr>
          <p:nvPr>
            <p:ph type="sldNum" sz="quarter" idx="12"/>
          </p:nvPr>
        </p:nvSpPr>
        <p:spPr/>
        <p:txBody>
          <a:bodyPr/>
          <a:lstStyle/>
          <a:p>
            <a:fld id="{8485DACD-478A-4AC6-82CF-F1582751443E}" type="slidenum">
              <a:rPr lang="LID4096" smtClean="0"/>
              <a:t>‹#›</a:t>
            </a:fld>
            <a:endParaRPr lang="LID4096"/>
          </a:p>
        </p:txBody>
      </p:sp>
    </p:spTree>
    <p:extLst>
      <p:ext uri="{BB962C8B-B14F-4D97-AF65-F5344CB8AC3E}">
        <p14:creationId xmlns:p14="http://schemas.microsoft.com/office/powerpoint/2010/main" val="16736100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aksi sisältöä väliotsikoilla">
    <p:bg>
      <p:bgPr>
        <a:solidFill>
          <a:srgbClr val="F0F5F9"/>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CF3CF2E-57B9-32E4-6004-993B19F709F8}"/>
              </a:ext>
            </a:extLst>
          </p:cNvPr>
          <p:cNvSpPr>
            <a:spLocks noGrp="1"/>
          </p:cNvSpPr>
          <p:nvPr>
            <p:ph type="title"/>
          </p:nvPr>
        </p:nvSpPr>
        <p:spPr>
          <a:xfrm>
            <a:off x="937028" y="551054"/>
            <a:ext cx="8182034" cy="1009651"/>
          </a:xfrm>
        </p:spPr>
        <p:txBody>
          <a:bodyPr>
            <a:normAutofit/>
          </a:bodyPr>
          <a:lstStyle>
            <a:lvl1pPr>
              <a:defRPr sz="3600" b="1">
                <a:solidFill>
                  <a:srgbClr val="0058A2"/>
                </a:solidFill>
                <a:latin typeface="Arial" panose="020B0604020202020204" pitchFamily="34" charset="0"/>
                <a:cs typeface="Arial" panose="020B0604020202020204" pitchFamily="34" charset="0"/>
              </a:defRPr>
            </a:lvl1pPr>
          </a:lstStyle>
          <a:p>
            <a:r>
              <a:rPr lang="en-US" dirty="0"/>
              <a:t>Click to edit Master title style</a:t>
            </a:r>
            <a:endParaRPr lang="fi-FI" dirty="0"/>
          </a:p>
        </p:txBody>
      </p:sp>
      <p:sp>
        <p:nvSpPr>
          <p:cNvPr id="22" name="Text Placeholder 2">
            <a:extLst>
              <a:ext uri="{FF2B5EF4-FFF2-40B4-BE49-F238E27FC236}">
                <a16:creationId xmlns:a16="http://schemas.microsoft.com/office/drawing/2014/main" id="{CEA0DC1D-59C6-63CC-73C5-186DA5DBF084}"/>
              </a:ext>
            </a:extLst>
          </p:cNvPr>
          <p:cNvSpPr>
            <a:spLocks noGrp="1"/>
          </p:cNvSpPr>
          <p:nvPr>
            <p:ph type="body" idx="1"/>
          </p:nvPr>
        </p:nvSpPr>
        <p:spPr>
          <a:xfrm>
            <a:off x="938214" y="1991795"/>
            <a:ext cx="4007859" cy="513280"/>
          </a:xfrm>
        </p:spPr>
        <p:txBody>
          <a:bodyPr anchor="b">
            <a:normAutofit/>
          </a:bodyPr>
          <a:lstStyle>
            <a:lvl1pPr marL="0" indent="0">
              <a:buNone/>
              <a:defRPr sz="1800" b="1">
                <a:solidFill>
                  <a:srgbClr val="009CDD"/>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Content Placeholder 3">
            <a:extLst>
              <a:ext uri="{FF2B5EF4-FFF2-40B4-BE49-F238E27FC236}">
                <a16:creationId xmlns:a16="http://schemas.microsoft.com/office/drawing/2014/main" id="{4AEE2A64-2568-7371-55A2-E7482CFFFBAB}"/>
              </a:ext>
            </a:extLst>
          </p:cNvPr>
          <p:cNvSpPr>
            <a:spLocks noGrp="1"/>
          </p:cNvSpPr>
          <p:nvPr>
            <p:ph sz="half" idx="2"/>
          </p:nvPr>
        </p:nvSpPr>
        <p:spPr>
          <a:xfrm>
            <a:off x="938213" y="2505075"/>
            <a:ext cx="4007859" cy="3438525"/>
          </a:xfrm>
        </p:spPr>
        <p:txBody>
          <a:bodyPr>
            <a:normAutofit/>
          </a:bodyPr>
          <a:lstStyle>
            <a:lvl1pPr>
              <a:buClr>
                <a:srgbClr val="009CDD"/>
              </a:buClr>
              <a:defRPr sz="1600">
                <a:solidFill>
                  <a:srgbClr val="004B9A"/>
                </a:solidFill>
                <a:latin typeface="Arial" panose="020B0604020202020204" pitchFamily="34" charset="0"/>
                <a:cs typeface="Arial" panose="020B0604020202020204" pitchFamily="34" charset="0"/>
              </a:defRPr>
            </a:lvl1pPr>
            <a:lvl2pPr>
              <a:buClr>
                <a:srgbClr val="009CDD"/>
              </a:buClr>
              <a:defRPr sz="1600">
                <a:solidFill>
                  <a:srgbClr val="004B9A"/>
                </a:solidFill>
                <a:latin typeface="Arial" panose="020B0604020202020204" pitchFamily="34" charset="0"/>
                <a:cs typeface="Arial" panose="020B0604020202020204" pitchFamily="34" charset="0"/>
              </a:defRPr>
            </a:lvl2pPr>
            <a:lvl3pPr>
              <a:buClr>
                <a:srgbClr val="009CDD"/>
              </a:buClr>
              <a:defRPr sz="1600">
                <a:solidFill>
                  <a:srgbClr val="004B9A"/>
                </a:solidFill>
                <a:latin typeface="Arial" panose="020B0604020202020204" pitchFamily="34" charset="0"/>
                <a:cs typeface="Arial" panose="020B0604020202020204" pitchFamily="34" charset="0"/>
              </a:defRPr>
            </a:lvl3pPr>
            <a:lvl4pPr>
              <a:buClr>
                <a:srgbClr val="009CDD"/>
              </a:buClr>
              <a:defRPr sz="1600">
                <a:solidFill>
                  <a:srgbClr val="004B9A"/>
                </a:solidFill>
                <a:latin typeface="Arial" panose="020B0604020202020204" pitchFamily="34" charset="0"/>
                <a:cs typeface="Arial" panose="020B0604020202020204" pitchFamily="34" charset="0"/>
              </a:defRPr>
            </a:lvl4pPr>
            <a:lvl5pPr>
              <a:buClr>
                <a:srgbClr val="009CDD"/>
              </a:buClr>
              <a:defRPr sz="1600">
                <a:solidFill>
                  <a:srgbClr val="004B9A"/>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24" name="Text Placeholder 2">
            <a:extLst>
              <a:ext uri="{FF2B5EF4-FFF2-40B4-BE49-F238E27FC236}">
                <a16:creationId xmlns:a16="http://schemas.microsoft.com/office/drawing/2014/main" id="{2D025386-49D6-CA98-C60D-E5592B8E2A9E}"/>
              </a:ext>
            </a:extLst>
          </p:cNvPr>
          <p:cNvSpPr>
            <a:spLocks noGrp="1"/>
          </p:cNvSpPr>
          <p:nvPr>
            <p:ph type="body" idx="14"/>
          </p:nvPr>
        </p:nvSpPr>
        <p:spPr>
          <a:xfrm>
            <a:off x="5127829" y="1981363"/>
            <a:ext cx="4007859" cy="513280"/>
          </a:xfrm>
        </p:spPr>
        <p:txBody>
          <a:bodyPr anchor="b">
            <a:normAutofit/>
          </a:bodyPr>
          <a:lstStyle>
            <a:lvl1pPr marL="0" indent="0">
              <a:buNone/>
              <a:defRPr sz="1800" b="1">
                <a:solidFill>
                  <a:srgbClr val="009CDD"/>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5" name="Content Placeholder 3">
            <a:extLst>
              <a:ext uri="{FF2B5EF4-FFF2-40B4-BE49-F238E27FC236}">
                <a16:creationId xmlns:a16="http://schemas.microsoft.com/office/drawing/2014/main" id="{CC212991-CB3B-3D2B-2803-6A86BF79ED29}"/>
              </a:ext>
            </a:extLst>
          </p:cNvPr>
          <p:cNvSpPr>
            <a:spLocks noGrp="1"/>
          </p:cNvSpPr>
          <p:nvPr>
            <p:ph sz="half" idx="15"/>
          </p:nvPr>
        </p:nvSpPr>
        <p:spPr>
          <a:xfrm>
            <a:off x="5130599" y="2515507"/>
            <a:ext cx="4007859" cy="3438525"/>
          </a:xfrm>
        </p:spPr>
        <p:txBody>
          <a:bodyPr>
            <a:normAutofit/>
          </a:bodyPr>
          <a:lstStyle>
            <a:lvl1pPr>
              <a:buClr>
                <a:srgbClr val="009CDD"/>
              </a:buClr>
              <a:defRPr sz="1600">
                <a:solidFill>
                  <a:srgbClr val="004B9A"/>
                </a:solidFill>
                <a:latin typeface="Arial" panose="020B0604020202020204" pitchFamily="34" charset="0"/>
                <a:cs typeface="Arial" panose="020B0604020202020204" pitchFamily="34" charset="0"/>
              </a:defRPr>
            </a:lvl1pPr>
            <a:lvl2pPr>
              <a:buClr>
                <a:srgbClr val="009CDD"/>
              </a:buClr>
              <a:defRPr sz="1600">
                <a:solidFill>
                  <a:srgbClr val="004B9A"/>
                </a:solidFill>
                <a:latin typeface="Arial" panose="020B0604020202020204" pitchFamily="34" charset="0"/>
                <a:cs typeface="Arial" panose="020B0604020202020204" pitchFamily="34" charset="0"/>
              </a:defRPr>
            </a:lvl2pPr>
            <a:lvl3pPr>
              <a:buClr>
                <a:srgbClr val="009CDD"/>
              </a:buClr>
              <a:defRPr sz="1600">
                <a:solidFill>
                  <a:srgbClr val="004B9A"/>
                </a:solidFill>
                <a:latin typeface="Arial" panose="020B0604020202020204" pitchFamily="34" charset="0"/>
                <a:cs typeface="Arial" panose="020B0604020202020204" pitchFamily="34" charset="0"/>
              </a:defRPr>
            </a:lvl3pPr>
            <a:lvl4pPr>
              <a:buClr>
                <a:srgbClr val="009CDD"/>
              </a:buClr>
              <a:defRPr sz="1600">
                <a:solidFill>
                  <a:srgbClr val="004B9A"/>
                </a:solidFill>
                <a:latin typeface="Arial" panose="020B0604020202020204" pitchFamily="34" charset="0"/>
                <a:cs typeface="Arial" panose="020B0604020202020204" pitchFamily="34" charset="0"/>
              </a:defRPr>
            </a:lvl4pPr>
            <a:lvl5pPr>
              <a:buClr>
                <a:srgbClr val="009CDD"/>
              </a:buClr>
              <a:defRPr sz="1600">
                <a:solidFill>
                  <a:srgbClr val="004B9A"/>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19" name="Rectangle 6">
            <a:extLst>
              <a:ext uri="{FF2B5EF4-FFF2-40B4-BE49-F238E27FC236}">
                <a16:creationId xmlns:a16="http://schemas.microsoft.com/office/drawing/2014/main" id="{D70AE726-3D71-704D-0FFA-DBECEB100A49}"/>
              </a:ext>
            </a:extLst>
          </p:cNvPr>
          <p:cNvSpPr/>
          <p:nvPr userDrawn="1"/>
        </p:nvSpPr>
        <p:spPr>
          <a:xfrm>
            <a:off x="0" y="1"/>
            <a:ext cx="12192000" cy="224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2" name="Picture 12" descr="A picture containing text, clipart&#10;&#10;Description automatically generated">
            <a:extLst>
              <a:ext uri="{FF2B5EF4-FFF2-40B4-BE49-F238E27FC236}">
                <a16:creationId xmlns:a16="http://schemas.microsoft.com/office/drawing/2014/main" id="{3BBDFC66-C044-84F6-FDD8-A61B09A5B0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3002" y="0"/>
            <a:ext cx="845598" cy="845598"/>
          </a:xfrm>
          <a:prstGeom prst="rect">
            <a:avLst/>
          </a:prstGeom>
        </p:spPr>
      </p:pic>
      <p:sp>
        <p:nvSpPr>
          <p:cNvPr id="20" name="Rectangle 5">
            <a:extLst>
              <a:ext uri="{FF2B5EF4-FFF2-40B4-BE49-F238E27FC236}">
                <a16:creationId xmlns:a16="http://schemas.microsoft.com/office/drawing/2014/main" id="{D187CE88-B05F-5A7E-FBF9-75FB78F194DF}"/>
              </a:ext>
            </a:extLst>
          </p:cNvPr>
          <p:cNvSpPr/>
          <p:nvPr userDrawn="1"/>
        </p:nvSpPr>
        <p:spPr>
          <a:xfrm>
            <a:off x="0" y="6470652"/>
            <a:ext cx="12192000" cy="387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TextBox 14">
            <a:extLst>
              <a:ext uri="{FF2B5EF4-FFF2-40B4-BE49-F238E27FC236}">
                <a16:creationId xmlns:a16="http://schemas.microsoft.com/office/drawing/2014/main" id="{36B132CD-B84A-47CC-5711-D85606F336CE}"/>
              </a:ext>
            </a:extLst>
          </p:cNvPr>
          <p:cNvSpPr txBox="1"/>
          <p:nvPr userDrawn="1"/>
        </p:nvSpPr>
        <p:spPr>
          <a:xfrm>
            <a:off x="937028" y="6548910"/>
            <a:ext cx="2505891" cy="230832"/>
          </a:xfrm>
          <a:prstGeom prst="rect">
            <a:avLst/>
          </a:prstGeom>
          <a:noFill/>
        </p:spPr>
        <p:txBody>
          <a:bodyPr wrap="square" rtlCol="0">
            <a:spAutoFit/>
          </a:bodyPr>
          <a:lstStyle/>
          <a:p>
            <a:r>
              <a:rPr lang="fi-FI" sz="900" b="1" dirty="0">
                <a:solidFill>
                  <a:srgbClr val="004B9A"/>
                </a:solidFill>
                <a:latin typeface="Arial" panose="020B0604020202020204" pitchFamily="34" charset="0"/>
                <a:cs typeface="Arial" panose="020B0604020202020204" pitchFamily="34" charset="0"/>
              </a:rPr>
              <a:t>ETLA | </a:t>
            </a:r>
            <a:r>
              <a:rPr lang="fi-FI" sz="900" b="0" dirty="0">
                <a:solidFill>
                  <a:srgbClr val="004B9A"/>
                </a:solidFill>
                <a:latin typeface="Arial" panose="020B0604020202020204" pitchFamily="34" charset="0"/>
                <a:cs typeface="Arial" panose="020B0604020202020204" pitchFamily="34" charset="0"/>
              </a:rPr>
              <a:t>Elinkeinoelämän tutkimuslaitos</a:t>
            </a:r>
          </a:p>
        </p:txBody>
      </p:sp>
    </p:spTree>
    <p:extLst>
      <p:ext uri="{BB962C8B-B14F-4D97-AF65-F5344CB8AC3E}">
        <p14:creationId xmlns:p14="http://schemas.microsoft.com/office/powerpoint/2010/main" val="948373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llet- ja numerolista">
    <p:bg>
      <p:bgPr>
        <a:solidFill>
          <a:srgbClr val="F0F5F9"/>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47D7ED-DA76-4AB6-9944-0467246D1D59}"/>
              </a:ext>
            </a:extLst>
          </p:cNvPr>
          <p:cNvSpPr>
            <a:spLocks noGrp="1"/>
          </p:cNvSpPr>
          <p:nvPr>
            <p:ph type="body" idx="1"/>
          </p:nvPr>
        </p:nvSpPr>
        <p:spPr>
          <a:xfrm>
            <a:off x="938214" y="1991795"/>
            <a:ext cx="4007859" cy="513280"/>
          </a:xfrm>
        </p:spPr>
        <p:txBody>
          <a:bodyPr anchor="b">
            <a:normAutofit/>
          </a:bodyPr>
          <a:lstStyle>
            <a:lvl1pPr marL="0" indent="0">
              <a:buNone/>
              <a:defRPr sz="1800" b="1">
                <a:solidFill>
                  <a:srgbClr val="009CDD"/>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28CE4B0-D741-4E29-BF0A-4A44EC6DA0C1}"/>
              </a:ext>
            </a:extLst>
          </p:cNvPr>
          <p:cNvSpPr>
            <a:spLocks noGrp="1"/>
          </p:cNvSpPr>
          <p:nvPr>
            <p:ph sz="half" idx="2"/>
          </p:nvPr>
        </p:nvSpPr>
        <p:spPr>
          <a:xfrm>
            <a:off x="938213" y="2505075"/>
            <a:ext cx="4007859" cy="3438525"/>
          </a:xfrm>
        </p:spPr>
        <p:txBody>
          <a:bodyPr>
            <a:normAutofit/>
          </a:bodyPr>
          <a:lstStyle>
            <a:lvl1pPr>
              <a:buClr>
                <a:srgbClr val="009CDD"/>
              </a:buClr>
              <a:defRPr sz="1600">
                <a:solidFill>
                  <a:srgbClr val="004B9A"/>
                </a:solidFill>
                <a:latin typeface="Arial" panose="020B0604020202020204" pitchFamily="34" charset="0"/>
                <a:cs typeface="Arial" panose="020B0604020202020204" pitchFamily="34" charset="0"/>
              </a:defRPr>
            </a:lvl1pPr>
            <a:lvl2pPr>
              <a:buClr>
                <a:srgbClr val="009CDD"/>
              </a:buClr>
              <a:defRPr sz="1600">
                <a:solidFill>
                  <a:srgbClr val="004B9A"/>
                </a:solidFill>
                <a:latin typeface="Arial" panose="020B0604020202020204" pitchFamily="34" charset="0"/>
                <a:cs typeface="Arial" panose="020B0604020202020204" pitchFamily="34" charset="0"/>
              </a:defRPr>
            </a:lvl2pPr>
            <a:lvl3pPr>
              <a:buClr>
                <a:srgbClr val="009CDD"/>
              </a:buClr>
              <a:defRPr sz="1600">
                <a:solidFill>
                  <a:srgbClr val="004B9A"/>
                </a:solidFill>
                <a:latin typeface="Arial" panose="020B0604020202020204" pitchFamily="34" charset="0"/>
                <a:cs typeface="Arial" panose="020B0604020202020204" pitchFamily="34" charset="0"/>
              </a:defRPr>
            </a:lvl3pPr>
            <a:lvl4pPr>
              <a:buClr>
                <a:srgbClr val="009CDD"/>
              </a:buClr>
              <a:defRPr sz="1600">
                <a:solidFill>
                  <a:srgbClr val="004B9A"/>
                </a:solidFill>
                <a:latin typeface="Arial" panose="020B0604020202020204" pitchFamily="34" charset="0"/>
                <a:cs typeface="Arial" panose="020B0604020202020204" pitchFamily="34" charset="0"/>
              </a:defRPr>
            </a:lvl4pPr>
            <a:lvl5pPr>
              <a:buClr>
                <a:srgbClr val="009CDD"/>
              </a:buClr>
              <a:defRPr sz="1600">
                <a:solidFill>
                  <a:srgbClr val="004B9A"/>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15" name="Title 1">
            <a:extLst>
              <a:ext uri="{FF2B5EF4-FFF2-40B4-BE49-F238E27FC236}">
                <a16:creationId xmlns:a16="http://schemas.microsoft.com/office/drawing/2014/main" id="{02AD90A1-BA9B-1DDB-F41E-4878F7203C75}"/>
              </a:ext>
            </a:extLst>
          </p:cNvPr>
          <p:cNvSpPr>
            <a:spLocks noGrp="1"/>
          </p:cNvSpPr>
          <p:nvPr>
            <p:ph type="title"/>
          </p:nvPr>
        </p:nvSpPr>
        <p:spPr>
          <a:xfrm>
            <a:off x="937028" y="551054"/>
            <a:ext cx="8182034" cy="1009651"/>
          </a:xfrm>
        </p:spPr>
        <p:txBody>
          <a:bodyPr>
            <a:normAutofit/>
          </a:bodyPr>
          <a:lstStyle>
            <a:lvl1pPr>
              <a:defRPr sz="3600" b="1">
                <a:solidFill>
                  <a:srgbClr val="0058A2"/>
                </a:solidFill>
                <a:latin typeface="Arial" panose="020B0604020202020204" pitchFamily="34" charset="0"/>
                <a:cs typeface="Arial" panose="020B0604020202020204" pitchFamily="34" charset="0"/>
              </a:defRPr>
            </a:lvl1pPr>
          </a:lstStyle>
          <a:p>
            <a:r>
              <a:rPr lang="en-US" dirty="0"/>
              <a:t>Click to edit Master title style</a:t>
            </a:r>
            <a:endParaRPr lang="fi-FI" dirty="0"/>
          </a:p>
        </p:txBody>
      </p:sp>
      <p:sp>
        <p:nvSpPr>
          <p:cNvPr id="22" name="Text Placeholder 2">
            <a:extLst>
              <a:ext uri="{FF2B5EF4-FFF2-40B4-BE49-F238E27FC236}">
                <a16:creationId xmlns:a16="http://schemas.microsoft.com/office/drawing/2014/main" id="{A48F0F49-EC7B-69AA-6154-94582C43CF6C}"/>
              </a:ext>
            </a:extLst>
          </p:cNvPr>
          <p:cNvSpPr>
            <a:spLocks noGrp="1"/>
          </p:cNvSpPr>
          <p:nvPr>
            <p:ph type="body" idx="14"/>
          </p:nvPr>
        </p:nvSpPr>
        <p:spPr>
          <a:xfrm>
            <a:off x="5127829" y="1981363"/>
            <a:ext cx="4007859" cy="513280"/>
          </a:xfrm>
        </p:spPr>
        <p:txBody>
          <a:bodyPr anchor="b">
            <a:normAutofit/>
          </a:bodyPr>
          <a:lstStyle>
            <a:lvl1pPr marL="0" indent="0">
              <a:buNone/>
              <a:defRPr sz="1800" b="1">
                <a:solidFill>
                  <a:srgbClr val="009CDD"/>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Content Placeholder 3">
            <a:extLst>
              <a:ext uri="{FF2B5EF4-FFF2-40B4-BE49-F238E27FC236}">
                <a16:creationId xmlns:a16="http://schemas.microsoft.com/office/drawing/2014/main" id="{CF25C759-EBD4-CECF-79EA-FF4705D9A93B}"/>
              </a:ext>
            </a:extLst>
          </p:cNvPr>
          <p:cNvSpPr>
            <a:spLocks noGrp="1"/>
          </p:cNvSpPr>
          <p:nvPr>
            <p:ph sz="half" idx="15"/>
          </p:nvPr>
        </p:nvSpPr>
        <p:spPr>
          <a:xfrm>
            <a:off x="5130599" y="2515507"/>
            <a:ext cx="4007859" cy="3438525"/>
          </a:xfrm>
        </p:spPr>
        <p:txBody>
          <a:bodyPr>
            <a:normAutofit/>
          </a:bodyPr>
          <a:lstStyle>
            <a:lvl1pPr marL="342900" indent="-342900">
              <a:buClr>
                <a:srgbClr val="009CDD"/>
              </a:buClr>
              <a:buFont typeface="+mj-lt"/>
              <a:buAutoNum type="arabicPeriod"/>
              <a:defRPr sz="1600">
                <a:solidFill>
                  <a:srgbClr val="004B9A"/>
                </a:solidFill>
                <a:latin typeface="Arial" panose="020B0604020202020204" pitchFamily="34" charset="0"/>
                <a:cs typeface="Arial" panose="020B0604020202020204" pitchFamily="34" charset="0"/>
              </a:defRPr>
            </a:lvl1pPr>
            <a:lvl2pPr marL="800100" indent="-342900">
              <a:buClr>
                <a:srgbClr val="009CDD"/>
              </a:buClr>
              <a:buFont typeface="+mj-lt"/>
              <a:buAutoNum type="arabicPeriod"/>
              <a:defRPr sz="1600">
                <a:solidFill>
                  <a:srgbClr val="004B9A"/>
                </a:solidFill>
                <a:latin typeface="Arial" panose="020B0604020202020204" pitchFamily="34" charset="0"/>
                <a:cs typeface="Arial" panose="020B0604020202020204" pitchFamily="34" charset="0"/>
              </a:defRPr>
            </a:lvl2pPr>
            <a:lvl3pPr marL="1257300" indent="-342900">
              <a:buClr>
                <a:srgbClr val="009CDD"/>
              </a:buClr>
              <a:buFont typeface="+mj-lt"/>
              <a:buAutoNum type="arabicPeriod"/>
              <a:defRPr sz="1600">
                <a:solidFill>
                  <a:srgbClr val="004B9A"/>
                </a:solidFill>
                <a:latin typeface="Arial" panose="020B0604020202020204" pitchFamily="34" charset="0"/>
                <a:cs typeface="Arial" panose="020B0604020202020204" pitchFamily="34" charset="0"/>
              </a:defRPr>
            </a:lvl3pPr>
            <a:lvl4pPr marL="1714500" indent="-342900">
              <a:buClr>
                <a:srgbClr val="009CDD"/>
              </a:buClr>
              <a:buFont typeface="+mj-lt"/>
              <a:buAutoNum type="arabicPeriod"/>
              <a:defRPr sz="1600">
                <a:solidFill>
                  <a:srgbClr val="004B9A"/>
                </a:solidFill>
                <a:latin typeface="Arial" panose="020B0604020202020204" pitchFamily="34" charset="0"/>
                <a:cs typeface="Arial" panose="020B0604020202020204" pitchFamily="34" charset="0"/>
              </a:defRPr>
            </a:lvl4pPr>
            <a:lvl5pPr marL="2171700" indent="-342900">
              <a:buClr>
                <a:srgbClr val="009CDD"/>
              </a:buClr>
              <a:buFont typeface="+mj-lt"/>
              <a:buAutoNum type="arabicPeriod"/>
              <a:defRPr sz="1600">
                <a:solidFill>
                  <a:srgbClr val="004B9A"/>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18" name="Rectangle 6">
            <a:extLst>
              <a:ext uri="{FF2B5EF4-FFF2-40B4-BE49-F238E27FC236}">
                <a16:creationId xmlns:a16="http://schemas.microsoft.com/office/drawing/2014/main" id="{E97DE573-4934-7F4B-5102-F203DF7EA459}"/>
              </a:ext>
            </a:extLst>
          </p:cNvPr>
          <p:cNvSpPr/>
          <p:nvPr userDrawn="1"/>
        </p:nvSpPr>
        <p:spPr>
          <a:xfrm>
            <a:off x="0" y="1"/>
            <a:ext cx="12192000" cy="224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4" name="Picture 12" descr="A picture containing text, clipart&#10;&#10;Description automatically generated">
            <a:extLst>
              <a:ext uri="{FF2B5EF4-FFF2-40B4-BE49-F238E27FC236}">
                <a16:creationId xmlns:a16="http://schemas.microsoft.com/office/drawing/2014/main" id="{822F8CE3-96C8-8814-09B6-23588CEE80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3002" y="0"/>
            <a:ext cx="845598" cy="845598"/>
          </a:xfrm>
          <a:prstGeom prst="rect">
            <a:avLst/>
          </a:prstGeom>
        </p:spPr>
      </p:pic>
      <p:sp>
        <p:nvSpPr>
          <p:cNvPr id="21" name="Rectangle 5">
            <a:extLst>
              <a:ext uri="{FF2B5EF4-FFF2-40B4-BE49-F238E27FC236}">
                <a16:creationId xmlns:a16="http://schemas.microsoft.com/office/drawing/2014/main" id="{EF795070-B97A-2DFE-0318-088A5AE2E317}"/>
              </a:ext>
            </a:extLst>
          </p:cNvPr>
          <p:cNvSpPr/>
          <p:nvPr userDrawn="1"/>
        </p:nvSpPr>
        <p:spPr>
          <a:xfrm>
            <a:off x="0" y="6470652"/>
            <a:ext cx="12192000" cy="387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 name="TextBox 14">
            <a:extLst>
              <a:ext uri="{FF2B5EF4-FFF2-40B4-BE49-F238E27FC236}">
                <a16:creationId xmlns:a16="http://schemas.microsoft.com/office/drawing/2014/main" id="{8F0E006B-3A28-5D9E-A63A-7B7A3389673B}"/>
              </a:ext>
            </a:extLst>
          </p:cNvPr>
          <p:cNvSpPr txBox="1"/>
          <p:nvPr userDrawn="1"/>
        </p:nvSpPr>
        <p:spPr>
          <a:xfrm>
            <a:off x="937028" y="6548910"/>
            <a:ext cx="2505891" cy="230832"/>
          </a:xfrm>
          <a:prstGeom prst="rect">
            <a:avLst/>
          </a:prstGeom>
          <a:noFill/>
        </p:spPr>
        <p:txBody>
          <a:bodyPr wrap="square" rtlCol="0">
            <a:spAutoFit/>
          </a:bodyPr>
          <a:lstStyle/>
          <a:p>
            <a:r>
              <a:rPr lang="fi-FI" sz="900" b="1" dirty="0">
                <a:solidFill>
                  <a:srgbClr val="004B9A"/>
                </a:solidFill>
                <a:latin typeface="Arial" panose="020B0604020202020204" pitchFamily="34" charset="0"/>
                <a:cs typeface="Arial" panose="020B0604020202020204" pitchFamily="34" charset="0"/>
              </a:rPr>
              <a:t>ETLA | </a:t>
            </a:r>
            <a:r>
              <a:rPr lang="fi-FI" sz="900" b="0" dirty="0">
                <a:solidFill>
                  <a:srgbClr val="004B9A"/>
                </a:solidFill>
                <a:latin typeface="Arial" panose="020B0604020202020204" pitchFamily="34" charset="0"/>
                <a:cs typeface="Arial" panose="020B0604020202020204" pitchFamily="34" charset="0"/>
              </a:rPr>
              <a:t>Elinkeinoelämän tutkimuslaitos</a:t>
            </a:r>
          </a:p>
        </p:txBody>
      </p:sp>
    </p:spTree>
    <p:extLst>
      <p:ext uri="{BB962C8B-B14F-4D97-AF65-F5344CB8AC3E}">
        <p14:creationId xmlns:p14="http://schemas.microsoft.com/office/powerpoint/2010/main" val="27400594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aksi kuviota otsikoilla">
    <p:bg>
      <p:bgPr>
        <a:solidFill>
          <a:srgbClr val="F0F5F9"/>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E226EAD-C8B5-59AD-17BD-A675E4323FDE}"/>
              </a:ext>
            </a:extLst>
          </p:cNvPr>
          <p:cNvSpPr>
            <a:spLocks noGrp="1"/>
          </p:cNvSpPr>
          <p:nvPr>
            <p:ph type="title"/>
          </p:nvPr>
        </p:nvSpPr>
        <p:spPr>
          <a:xfrm>
            <a:off x="937028" y="551054"/>
            <a:ext cx="8182034" cy="1009651"/>
          </a:xfrm>
        </p:spPr>
        <p:txBody>
          <a:bodyPr>
            <a:normAutofit/>
          </a:bodyPr>
          <a:lstStyle>
            <a:lvl1pPr>
              <a:defRPr sz="3600" b="1">
                <a:solidFill>
                  <a:srgbClr val="0058A2"/>
                </a:solidFill>
                <a:latin typeface="Arial" panose="020B0604020202020204" pitchFamily="34" charset="0"/>
                <a:cs typeface="Arial" panose="020B0604020202020204" pitchFamily="34" charset="0"/>
              </a:defRPr>
            </a:lvl1pPr>
          </a:lstStyle>
          <a:p>
            <a:r>
              <a:rPr lang="en-US" dirty="0"/>
              <a:t>Click to edit Master title style</a:t>
            </a:r>
            <a:endParaRPr lang="fi-FI" dirty="0"/>
          </a:p>
        </p:txBody>
      </p:sp>
      <p:sp>
        <p:nvSpPr>
          <p:cNvPr id="15" name="Text Placeholder 2">
            <a:extLst>
              <a:ext uri="{FF2B5EF4-FFF2-40B4-BE49-F238E27FC236}">
                <a16:creationId xmlns:a16="http://schemas.microsoft.com/office/drawing/2014/main" id="{91D4C00C-8D65-CDD7-E377-FE6163422EF9}"/>
              </a:ext>
            </a:extLst>
          </p:cNvPr>
          <p:cNvSpPr>
            <a:spLocks noGrp="1"/>
          </p:cNvSpPr>
          <p:nvPr>
            <p:ph type="body" idx="1"/>
          </p:nvPr>
        </p:nvSpPr>
        <p:spPr>
          <a:xfrm>
            <a:off x="938214" y="1991795"/>
            <a:ext cx="4007859" cy="513280"/>
          </a:xfrm>
        </p:spPr>
        <p:txBody>
          <a:bodyPr anchor="b">
            <a:normAutofit/>
          </a:bodyPr>
          <a:lstStyle>
            <a:lvl1pPr marL="0" indent="0" algn="ctr">
              <a:buNone/>
              <a:defRPr sz="1600" b="1">
                <a:solidFill>
                  <a:srgbClr val="0058A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Content Placeholder 3">
            <a:extLst>
              <a:ext uri="{FF2B5EF4-FFF2-40B4-BE49-F238E27FC236}">
                <a16:creationId xmlns:a16="http://schemas.microsoft.com/office/drawing/2014/main" id="{24619A0F-AA31-BCAC-B5FC-0D7778BF705E}"/>
              </a:ext>
            </a:extLst>
          </p:cNvPr>
          <p:cNvSpPr>
            <a:spLocks noGrp="1"/>
          </p:cNvSpPr>
          <p:nvPr>
            <p:ph sz="half" idx="2"/>
          </p:nvPr>
        </p:nvSpPr>
        <p:spPr>
          <a:xfrm>
            <a:off x="938213" y="2505075"/>
            <a:ext cx="4007859" cy="3438525"/>
          </a:xfrm>
        </p:spPr>
        <p:txBody>
          <a:bodyPr>
            <a:normAutofit/>
          </a:bodyPr>
          <a:lstStyle>
            <a:lvl1pPr>
              <a:buClr>
                <a:srgbClr val="009CDD"/>
              </a:buClr>
              <a:defRPr sz="1600">
                <a:solidFill>
                  <a:srgbClr val="004B9A"/>
                </a:solidFill>
                <a:latin typeface="Arial" panose="020B0604020202020204" pitchFamily="34" charset="0"/>
                <a:cs typeface="Arial" panose="020B0604020202020204" pitchFamily="34" charset="0"/>
              </a:defRPr>
            </a:lvl1pPr>
            <a:lvl2pPr>
              <a:buClr>
                <a:srgbClr val="009CDD"/>
              </a:buClr>
              <a:defRPr sz="1600">
                <a:solidFill>
                  <a:srgbClr val="004B9A"/>
                </a:solidFill>
                <a:latin typeface="Arial" panose="020B0604020202020204" pitchFamily="34" charset="0"/>
                <a:cs typeface="Arial" panose="020B0604020202020204" pitchFamily="34" charset="0"/>
              </a:defRPr>
            </a:lvl2pPr>
            <a:lvl3pPr>
              <a:buClr>
                <a:srgbClr val="009CDD"/>
              </a:buClr>
              <a:defRPr sz="1600">
                <a:solidFill>
                  <a:srgbClr val="004B9A"/>
                </a:solidFill>
                <a:latin typeface="Arial" panose="020B0604020202020204" pitchFamily="34" charset="0"/>
                <a:cs typeface="Arial" panose="020B0604020202020204" pitchFamily="34" charset="0"/>
              </a:defRPr>
            </a:lvl3pPr>
            <a:lvl4pPr>
              <a:buClr>
                <a:srgbClr val="009CDD"/>
              </a:buClr>
              <a:defRPr sz="1600">
                <a:solidFill>
                  <a:srgbClr val="004B9A"/>
                </a:solidFill>
                <a:latin typeface="Arial" panose="020B0604020202020204" pitchFamily="34" charset="0"/>
                <a:cs typeface="Arial" panose="020B0604020202020204" pitchFamily="34" charset="0"/>
              </a:defRPr>
            </a:lvl4pPr>
            <a:lvl5pPr>
              <a:buClr>
                <a:srgbClr val="009CDD"/>
              </a:buClr>
              <a:defRPr sz="1600">
                <a:solidFill>
                  <a:srgbClr val="004B9A"/>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22" name="Content Placeholder 3">
            <a:extLst>
              <a:ext uri="{FF2B5EF4-FFF2-40B4-BE49-F238E27FC236}">
                <a16:creationId xmlns:a16="http://schemas.microsoft.com/office/drawing/2014/main" id="{AAF5F44D-0276-C2A2-80C6-E32A862B37D1}"/>
              </a:ext>
            </a:extLst>
          </p:cNvPr>
          <p:cNvSpPr>
            <a:spLocks noGrp="1"/>
          </p:cNvSpPr>
          <p:nvPr>
            <p:ph sz="half" idx="15"/>
          </p:nvPr>
        </p:nvSpPr>
        <p:spPr>
          <a:xfrm>
            <a:off x="5130599" y="2515507"/>
            <a:ext cx="4007859" cy="3438525"/>
          </a:xfrm>
        </p:spPr>
        <p:txBody>
          <a:bodyPr>
            <a:normAutofit/>
          </a:bodyPr>
          <a:lstStyle>
            <a:lvl1pPr>
              <a:buClr>
                <a:srgbClr val="009CDD"/>
              </a:buClr>
              <a:defRPr sz="1600">
                <a:solidFill>
                  <a:srgbClr val="004B9A"/>
                </a:solidFill>
                <a:latin typeface="Arial" panose="020B0604020202020204" pitchFamily="34" charset="0"/>
                <a:cs typeface="Arial" panose="020B0604020202020204" pitchFamily="34" charset="0"/>
              </a:defRPr>
            </a:lvl1pPr>
            <a:lvl2pPr>
              <a:buClr>
                <a:srgbClr val="009CDD"/>
              </a:buClr>
              <a:defRPr sz="1600">
                <a:solidFill>
                  <a:srgbClr val="004B9A"/>
                </a:solidFill>
                <a:latin typeface="Arial" panose="020B0604020202020204" pitchFamily="34" charset="0"/>
                <a:cs typeface="Arial" panose="020B0604020202020204" pitchFamily="34" charset="0"/>
              </a:defRPr>
            </a:lvl2pPr>
            <a:lvl3pPr>
              <a:buClr>
                <a:srgbClr val="009CDD"/>
              </a:buClr>
              <a:defRPr sz="1600">
                <a:solidFill>
                  <a:srgbClr val="004B9A"/>
                </a:solidFill>
                <a:latin typeface="Arial" panose="020B0604020202020204" pitchFamily="34" charset="0"/>
                <a:cs typeface="Arial" panose="020B0604020202020204" pitchFamily="34" charset="0"/>
              </a:defRPr>
            </a:lvl3pPr>
            <a:lvl4pPr>
              <a:buClr>
                <a:srgbClr val="009CDD"/>
              </a:buClr>
              <a:defRPr sz="1600">
                <a:solidFill>
                  <a:srgbClr val="004B9A"/>
                </a:solidFill>
                <a:latin typeface="Arial" panose="020B0604020202020204" pitchFamily="34" charset="0"/>
                <a:cs typeface="Arial" panose="020B0604020202020204" pitchFamily="34" charset="0"/>
              </a:defRPr>
            </a:lvl4pPr>
            <a:lvl5pPr>
              <a:buClr>
                <a:srgbClr val="009CDD"/>
              </a:buClr>
              <a:defRPr sz="1600">
                <a:solidFill>
                  <a:srgbClr val="004B9A"/>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23" name="Text Placeholder 2">
            <a:extLst>
              <a:ext uri="{FF2B5EF4-FFF2-40B4-BE49-F238E27FC236}">
                <a16:creationId xmlns:a16="http://schemas.microsoft.com/office/drawing/2014/main" id="{C643F9C5-F2E1-DF4F-7DC9-2E918306DA8A}"/>
              </a:ext>
            </a:extLst>
          </p:cNvPr>
          <p:cNvSpPr>
            <a:spLocks noGrp="1"/>
          </p:cNvSpPr>
          <p:nvPr>
            <p:ph type="body" idx="16"/>
          </p:nvPr>
        </p:nvSpPr>
        <p:spPr>
          <a:xfrm>
            <a:off x="5111203" y="1991795"/>
            <a:ext cx="4007859" cy="513280"/>
          </a:xfrm>
        </p:spPr>
        <p:txBody>
          <a:bodyPr anchor="b">
            <a:normAutofit/>
          </a:bodyPr>
          <a:lstStyle>
            <a:lvl1pPr marL="0" indent="0" algn="ctr">
              <a:buNone/>
              <a:defRPr sz="1600" b="1">
                <a:solidFill>
                  <a:srgbClr val="0058A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7" name="Rectangle 6">
            <a:extLst>
              <a:ext uri="{FF2B5EF4-FFF2-40B4-BE49-F238E27FC236}">
                <a16:creationId xmlns:a16="http://schemas.microsoft.com/office/drawing/2014/main" id="{4B58F889-6A4F-FE04-5D99-FDD134463164}"/>
              </a:ext>
            </a:extLst>
          </p:cNvPr>
          <p:cNvSpPr/>
          <p:nvPr userDrawn="1"/>
        </p:nvSpPr>
        <p:spPr>
          <a:xfrm>
            <a:off x="0" y="1"/>
            <a:ext cx="12192000" cy="224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1" name="Picture 12" descr="A picture containing text, clipart&#10;&#10;Description automatically generated">
            <a:extLst>
              <a:ext uri="{FF2B5EF4-FFF2-40B4-BE49-F238E27FC236}">
                <a16:creationId xmlns:a16="http://schemas.microsoft.com/office/drawing/2014/main" id="{325A19C3-3521-0B7A-FC8D-1C32F95975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3002" y="0"/>
            <a:ext cx="845598" cy="845598"/>
          </a:xfrm>
          <a:prstGeom prst="rect">
            <a:avLst/>
          </a:prstGeom>
        </p:spPr>
      </p:pic>
      <p:sp>
        <p:nvSpPr>
          <p:cNvPr id="19" name="Rectangle 5">
            <a:extLst>
              <a:ext uri="{FF2B5EF4-FFF2-40B4-BE49-F238E27FC236}">
                <a16:creationId xmlns:a16="http://schemas.microsoft.com/office/drawing/2014/main" id="{ADE97A62-6A89-9DB9-E817-5B2C8FE9DB91}"/>
              </a:ext>
            </a:extLst>
          </p:cNvPr>
          <p:cNvSpPr/>
          <p:nvPr userDrawn="1"/>
        </p:nvSpPr>
        <p:spPr>
          <a:xfrm>
            <a:off x="0" y="6470652"/>
            <a:ext cx="12192000" cy="387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TextBox 14">
            <a:extLst>
              <a:ext uri="{FF2B5EF4-FFF2-40B4-BE49-F238E27FC236}">
                <a16:creationId xmlns:a16="http://schemas.microsoft.com/office/drawing/2014/main" id="{17BE3E97-8723-1FA7-3729-0B293CB304FE}"/>
              </a:ext>
            </a:extLst>
          </p:cNvPr>
          <p:cNvSpPr txBox="1"/>
          <p:nvPr userDrawn="1"/>
        </p:nvSpPr>
        <p:spPr>
          <a:xfrm>
            <a:off x="937028" y="6548910"/>
            <a:ext cx="2505891" cy="230832"/>
          </a:xfrm>
          <a:prstGeom prst="rect">
            <a:avLst/>
          </a:prstGeom>
          <a:noFill/>
        </p:spPr>
        <p:txBody>
          <a:bodyPr wrap="square" rtlCol="0">
            <a:spAutoFit/>
          </a:bodyPr>
          <a:lstStyle/>
          <a:p>
            <a:r>
              <a:rPr lang="fi-FI" sz="900" b="1" dirty="0">
                <a:solidFill>
                  <a:srgbClr val="004B9A"/>
                </a:solidFill>
                <a:latin typeface="Arial" panose="020B0604020202020204" pitchFamily="34" charset="0"/>
                <a:cs typeface="Arial" panose="020B0604020202020204" pitchFamily="34" charset="0"/>
              </a:rPr>
              <a:t>ETLA | </a:t>
            </a:r>
            <a:r>
              <a:rPr lang="fi-FI" sz="900" b="0" dirty="0">
                <a:solidFill>
                  <a:srgbClr val="004B9A"/>
                </a:solidFill>
                <a:latin typeface="Arial" panose="020B0604020202020204" pitchFamily="34" charset="0"/>
                <a:cs typeface="Arial" panose="020B0604020202020204" pitchFamily="34" charset="0"/>
              </a:rPr>
              <a:t>Elinkeinoelämän tutkimuslaitos</a:t>
            </a:r>
          </a:p>
        </p:txBody>
      </p:sp>
    </p:spTree>
    <p:extLst>
      <p:ext uri="{BB962C8B-B14F-4D97-AF65-F5344CB8AC3E}">
        <p14:creationId xmlns:p14="http://schemas.microsoft.com/office/powerpoint/2010/main" val="32607227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i + kaavio">
    <p:bg>
      <p:bgPr>
        <a:solidFill>
          <a:srgbClr val="F0F5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92DA9-1CCE-4E18-A3DB-D960C5023938}"/>
              </a:ext>
            </a:extLst>
          </p:cNvPr>
          <p:cNvSpPr>
            <a:spLocks noGrp="1"/>
          </p:cNvSpPr>
          <p:nvPr>
            <p:ph type="title"/>
          </p:nvPr>
        </p:nvSpPr>
        <p:spPr>
          <a:xfrm>
            <a:off x="954088" y="457200"/>
            <a:ext cx="3932237" cy="1600200"/>
          </a:xfrm>
        </p:spPr>
        <p:txBody>
          <a:bodyPr anchor="b">
            <a:normAutofit/>
          </a:bodyPr>
          <a:lstStyle>
            <a:lvl1pPr>
              <a:defRPr sz="3600" b="1">
                <a:solidFill>
                  <a:srgbClr val="0058A2"/>
                </a:solidFill>
                <a:latin typeface="Arial" panose="020B0604020202020204" pitchFamily="34" charset="0"/>
                <a:cs typeface="Arial" panose="020B0604020202020204" pitchFamily="34" charset="0"/>
              </a:defRPr>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F0C2106C-097F-4C8F-AAAD-1057B82666EC}"/>
              </a:ext>
            </a:extLst>
          </p:cNvPr>
          <p:cNvSpPr>
            <a:spLocks noGrp="1"/>
          </p:cNvSpPr>
          <p:nvPr>
            <p:ph idx="1"/>
          </p:nvPr>
        </p:nvSpPr>
        <p:spPr>
          <a:xfrm>
            <a:off x="5183188" y="987425"/>
            <a:ext cx="5629814" cy="4873625"/>
          </a:xfrm>
        </p:spPr>
        <p:txBody>
          <a:bodyPr>
            <a:normAutofit/>
          </a:bodyPr>
          <a:lstStyle>
            <a:lvl1pPr>
              <a:buClr>
                <a:srgbClr val="009CDD"/>
              </a:buClr>
              <a:defRPr sz="1600">
                <a:solidFill>
                  <a:srgbClr val="004B9A"/>
                </a:solidFill>
                <a:latin typeface="Arial" panose="020B0604020202020204" pitchFamily="34" charset="0"/>
                <a:cs typeface="Arial" panose="020B0604020202020204" pitchFamily="34" charset="0"/>
              </a:defRPr>
            </a:lvl1pPr>
            <a:lvl2pPr>
              <a:buClr>
                <a:srgbClr val="009CDD"/>
              </a:buClr>
              <a:defRPr sz="1600">
                <a:solidFill>
                  <a:srgbClr val="004B9A"/>
                </a:solidFill>
                <a:latin typeface="Arial" panose="020B0604020202020204" pitchFamily="34" charset="0"/>
                <a:cs typeface="Arial" panose="020B0604020202020204" pitchFamily="34" charset="0"/>
              </a:defRPr>
            </a:lvl2pPr>
            <a:lvl3pPr>
              <a:buClr>
                <a:srgbClr val="009CDD"/>
              </a:buClr>
              <a:defRPr sz="1600">
                <a:solidFill>
                  <a:srgbClr val="004B9A"/>
                </a:solidFill>
                <a:latin typeface="Arial" panose="020B0604020202020204" pitchFamily="34" charset="0"/>
                <a:cs typeface="Arial" panose="020B0604020202020204" pitchFamily="34" charset="0"/>
              </a:defRPr>
            </a:lvl3pPr>
            <a:lvl4pPr>
              <a:buClr>
                <a:srgbClr val="009CDD"/>
              </a:buClr>
              <a:defRPr sz="1600">
                <a:solidFill>
                  <a:srgbClr val="004B9A"/>
                </a:solidFill>
                <a:latin typeface="Arial" panose="020B0604020202020204" pitchFamily="34" charset="0"/>
                <a:cs typeface="Arial" panose="020B0604020202020204" pitchFamily="34" charset="0"/>
              </a:defRPr>
            </a:lvl4pPr>
            <a:lvl5pPr>
              <a:buClr>
                <a:srgbClr val="009CDD"/>
              </a:buClr>
              <a:defRPr sz="1600">
                <a:solidFill>
                  <a:srgbClr val="004B9A"/>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Text Placeholder 3">
            <a:extLst>
              <a:ext uri="{FF2B5EF4-FFF2-40B4-BE49-F238E27FC236}">
                <a16:creationId xmlns:a16="http://schemas.microsoft.com/office/drawing/2014/main" id="{D7A454AB-0BEB-4732-AD1F-AC23365F0B99}"/>
              </a:ext>
            </a:extLst>
          </p:cNvPr>
          <p:cNvSpPr>
            <a:spLocks noGrp="1"/>
          </p:cNvSpPr>
          <p:nvPr>
            <p:ph type="body" sz="half" idx="2"/>
          </p:nvPr>
        </p:nvSpPr>
        <p:spPr>
          <a:xfrm>
            <a:off x="954088" y="2057400"/>
            <a:ext cx="3932237" cy="3811588"/>
          </a:xfrm>
        </p:spPr>
        <p:txBody>
          <a:bodyPr>
            <a:normAutofit/>
          </a:bodyPr>
          <a:lstStyle>
            <a:lvl1pPr marL="0" indent="0">
              <a:buNone/>
              <a:defRPr sz="1600">
                <a:solidFill>
                  <a:srgbClr val="004B9A"/>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4" name="Rectangle 6">
            <a:extLst>
              <a:ext uri="{FF2B5EF4-FFF2-40B4-BE49-F238E27FC236}">
                <a16:creationId xmlns:a16="http://schemas.microsoft.com/office/drawing/2014/main" id="{4633D182-8D37-F21C-E362-8A3434CEA3D9}"/>
              </a:ext>
            </a:extLst>
          </p:cNvPr>
          <p:cNvSpPr/>
          <p:nvPr userDrawn="1"/>
        </p:nvSpPr>
        <p:spPr>
          <a:xfrm>
            <a:off x="0" y="1"/>
            <a:ext cx="12192000" cy="224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2" name="Picture 12" descr="A picture containing text, clipart&#10;&#10;Description automatically generated">
            <a:extLst>
              <a:ext uri="{FF2B5EF4-FFF2-40B4-BE49-F238E27FC236}">
                <a16:creationId xmlns:a16="http://schemas.microsoft.com/office/drawing/2014/main" id="{BC5B03FB-472C-3DB7-D663-8A648DB968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3002" y="0"/>
            <a:ext cx="845598" cy="845598"/>
          </a:xfrm>
          <a:prstGeom prst="rect">
            <a:avLst/>
          </a:prstGeom>
        </p:spPr>
      </p:pic>
      <p:sp>
        <p:nvSpPr>
          <p:cNvPr id="15" name="Rectangle 5">
            <a:extLst>
              <a:ext uri="{FF2B5EF4-FFF2-40B4-BE49-F238E27FC236}">
                <a16:creationId xmlns:a16="http://schemas.microsoft.com/office/drawing/2014/main" id="{1D200B3F-8422-1F15-E4D6-F4DCB56BC433}"/>
              </a:ext>
            </a:extLst>
          </p:cNvPr>
          <p:cNvSpPr/>
          <p:nvPr userDrawn="1"/>
        </p:nvSpPr>
        <p:spPr>
          <a:xfrm>
            <a:off x="0" y="6470652"/>
            <a:ext cx="12192000" cy="387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TextBox 14">
            <a:extLst>
              <a:ext uri="{FF2B5EF4-FFF2-40B4-BE49-F238E27FC236}">
                <a16:creationId xmlns:a16="http://schemas.microsoft.com/office/drawing/2014/main" id="{FDA4C5A4-35B0-C7D2-A8F5-A56AC4C1F460}"/>
              </a:ext>
            </a:extLst>
          </p:cNvPr>
          <p:cNvSpPr txBox="1"/>
          <p:nvPr userDrawn="1"/>
        </p:nvSpPr>
        <p:spPr>
          <a:xfrm>
            <a:off x="937028" y="6548910"/>
            <a:ext cx="2505891" cy="230832"/>
          </a:xfrm>
          <a:prstGeom prst="rect">
            <a:avLst/>
          </a:prstGeom>
          <a:noFill/>
        </p:spPr>
        <p:txBody>
          <a:bodyPr wrap="square" rtlCol="0">
            <a:spAutoFit/>
          </a:bodyPr>
          <a:lstStyle/>
          <a:p>
            <a:r>
              <a:rPr lang="fi-FI" sz="900" b="1" dirty="0">
                <a:solidFill>
                  <a:srgbClr val="004B9A"/>
                </a:solidFill>
                <a:latin typeface="Arial" panose="020B0604020202020204" pitchFamily="34" charset="0"/>
                <a:cs typeface="Arial" panose="020B0604020202020204" pitchFamily="34" charset="0"/>
              </a:rPr>
              <a:t>ETLA | </a:t>
            </a:r>
            <a:r>
              <a:rPr lang="fi-FI" sz="900" b="0" dirty="0">
                <a:solidFill>
                  <a:srgbClr val="004B9A"/>
                </a:solidFill>
                <a:latin typeface="Arial" panose="020B0604020202020204" pitchFamily="34" charset="0"/>
                <a:cs typeface="Arial" panose="020B0604020202020204" pitchFamily="34" charset="0"/>
              </a:rPr>
              <a:t>Elinkeinoelämän tutkimuslaitos</a:t>
            </a:r>
          </a:p>
        </p:txBody>
      </p:sp>
    </p:spTree>
    <p:extLst>
      <p:ext uri="{BB962C8B-B14F-4D97-AF65-F5344CB8AC3E}">
        <p14:creationId xmlns:p14="http://schemas.microsoft.com/office/powerpoint/2010/main" val="8850630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eksti + kaavio">
    <p:bg>
      <p:bgPr>
        <a:solidFill>
          <a:srgbClr val="F0F5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92DA9-1CCE-4E18-A3DB-D960C5023938}"/>
              </a:ext>
            </a:extLst>
          </p:cNvPr>
          <p:cNvSpPr>
            <a:spLocks noGrp="1"/>
          </p:cNvSpPr>
          <p:nvPr>
            <p:ph type="title"/>
          </p:nvPr>
        </p:nvSpPr>
        <p:spPr>
          <a:xfrm>
            <a:off x="916913" y="457200"/>
            <a:ext cx="3932237" cy="1600200"/>
          </a:xfrm>
        </p:spPr>
        <p:txBody>
          <a:bodyPr anchor="b">
            <a:normAutofit/>
          </a:bodyPr>
          <a:lstStyle>
            <a:lvl1pPr>
              <a:defRPr sz="3600" b="1">
                <a:solidFill>
                  <a:srgbClr val="0058A2"/>
                </a:solidFill>
                <a:latin typeface="Arial" panose="020B0604020202020204" pitchFamily="34" charset="0"/>
                <a:cs typeface="Arial" panose="020B0604020202020204" pitchFamily="34" charset="0"/>
              </a:defRPr>
            </a:lvl1pPr>
          </a:lstStyle>
          <a:p>
            <a:r>
              <a:rPr lang="en-US" dirty="0"/>
              <a:t>Click to edit Master title style</a:t>
            </a:r>
            <a:endParaRPr lang="fi-FI" dirty="0"/>
          </a:p>
        </p:txBody>
      </p:sp>
      <p:sp>
        <p:nvSpPr>
          <p:cNvPr id="4" name="Text Placeholder 3">
            <a:extLst>
              <a:ext uri="{FF2B5EF4-FFF2-40B4-BE49-F238E27FC236}">
                <a16:creationId xmlns:a16="http://schemas.microsoft.com/office/drawing/2014/main" id="{D7A454AB-0BEB-4732-AD1F-AC23365F0B99}"/>
              </a:ext>
            </a:extLst>
          </p:cNvPr>
          <p:cNvSpPr>
            <a:spLocks noGrp="1"/>
          </p:cNvSpPr>
          <p:nvPr>
            <p:ph type="body" sz="half" idx="2"/>
          </p:nvPr>
        </p:nvSpPr>
        <p:spPr>
          <a:xfrm>
            <a:off x="916912" y="2057400"/>
            <a:ext cx="3932237" cy="3811588"/>
          </a:xfrm>
        </p:spPr>
        <p:txBody>
          <a:bodyPr>
            <a:normAutofit/>
          </a:bodyPr>
          <a:lstStyle>
            <a:lvl1pPr marL="0" indent="0">
              <a:buNone/>
              <a:defRPr sz="1600">
                <a:solidFill>
                  <a:srgbClr val="004B9A"/>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Picture Placeholder 5">
            <a:extLst>
              <a:ext uri="{FF2B5EF4-FFF2-40B4-BE49-F238E27FC236}">
                <a16:creationId xmlns:a16="http://schemas.microsoft.com/office/drawing/2014/main" id="{9C167EC8-B63F-4BA2-8866-7FFB1CD87FDD}"/>
              </a:ext>
            </a:extLst>
          </p:cNvPr>
          <p:cNvSpPr>
            <a:spLocks noGrp="1"/>
          </p:cNvSpPr>
          <p:nvPr>
            <p:ph type="pic" sz="quarter" idx="11"/>
          </p:nvPr>
        </p:nvSpPr>
        <p:spPr>
          <a:xfrm>
            <a:off x="5419725" y="969650"/>
            <a:ext cx="5393277" cy="4899338"/>
          </a:xfrm>
        </p:spPr>
        <p:txBody>
          <a:bodyPr/>
          <a:lstStyle/>
          <a:p>
            <a:endParaRPr lang="fi-FI"/>
          </a:p>
        </p:txBody>
      </p:sp>
      <p:sp>
        <p:nvSpPr>
          <p:cNvPr id="14" name="Rectangle 6">
            <a:extLst>
              <a:ext uri="{FF2B5EF4-FFF2-40B4-BE49-F238E27FC236}">
                <a16:creationId xmlns:a16="http://schemas.microsoft.com/office/drawing/2014/main" id="{03D0E85F-FEFF-8185-6EA3-0AE968F79018}"/>
              </a:ext>
            </a:extLst>
          </p:cNvPr>
          <p:cNvSpPr/>
          <p:nvPr userDrawn="1"/>
        </p:nvSpPr>
        <p:spPr>
          <a:xfrm>
            <a:off x="0" y="1"/>
            <a:ext cx="12192000" cy="224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2" name="Picture 12" descr="A picture containing text, clipart&#10;&#10;Description automatically generated">
            <a:extLst>
              <a:ext uri="{FF2B5EF4-FFF2-40B4-BE49-F238E27FC236}">
                <a16:creationId xmlns:a16="http://schemas.microsoft.com/office/drawing/2014/main" id="{F669C291-8789-605B-4D69-5E71B90B4C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3002" y="0"/>
            <a:ext cx="845598" cy="845598"/>
          </a:xfrm>
          <a:prstGeom prst="rect">
            <a:avLst/>
          </a:prstGeom>
        </p:spPr>
      </p:pic>
      <p:sp>
        <p:nvSpPr>
          <p:cNvPr id="15" name="Rectangle 5">
            <a:extLst>
              <a:ext uri="{FF2B5EF4-FFF2-40B4-BE49-F238E27FC236}">
                <a16:creationId xmlns:a16="http://schemas.microsoft.com/office/drawing/2014/main" id="{E71644B0-2ADC-2C02-E20F-4F023A0039F6}"/>
              </a:ext>
            </a:extLst>
          </p:cNvPr>
          <p:cNvSpPr/>
          <p:nvPr userDrawn="1"/>
        </p:nvSpPr>
        <p:spPr>
          <a:xfrm>
            <a:off x="0" y="6470652"/>
            <a:ext cx="12192000" cy="387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TextBox 14">
            <a:extLst>
              <a:ext uri="{FF2B5EF4-FFF2-40B4-BE49-F238E27FC236}">
                <a16:creationId xmlns:a16="http://schemas.microsoft.com/office/drawing/2014/main" id="{BDC39042-39EC-01D3-C3AC-5AF3CBE15FC7}"/>
              </a:ext>
            </a:extLst>
          </p:cNvPr>
          <p:cNvSpPr txBox="1"/>
          <p:nvPr userDrawn="1"/>
        </p:nvSpPr>
        <p:spPr>
          <a:xfrm>
            <a:off x="937028" y="6548910"/>
            <a:ext cx="2505891" cy="230832"/>
          </a:xfrm>
          <a:prstGeom prst="rect">
            <a:avLst/>
          </a:prstGeom>
          <a:noFill/>
        </p:spPr>
        <p:txBody>
          <a:bodyPr wrap="square" rtlCol="0">
            <a:spAutoFit/>
          </a:bodyPr>
          <a:lstStyle/>
          <a:p>
            <a:r>
              <a:rPr lang="fi-FI" sz="900" b="1" dirty="0">
                <a:solidFill>
                  <a:srgbClr val="004B9A"/>
                </a:solidFill>
                <a:latin typeface="Arial" panose="020B0604020202020204" pitchFamily="34" charset="0"/>
                <a:cs typeface="Arial" panose="020B0604020202020204" pitchFamily="34" charset="0"/>
              </a:rPr>
              <a:t>ETLA | </a:t>
            </a:r>
            <a:r>
              <a:rPr lang="fi-FI" sz="900" b="0" dirty="0">
                <a:solidFill>
                  <a:srgbClr val="004B9A"/>
                </a:solidFill>
                <a:latin typeface="Arial" panose="020B0604020202020204" pitchFamily="34" charset="0"/>
                <a:cs typeface="Arial" panose="020B0604020202020204" pitchFamily="34" charset="0"/>
              </a:rPr>
              <a:t>Elinkeinoelämän tutkimuslaitos</a:t>
            </a:r>
          </a:p>
        </p:txBody>
      </p:sp>
    </p:spTree>
    <p:extLst>
      <p:ext uri="{BB962C8B-B14F-4D97-AF65-F5344CB8AC3E}">
        <p14:creationId xmlns:p14="http://schemas.microsoft.com/office/powerpoint/2010/main" val="19661646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Väliotsikkosivu">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5B8CD-4C4D-4B9B-A59F-F0B46C9D001D}"/>
              </a:ext>
            </a:extLst>
          </p:cNvPr>
          <p:cNvSpPr>
            <a:spLocks noGrp="1"/>
          </p:cNvSpPr>
          <p:nvPr>
            <p:ph type="title" hasCustomPrompt="1"/>
          </p:nvPr>
        </p:nvSpPr>
        <p:spPr>
          <a:xfrm>
            <a:off x="1998859" y="1651247"/>
            <a:ext cx="8194279" cy="2938218"/>
          </a:xfrm>
        </p:spPr>
        <p:txBody>
          <a:bodyPr anchor="b">
            <a:normAutofit/>
          </a:bodyPr>
          <a:lstStyle>
            <a:lvl1pPr algn="ctr">
              <a:defRPr sz="5400" b="1">
                <a:solidFill>
                  <a:srgbClr val="0058A2"/>
                </a:solidFill>
                <a:latin typeface="Arial" panose="020B0604020202020204" pitchFamily="34" charset="0"/>
                <a:cs typeface="Arial" panose="020B0604020202020204" pitchFamily="34" charset="0"/>
              </a:defRPr>
            </a:lvl1pPr>
          </a:lstStyle>
          <a:p>
            <a:r>
              <a:rPr lang="en-US" dirty="0"/>
              <a:t>Click to edit Master </a:t>
            </a:r>
            <a:br>
              <a:rPr lang="en-US" dirty="0"/>
            </a:br>
            <a:r>
              <a:rPr lang="en-US" dirty="0"/>
              <a:t>title style</a:t>
            </a:r>
            <a:endParaRPr lang="fi-FI" dirty="0"/>
          </a:p>
        </p:txBody>
      </p:sp>
      <p:sp>
        <p:nvSpPr>
          <p:cNvPr id="3" name="Text Placeholder 2">
            <a:extLst>
              <a:ext uri="{FF2B5EF4-FFF2-40B4-BE49-F238E27FC236}">
                <a16:creationId xmlns:a16="http://schemas.microsoft.com/office/drawing/2014/main" id="{EACB5855-9396-4E6B-98EA-068EF3C306E4}"/>
              </a:ext>
            </a:extLst>
          </p:cNvPr>
          <p:cNvSpPr>
            <a:spLocks noGrp="1"/>
          </p:cNvSpPr>
          <p:nvPr>
            <p:ph type="body" idx="1"/>
          </p:nvPr>
        </p:nvSpPr>
        <p:spPr>
          <a:xfrm>
            <a:off x="1998859" y="4589464"/>
            <a:ext cx="8194279" cy="421076"/>
          </a:xfrm>
        </p:spPr>
        <p:txBody>
          <a:bodyPr>
            <a:normAutofit/>
          </a:bodyPr>
          <a:lstStyle>
            <a:lvl1pPr marL="0" indent="0" algn="ctr">
              <a:buNone/>
              <a:defRPr sz="1500" b="1">
                <a:solidFill>
                  <a:srgbClr val="0058A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6" name="Picture 5">
            <a:extLst>
              <a:ext uri="{FF2B5EF4-FFF2-40B4-BE49-F238E27FC236}">
                <a16:creationId xmlns:a16="http://schemas.microsoft.com/office/drawing/2014/main" id="{B509DCBC-4DE1-4B46-A4FA-1B35F9D15F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80028"/>
            <a:ext cx="12192000" cy="1077972"/>
          </a:xfrm>
          <a:prstGeom prst="rect">
            <a:avLst/>
          </a:prstGeom>
        </p:spPr>
      </p:pic>
      <p:pic>
        <p:nvPicPr>
          <p:cNvPr id="8" name="Picture 12" descr="A picture containing text, clipart&#10;&#10;Description automatically generated">
            <a:extLst>
              <a:ext uri="{FF2B5EF4-FFF2-40B4-BE49-F238E27FC236}">
                <a16:creationId xmlns:a16="http://schemas.microsoft.com/office/drawing/2014/main" id="{6022B596-3DCF-7611-7587-EBB19D7365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3002" y="0"/>
            <a:ext cx="845598" cy="845598"/>
          </a:xfrm>
          <a:prstGeom prst="rect">
            <a:avLst/>
          </a:prstGeom>
        </p:spPr>
      </p:pic>
    </p:spTree>
    <p:extLst>
      <p:ext uri="{BB962C8B-B14F-4D97-AF65-F5344CB8AC3E}">
        <p14:creationId xmlns:p14="http://schemas.microsoft.com/office/powerpoint/2010/main" val="20797156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äliotsikkosivu1">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D6ECB4D8-F987-4321-AE25-3F5ACF6CAC76}"/>
              </a:ext>
            </a:extLst>
          </p:cNvPr>
          <p:cNvSpPr/>
          <p:nvPr userDrawn="1"/>
        </p:nvSpPr>
        <p:spPr>
          <a:xfrm>
            <a:off x="0" y="3284"/>
            <a:ext cx="12192000" cy="6858000"/>
          </a:xfrm>
          <a:prstGeom prst="rect">
            <a:avLst/>
          </a:prstGeom>
          <a:gradFill flip="none" rotWithShape="1">
            <a:gsLst>
              <a:gs pos="0">
                <a:srgbClr val="009CDD"/>
              </a:gs>
              <a:gs pos="88000">
                <a:srgbClr val="0173B9">
                  <a:shade val="67500"/>
                  <a:satMod val="115000"/>
                </a:srgbClr>
              </a:gs>
              <a:gs pos="100000">
                <a:srgbClr val="0058A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7" name="Title 1">
            <a:extLst>
              <a:ext uri="{FF2B5EF4-FFF2-40B4-BE49-F238E27FC236}">
                <a16:creationId xmlns:a16="http://schemas.microsoft.com/office/drawing/2014/main" id="{0BFB0A77-D714-45B4-9FFD-D09037DAD4FD}"/>
              </a:ext>
            </a:extLst>
          </p:cNvPr>
          <p:cNvSpPr>
            <a:spLocks noGrp="1"/>
          </p:cNvSpPr>
          <p:nvPr>
            <p:ph type="ctrTitle" hasCustomPrompt="1"/>
          </p:nvPr>
        </p:nvSpPr>
        <p:spPr>
          <a:xfrm>
            <a:off x="6866709" y="1898469"/>
            <a:ext cx="4487091" cy="2858383"/>
          </a:xfrm>
        </p:spPr>
        <p:txBody>
          <a:bodyPr anchor="b">
            <a:normAutofit/>
          </a:bodyPr>
          <a:lstStyle>
            <a:lvl1pPr algn="r">
              <a:defRPr sz="4000" b="1">
                <a:solidFill>
                  <a:schemeClr val="bg1"/>
                </a:solidFill>
                <a:latin typeface="Arial" panose="020B0604020202020204" pitchFamily="34" charset="0"/>
                <a:cs typeface="Arial" panose="020B0604020202020204" pitchFamily="34" charset="0"/>
              </a:defRPr>
            </a:lvl1pPr>
          </a:lstStyle>
          <a:p>
            <a:r>
              <a:rPr lang="en-US" dirty="0"/>
              <a:t>Click to edit </a:t>
            </a:r>
            <a:br>
              <a:rPr lang="en-US" dirty="0"/>
            </a:br>
            <a:r>
              <a:rPr lang="en-US" dirty="0"/>
              <a:t>Master title </a:t>
            </a:r>
            <a:br>
              <a:rPr lang="en-US" dirty="0"/>
            </a:br>
            <a:r>
              <a:rPr lang="en-US" dirty="0"/>
              <a:t>style</a:t>
            </a:r>
            <a:endParaRPr lang="fi-FI" dirty="0"/>
          </a:p>
        </p:txBody>
      </p:sp>
      <p:sp>
        <p:nvSpPr>
          <p:cNvPr id="45" name="Rectangle 44">
            <a:extLst>
              <a:ext uri="{FF2B5EF4-FFF2-40B4-BE49-F238E27FC236}">
                <a16:creationId xmlns:a16="http://schemas.microsoft.com/office/drawing/2014/main" id="{C6BB70E7-CA0A-4E85-878F-172CE8B9F4C3}"/>
              </a:ext>
            </a:extLst>
          </p:cNvPr>
          <p:cNvSpPr/>
          <p:nvPr userDrawn="1"/>
        </p:nvSpPr>
        <p:spPr>
          <a:xfrm>
            <a:off x="7508172" y="6549994"/>
            <a:ext cx="310206" cy="308006"/>
          </a:xfrm>
          <a:prstGeom prst="rect">
            <a:avLst/>
          </a:prstGeom>
          <a:solidFill>
            <a:srgbClr val="007A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4" name="Rectangle 53">
            <a:extLst>
              <a:ext uri="{FF2B5EF4-FFF2-40B4-BE49-F238E27FC236}">
                <a16:creationId xmlns:a16="http://schemas.microsoft.com/office/drawing/2014/main" id="{3EF144B8-FCA7-4C21-8903-74006EEDB3D1}"/>
              </a:ext>
            </a:extLst>
          </p:cNvPr>
          <p:cNvSpPr/>
          <p:nvPr userDrawn="1"/>
        </p:nvSpPr>
        <p:spPr>
          <a:xfrm>
            <a:off x="7309969" y="6341586"/>
            <a:ext cx="200025" cy="181687"/>
          </a:xfrm>
          <a:prstGeom prst="rect">
            <a:avLst/>
          </a:prstGeom>
          <a:solidFill>
            <a:srgbClr val="004B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 name="Rectangle 30">
            <a:extLst>
              <a:ext uri="{FF2B5EF4-FFF2-40B4-BE49-F238E27FC236}">
                <a16:creationId xmlns:a16="http://schemas.microsoft.com/office/drawing/2014/main" id="{9043DEED-58F9-41B5-A58C-CF08ECC28DF9}"/>
              </a:ext>
            </a:extLst>
          </p:cNvPr>
          <p:cNvSpPr/>
          <p:nvPr userDrawn="1"/>
        </p:nvSpPr>
        <p:spPr>
          <a:xfrm>
            <a:off x="128587" y="6134098"/>
            <a:ext cx="685800" cy="720587"/>
          </a:xfrm>
          <a:prstGeom prst="rect">
            <a:avLst/>
          </a:prstGeom>
          <a:solidFill>
            <a:srgbClr val="0062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3" name="Rectangle 32">
            <a:extLst>
              <a:ext uri="{FF2B5EF4-FFF2-40B4-BE49-F238E27FC236}">
                <a16:creationId xmlns:a16="http://schemas.microsoft.com/office/drawing/2014/main" id="{98D00619-C916-48EA-8A68-34232B0C8F71}"/>
              </a:ext>
            </a:extLst>
          </p:cNvPr>
          <p:cNvSpPr/>
          <p:nvPr userDrawn="1"/>
        </p:nvSpPr>
        <p:spPr>
          <a:xfrm>
            <a:off x="3311602" y="6134098"/>
            <a:ext cx="685800" cy="720587"/>
          </a:xfrm>
          <a:prstGeom prst="rect">
            <a:avLst/>
          </a:prstGeom>
          <a:solidFill>
            <a:srgbClr val="006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4" name="Rectangle 33">
            <a:extLst>
              <a:ext uri="{FF2B5EF4-FFF2-40B4-BE49-F238E27FC236}">
                <a16:creationId xmlns:a16="http://schemas.microsoft.com/office/drawing/2014/main" id="{42243A16-7B31-494C-AE4C-F60B62462CFD}"/>
              </a:ext>
            </a:extLst>
          </p:cNvPr>
          <p:cNvSpPr/>
          <p:nvPr userDrawn="1"/>
        </p:nvSpPr>
        <p:spPr>
          <a:xfrm>
            <a:off x="5016594" y="6134097"/>
            <a:ext cx="685800" cy="720587"/>
          </a:xfrm>
          <a:prstGeom prst="rect">
            <a:avLst/>
          </a:prstGeom>
          <a:solidFill>
            <a:srgbClr val="015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5" name="Rectangle 34">
            <a:extLst>
              <a:ext uri="{FF2B5EF4-FFF2-40B4-BE49-F238E27FC236}">
                <a16:creationId xmlns:a16="http://schemas.microsoft.com/office/drawing/2014/main" id="{B88367C3-DDAE-4BBD-A028-C78B22022C99}"/>
              </a:ext>
            </a:extLst>
          </p:cNvPr>
          <p:cNvSpPr/>
          <p:nvPr userDrawn="1"/>
        </p:nvSpPr>
        <p:spPr>
          <a:xfrm>
            <a:off x="6523808" y="6137413"/>
            <a:ext cx="685801" cy="720587"/>
          </a:xfrm>
          <a:prstGeom prst="rect">
            <a:avLst/>
          </a:prstGeom>
          <a:solidFill>
            <a:srgbClr val="01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36" name="Rectangle 35">
            <a:extLst>
              <a:ext uri="{FF2B5EF4-FFF2-40B4-BE49-F238E27FC236}">
                <a16:creationId xmlns:a16="http://schemas.microsoft.com/office/drawing/2014/main" id="{1344BC26-43CB-4022-B2F0-C5AFE883AA80}"/>
              </a:ext>
            </a:extLst>
          </p:cNvPr>
          <p:cNvSpPr/>
          <p:nvPr userDrawn="1"/>
        </p:nvSpPr>
        <p:spPr>
          <a:xfrm>
            <a:off x="8151748" y="6137413"/>
            <a:ext cx="685800" cy="720587"/>
          </a:xfrm>
          <a:prstGeom prst="rect">
            <a:avLst/>
          </a:prstGeom>
          <a:solidFill>
            <a:srgbClr val="005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7" name="Rectangle 36">
            <a:extLst>
              <a:ext uri="{FF2B5EF4-FFF2-40B4-BE49-F238E27FC236}">
                <a16:creationId xmlns:a16="http://schemas.microsoft.com/office/drawing/2014/main" id="{42AB70DD-33C2-4625-BB31-4C986E06AB3F}"/>
              </a:ext>
            </a:extLst>
          </p:cNvPr>
          <p:cNvSpPr/>
          <p:nvPr userDrawn="1"/>
        </p:nvSpPr>
        <p:spPr>
          <a:xfrm>
            <a:off x="9620063" y="6137413"/>
            <a:ext cx="685800" cy="720587"/>
          </a:xfrm>
          <a:prstGeom prst="rect">
            <a:avLst/>
          </a:prstGeom>
          <a:solidFill>
            <a:srgbClr val="006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9" name="Rectangle 38">
            <a:extLst>
              <a:ext uri="{FF2B5EF4-FFF2-40B4-BE49-F238E27FC236}">
                <a16:creationId xmlns:a16="http://schemas.microsoft.com/office/drawing/2014/main" id="{376AA7FE-D758-4419-AA5F-CB164A1A79B3}"/>
              </a:ext>
            </a:extLst>
          </p:cNvPr>
          <p:cNvSpPr/>
          <p:nvPr userDrawn="1"/>
        </p:nvSpPr>
        <p:spPr>
          <a:xfrm>
            <a:off x="1497037" y="5797672"/>
            <a:ext cx="319731" cy="335949"/>
          </a:xfrm>
          <a:prstGeom prst="rect">
            <a:avLst/>
          </a:prstGeom>
          <a:solidFill>
            <a:srgbClr val="003E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0" name="Rectangle 39">
            <a:extLst>
              <a:ext uri="{FF2B5EF4-FFF2-40B4-BE49-F238E27FC236}">
                <a16:creationId xmlns:a16="http://schemas.microsoft.com/office/drawing/2014/main" id="{2D20390B-A5DF-4287-9367-F115031B6B8D}"/>
              </a:ext>
            </a:extLst>
          </p:cNvPr>
          <p:cNvSpPr/>
          <p:nvPr userDrawn="1"/>
        </p:nvSpPr>
        <p:spPr>
          <a:xfrm>
            <a:off x="1152284" y="6528262"/>
            <a:ext cx="319731" cy="326424"/>
          </a:xfrm>
          <a:prstGeom prst="rect">
            <a:avLst/>
          </a:prstGeom>
          <a:solidFill>
            <a:srgbClr val="007A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1" name="Rectangle 40">
            <a:extLst>
              <a:ext uri="{FF2B5EF4-FFF2-40B4-BE49-F238E27FC236}">
                <a16:creationId xmlns:a16="http://schemas.microsoft.com/office/drawing/2014/main" id="{A2544485-899C-41E9-BA96-0F47FB562251}"/>
              </a:ext>
            </a:extLst>
          </p:cNvPr>
          <p:cNvSpPr/>
          <p:nvPr userDrawn="1"/>
        </p:nvSpPr>
        <p:spPr>
          <a:xfrm>
            <a:off x="2631121" y="6326416"/>
            <a:ext cx="310206" cy="322034"/>
          </a:xfrm>
          <a:prstGeom prst="rect">
            <a:avLst/>
          </a:prstGeom>
          <a:solidFill>
            <a:srgbClr val="0077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2" name="Rectangle 41">
            <a:extLst>
              <a:ext uri="{FF2B5EF4-FFF2-40B4-BE49-F238E27FC236}">
                <a16:creationId xmlns:a16="http://schemas.microsoft.com/office/drawing/2014/main" id="{E8004BA2-4560-4F9B-B783-3E659B32797A}"/>
              </a:ext>
            </a:extLst>
          </p:cNvPr>
          <p:cNvSpPr/>
          <p:nvPr userDrawn="1"/>
        </p:nvSpPr>
        <p:spPr>
          <a:xfrm>
            <a:off x="4715519" y="5795296"/>
            <a:ext cx="310206" cy="322034"/>
          </a:xfrm>
          <a:prstGeom prst="rect">
            <a:avLst/>
          </a:prstGeom>
          <a:solidFill>
            <a:srgbClr val="024E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3" name="Rectangle 42">
            <a:extLst>
              <a:ext uri="{FF2B5EF4-FFF2-40B4-BE49-F238E27FC236}">
                <a16:creationId xmlns:a16="http://schemas.microsoft.com/office/drawing/2014/main" id="{C3CEE881-1959-408D-B0ED-CFB49F81CC4B}"/>
              </a:ext>
            </a:extLst>
          </p:cNvPr>
          <p:cNvSpPr/>
          <p:nvPr userDrawn="1"/>
        </p:nvSpPr>
        <p:spPr>
          <a:xfrm>
            <a:off x="4347839" y="6554070"/>
            <a:ext cx="310206" cy="307214"/>
          </a:xfrm>
          <a:prstGeom prst="rect">
            <a:avLst/>
          </a:prstGeom>
          <a:solidFill>
            <a:srgbClr val="0042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4" name="Rectangle 43">
            <a:extLst>
              <a:ext uri="{FF2B5EF4-FFF2-40B4-BE49-F238E27FC236}">
                <a16:creationId xmlns:a16="http://schemas.microsoft.com/office/drawing/2014/main" id="{C343A267-1F4F-4F0E-A09B-8E014433BA10}"/>
              </a:ext>
            </a:extLst>
          </p:cNvPr>
          <p:cNvSpPr/>
          <p:nvPr userDrawn="1"/>
        </p:nvSpPr>
        <p:spPr>
          <a:xfrm>
            <a:off x="5863996" y="6326416"/>
            <a:ext cx="310206" cy="322034"/>
          </a:xfrm>
          <a:prstGeom prst="rect">
            <a:avLst/>
          </a:prstGeom>
          <a:solidFill>
            <a:srgbClr val="0077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6" name="Rectangle 45">
            <a:extLst>
              <a:ext uri="{FF2B5EF4-FFF2-40B4-BE49-F238E27FC236}">
                <a16:creationId xmlns:a16="http://schemas.microsoft.com/office/drawing/2014/main" id="{3C086E04-8B96-4F8A-8009-8FF0165C733D}"/>
              </a:ext>
            </a:extLst>
          </p:cNvPr>
          <p:cNvSpPr/>
          <p:nvPr userDrawn="1"/>
        </p:nvSpPr>
        <p:spPr>
          <a:xfrm>
            <a:off x="7841542" y="5803024"/>
            <a:ext cx="310206" cy="322034"/>
          </a:xfrm>
          <a:prstGeom prst="rect">
            <a:avLst/>
          </a:prstGeom>
          <a:solidFill>
            <a:srgbClr val="003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7" name="Rectangle 46">
            <a:extLst>
              <a:ext uri="{FF2B5EF4-FFF2-40B4-BE49-F238E27FC236}">
                <a16:creationId xmlns:a16="http://schemas.microsoft.com/office/drawing/2014/main" id="{FB985964-3CE9-4823-BAFB-519AD16FF123}"/>
              </a:ext>
            </a:extLst>
          </p:cNvPr>
          <p:cNvSpPr/>
          <p:nvPr userDrawn="1"/>
        </p:nvSpPr>
        <p:spPr>
          <a:xfrm>
            <a:off x="8951527" y="6333373"/>
            <a:ext cx="310206" cy="322034"/>
          </a:xfrm>
          <a:prstGeom prst="rect">
            <a:avLst/>
          </a:prstGeom>
          <a:solidFill>
            <a:srgbClr val="007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8" name="Rectangle 47">
            <a:extLst>
              <a:ext uri="{FF2B5EF4-FFF2-40B4-BE49-F238E27FC236}">
                <a16:creationId xmlns:a16="http://schemas.microsoft.com/office/drawing/2014/main" id="{EC8DD9DB-DBAB-421C-BAB2-07849CC722F6}"/>
              </a:ext>
            </a:extLst>
          </p:cNvPr>
          <p:cNvSpPr/>
          <p:nvPr userDrawn="1"/>
        </p:nvSpPr>
        <p:spPr>
          <a:xfrm>
            <a:off x="10661465" y="6539250"/>
            <a:ext cx="310206" cy="322034"/>
          </a:xfrm>
          <a:prstGeom prst="rect">
            <a:avLst/>
          </a:prstGeom>
          <a:solidFill>
            <a:srgbClr val="0042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9" name="Rectangle 48">
            <a:extLst>
              <a:ext uri="{FF2B5EF4-FFF2-40B4-BE49-F238E27FC236}">
                <a16:creationId xmlns:a16="http://schemas.microsoft.com/office/drawing/2014/main" id="{A7667EE0-2481-4D0C-96F3-ADB569B4987C}"/>
              </a:ext>
            </a:extLst>
          </p:cNvPr>
          <p:cNvSpPr/>
          <p:nvPr userDrawn="1"/>
        </p:nvSpPr>
        <p:spPr>
          <a:xfrm>
            <a:off x="11031962" y="5819309"/>
            <a:ext cx="310206" cy="322034"/>
          </a:xfrm>
          <a:prstGeom prst="rect">
            <a:avLst/>
          </a:prstGeom>
          <a:solidFill>
            <a:srgbClr val="004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1" name="Rectangle 50">
            <a:extLst>
              <a:ext uri="{FF2B5EF4-FFF2-40B4-BE49-F238E27FC236}">
                <a16:creationId xmlns:a16="http://schemas.microsoft.com/office/drawing/2014/main" id="{8F5F5B72-B7BA-477B-8AD9-808491DFEAAA}"/>
              </a:ext>
            </a:extLst>
          </p:cNvPr>
          <p:cNvSpPr/>
          <p:nvPr userDrawn="1"/>
        </p:nvSpPr>
        <p:spPr>
          <a:xfrm>
            <a:off x="10461440" y="6312703"/>
            <a:ext cx="200025" cy="181687"/>
          </a:xfrm>
          <a:prstGeom prst="rect">
            <a:avLst/>
          </a:prstGeom>
          <a:solidFill>
            <a:srgbClr val="0079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2" name="Rectangle 51">
            <a:extLst>
              <a:ext uri="{FF2B5EF4-FFF2-40B4-BE49-F238E27FC236}">
                <a16:creationId xmlns:a16="http://schemas.microsoft.com/office/drawing/2014/main" id="{5CA6AA67-138C-4ED5-806A-662E5C53480B}"/>
              </a:ext>
            </a:extLst>
          </p:cNvPr>
          <p:cNvSpPr/>
          <p:nvPr userDrawn="1"/>
        </p:nvSpPr>
        <p:spPr>
          <a:xfrm>
            <a:off x="9444375" y="5951184"/>
            <a:ext cx="200025" cy="181687"/>
          </a:xfrm>
          <a:prstGeom prst="rect">
            <a:avLst/>
          </a:prstGeom>
          <a:solidFill>
            <a:srgbClr val="0075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3" name="Rectangle 52">
            <a:extLst>
              <a:ext uri="{FF2B5EF4-FFF2-40B4-BE49-F238E27FC236}">
                <a16:creationId xmlns:a16="http://schemas.microsoft.com/office/drawing/2014/main" id="{C41B85E7-C67C-4D09-9CFD-71EE6A550CB6}"/>
              </a:ext>
            </a:extLst>
          </p:cNvPr>
          <p:cNvSpPr/>
          <p:nvPr userDrawn="1"/>
        </p:nvSpPr>
        <p:spPr>
          <a:xfrm>
            <a:off x="9270934" y="6676313"/>
            <a:ext cx="200025" cy="181687"/>
          </a:xfrm>
          <a:prstGeom prst="rect">
            <a:avLst/>
          </a:prstGeom>
          <a:solidFill>
            <a:srgbClr val="004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5" name="Rectangle 54">
            <a:extLst>
              <a:ext uri="{FF2B5EF4-FFF2-40B4-BE49-F238E27FC236}">
                <a16:creationId xmlns:a16="http://schemas.microsoft.com/office/drawing/2014/main" id="{34C100EA-257C-41D6-93E4-15B11F1CE0F1}"/>
              </a:ext>
            </a:extLst>
          </p:cNvPr>
          <p:cNvSpPr/>
          <p:nvPr userDrawn="1"/>
        </p:nvSpPr>
        <p:spPr>
          <a:xfrm>
            <a:off x="6199152" y="6676313"/>
            <a:ext cx="200025" cy="181687"/>
          </a:xfrm>
          <a:prstGeom prst="rect">
            <a:avLst/>
          </a:prstGeom>
          <a:solidFill>
            <a:srgbClr val="01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6" name="Rectangle 55">
            <a:extLst>
              <a:ext uri="{FF2B5EF4-FFF2-40B4-BE49-F238E27FC236}">
                <a16:creationId xmlns:a16="http://schemas.microsoft.com/office/drawing/2014/main" id="{3104E08A-B8F0-487A-A616-60A76F3A2481}"/>
              </a:ext>
            </a:extLst>
          </p:cNvPr>
          <p:cNvSpPr/>
          <p:nvPr userDrawn="1"/>
        </p:nvSpPr>
        <p:spPr>
          <a:xfrm>
            <a:off x="6328480" y="5950563"/>
            <a:ext cx="200025" cy="181687"/>
          </a:xfrm>
          <a:prstGeom prst="rect">
            <a:avLst/>
          </a:prstGeom>
          <a:solidFill>
            <a:srgbClr val="007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7" name="Rectangle 56">
            <a:extLst>
              <a:ext uri="{FF2B5EF4-FFF2-40B4-BE49-F238E27FC236}">
                <a16:creationId xmlns:a16="http://schemas.microsoft.com/office/drawing/2014/main" id="{07E7D9D8-57CF-422B-895C-C2B40B9B41BF}"/>
              </a:ext>
            </a:extLst>
          </p:cNvPr>
          <p:cNvSpPr/>
          <p:nvPr userDrawn="1"/>
        </p:nvSpPr>
        <p:spPr>
          <a:xfrm>
            <a:off x="4709596" y="6125057"/>
            <a:ext cx="200025" cy="181687"/>
          </a:xfrm>
          <a:prstGeom prst="rect">
            <a:avLst/>
          </a:prstGeom>
          <a:solidFill>
            <a:srgbClr val="065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8" name="Rectangle 57">
            <a:extLst>
              <a:ext uri="{FF2B5EF4-FFF2-40B4-BE49-F238E27FC236}">
                <a16:creationId xmlns:a16="http://schemas.microsoft.com/office/drawing/2014/main" id="{D4CB5AD2-1E4F-4E09-890B-4882F35C9347}"/>
              </a:ext>
            </a:extLst>
          </p:cNvPr>
          <p:cNvSpPr/>
          <p:nvPr userDrawn="1"/>
        </p:nvSpPr>
        <p:spPr>
          <a:xfrm>
            <a:off x="4141315" y="6362445"/>
            <a:ext cx="200025" cy="181687"/>
          </a:xfrm>
          <a:prstGeom prst="rect">
            <a:avLst/>
          </a:prstGeom>
          <a:solidFill>
            <a:srgbClr val="007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9" name="Rectangle 58">
            <a:extLst>
              <a:ext uri="{FF2B5EF4-FFF2-40B4-BE49-F238E27FC236}">
                <a16:creationId xmlns:a16="http://schemas.microsoft.com/office/drawing/2014/main" id="{036F35FB-2C8E-4536-81C8-957B3C1E8286}"/>
              </a:ext>
            </a:extLst>
          </p:cNvPr>
          <p:cNvSpPr/>
          <p:nvPr userDrawn="1"/>
        </p:nvSpPr>
        <p:spPr>
          <a:xfrm>
            <a:off x="3109780" y="5909248"/>
            <a:ext cx="200025" cy="181687"/>
          </a:xfrm>
          <a:prstGeom prst="rect">
            <a:avLst/>
          </a:prstGeom>
          <a:solidFill>
            <a:srgbClr val="0175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0" name="Rectangle 59">
            <a:extLst>
              <a:ext uri="{FF2B5EF4-FFF2-40B4-BE49-F238E27FC236}">
                <a16:creationId xmlns:a16="http://schemas.microsoft.com/office/drawing/2014/main" id="{7CAA5144-C0A8-44C4-BF0F-87294610CEE2}"/>
              </a:ext>
            </a:extLst>
          </p:cNvPr>
          <p:cNvSpPr/>
          <p:nvPr userDrawn="1"/>
        </p:nvSpPr>
        <p:spPr>
          <a:xfrm>
            <a:off x="2942547" y="6676313"/>
            <a:ext cx="200025" cy="181687"/>
          </a:xfrm>
          <a:prstGeom prst="rect">
            <a:avLst/>
          </a:prstGeom>
          <a:solidFill>
            <a:srgbClr val="0044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1" name="Rectangle 60">
            <a:extLst>
              <a:ext uri="{FF2B5EF4-FFF2-40B4-BE49-F238E27FC236}">
                <a16:creationId xmlns:a16="http://schemas.microsoft.com/office/drawing/2014/main" id="{47EB5643-A838-441A-8527-9AAA4C3CBC7F}"/>
              </a:ext>
            </a:extLst>
          </p:cNvPr>
          <p:cNvSpPr/>
          <p:nvPr userDrawn="1"/>
        </p:nvSpPr>
        <p:spPr>
          <a:xfrm>
            <a:off x="1279085" y="6134097"/>
            <a:ext cx="200025" cy="181687"/>
          </a:xfrm>
          <a:prstGeom prst="rect">
            <a:avLst/>
          </a:prstGeom>
          <a:solidFill>
            <a:srgbClr val="027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2" name="Rectangle 61">
            <a:extLst>
              <a:ext uri="{FF2B5EF4-FFF2-40B4-BE49-F238E27FC236}">
                <a16:creationId xmlns:a16="http://schemas.microsoft.com/office/drawing/2014/main" id="{00CB4B95-44C4-4387-92CA-5E1E952481E9}"/>
              </a:ext>
            </a:extLst>
          </p:cNvPr>
          <p:cNvSpPr/>
          <p:nvPr userDrawn="1"/>
        </p:nvSpPr>
        <p:spPr>
          <a:xfrm>
            <a:off x="0" y="5900744"/>
            <a:ext cx="143969" cy="183284"/>
          </a:xfrm>
          <a:prstGeom prst="rect">
            <a:avLst/>
          </a:prstGeom>
          <a:solidFill>
            <a:srgbClr val="0075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3" name="Rectangle 62">
            <a:extLst>
              <a:ext uri="{FF2B5EF4-FFF2-40B4-BE49-F238E27FC236}">
                <a16:creationId xmlns:a16="http://schemas.microsoft.com/office/drawing/2014/main" id="{B6ED306D-C0AB-4BCD-B42D-2EFEFBC95200}"/>
              </a:ext>
            </a:extLst>
          </p:cNvPr>
          <p:cNvSpPr/>
          <p:nvPr userDrawn="1"/>
        </p:nvSpPr>
        <p:spPr>
          <a:xfrm>
            <a:off x="948170" y="6334478"/>
            <a:ext cx="200025" cy="181687"/>
          </a:xfrm>
          <a:prstGeom prst="rect">
            <a:avLst/>
          </a:prstGeom>
          <a:solidFill>
            <a:srgbClr val="005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4" name="Rectangle 63">
            <a:extLst>
              <a:ext uri="{FF2B5EF4-FFF2-40B4-BE49-F238E27FC236}">
                <a16:creationId xmlns:a16="http://schemas.microsoft.com/office/drawing/2014/main" id="{E91CD65F-21E6-456E-8A48-1D0340F2BF2A}"/>
              </a:ext>
            </a:extLst>
          </p:cNvPr>
          <p:cNvSpPr/>
          <p:nvPr userDrawn="1"/>
        </p:nvSpPr>
        <p:spPr>
          <a:xfrm>
            <a:off x="7641153" y="6141344"/>
            <a:ext cx="200025" cy="181687"/>
          </a:xfrm>
          <a:prstGeom prst="rect">
            <a:avLst/>
          </a:prstGeom>
          <a:solidFill>
            <a:srgbClr val="007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0" name="Rectangle 69">
            <a:extLst>
              <a:ext uri="{FF2B5EF4-FFF2-40B4-BE49-F238E27FC236}">
                <a16:creationId xmlns:a16="http://schemas.microsoft.com/office/drawing/2014/main" id="{A3F5E658-8C7A-4414-8834-A786762A0097}"/>
              </a:ext>
            </a:extLst>
          </p:cNvPr>
          <p:cNvSpPr/>
          <p:nvPr userDrawn="1"/>
        </p:nvSpPr>
        <p:spPr>
          <a:xfrm>
            <a:off x="4489845" y="6134097"/>
            <a:ext cx="200025" cy="181687"/>
          </a:xfrm>
          <a:prstGeom prst="rect">
            <a:avLst/>
          </a:prstGeom>
          <a:solidFill>
            <a:srgbClr val="01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1" name="Rectangle 70">
            <a:extLst>
              <a:ext uri="{FF2B5EF4-FFF2-40B4-BE49-F238E27FC236}">
                <a16:creationId xmlns:a16="http://schemas.microsoft.com/office/drawing/2014/main" id="{85A88668-D39A-450D-92C7-3305BB8C7480}"/>
              </a:ext>
            </a:extLst>
          </p:cNvPr>
          <p:cNvSpPr/>
          <p:nvPr userDrawn="1"/>
        </p:nvSpPr>
        <p:spPr>
          <a:xfrm>
            <a:off x="10794362" y="6141343"/>
            <a:ext cx="200025" cy="181687"/>
          </a:xfrm>
          <a:prstGeom prst="rect">
            <a:avLst/>
          </a:prstGeom>
          <a:solidFill>
            <a:srgbClr val="0075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4" name="Rectangle 73">
            <a:extLst>
              <a:ext uri="{FF2B5EF4-FFF2-40B4-BE49-F238E27FC236}">
                <a16:creationId xmlns:a16="http://schemas.microsoft.com/office/drawing/2014/main" id="{29298AE3-C744-4CDF-A880-EB69BF1A2C69}"/>
              </a:ext>
            </a:extLst>
          </p:cNvPr>
          <p:cNvSpPr/>
          <p:nvPr userDrawn="1"/>
        </p:nvSpPr>
        <p:spPr>
          <a:xfrm>
            <a:off x="11349993" y="6138273"/>
            <a:ext cx="685800" cy="720587"/>
          </a:xfrm>
          <a:prstGeom prst="rect">
            <a:avLst/>
          </a:prstGeom>
          <a:solidFill>
            <a:srgbClr val="006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5" name="Rectangle 74">
            <a:extLst>
              <a:ext uri="{FF2B5EF4-FFF2-40B4-BE49-F238E27FC236}">
                <a16:creationId xmlns:a16="http://schemas.microsoft.com/office/drawing/2014/main" id="{1F56821A-3451-45A6-B8DB-166D2DFAA164}"/>
              </a:ext>
            </a:extLst>
          </p:cNvPr>
          <p:cNvSpPr/>
          <p:nvPr userDrawn="1"/>
        </p:nvSpPr>
        <p:spPr>
          <a:xfrm>
            <a:off x="12094502" y="6042027"/>
            <a:ext cx="97498" cy="322034"/>
          </a:xfrm>
          <a:prstGeom prst="rect">
            <a:avLst/>
          </a:prstGeom>
          <a:solidFill>
            <a:srgbClr val="006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6" name="Rectangle 75">
            <a:extLst>
              <a:ext uri="{FF2B5EF4-FFF2-40B4-BE49-F238E27FC236}">
                <a16:creationId xmlns:a16="http://schemas.microsoft.com/office/drawing/2014/main" id="{A5ED0B3A-CC28-4042-8562-4B27785C3219}"/>
              </a:ext>
            </a:extLst>
          </p:cNvPr>
          <p:cNvSpPr/>
          <p:nvPr userDrawn="1"/>
        </p:nvSpPr>
        <p:spPr>
          <a:xfrm>
            <a:off x="130503" y="6137413"/>
            <a:ext cx="685800" cy="720587"/>
          </a:xfrm>
          <a:prstGeom prst="rect">
            <a:avLst/>
          </a:prstGeom>
          <a:solidFill>
            <a:srgbClr val="0062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8" name="Rectangle 77">
            <a:extLst>
              <a:ext uri="{FF2B5EF4-FFF2-40B4-BE49-F238E27FC236}">
                <a16:creationId xmlns:a16="http://schemas.microsoft.com/office/drawing/2014/main" id="{AD0BCADA-CC90-49B6-9331-C0B533E36C8A}"/>
              </a:ext>
            </a:extLst>
          </p:cNvPr>
          <p:cNvSpPr/>
          <p:nvPr userDrawn="1"/>
        </p:nvSpPr>
        <p:spPr>
          <a:xfrm>
            <a:off x="1499179" y="5797672"/>
            <a:ext cx="319731" cy="335949"/>
          </a:xfrm>
          <a:prstGeom prst="rect">
            <a:avLst/>
          </a:prstGeom>
          <a:solidFill>
            <a:srgbClr val="003E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9" name="Rectangle 78">
            <a:extLst>
              <a:ext uri="{FF2B5EF4-FFF2-40B4-BE49-F238E27FC236}">
                <a16:creationId xmlns:a16="http://schemas.microsoft.com/office/drawing/2014/main" id="{629A90B9-9CA6-43C2-8ED4-BF26B69FA539}"/>
              </a:ext>
            </a:extLst>
          </p:cNvPr>
          <p:cNvSpPr/>
          <p:nvPr userDrawn="1"/>
        </p:nvSpPr>
        <p:spPr>
          <a:xfrm>
            <a:off x="1152283" y="6531576"/>
            <a:ext cx="319731" cy="326424"/>
          </a:xfrm>
          <a:prstGeom prst="rect">
            <a:avLst/>
          </a:prstGeom>
          <a:solidFill>
            <a:srgbClr val="007A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0" name="Rectangle 79">
            <a:extLst>
              <a:ext uri="{FF2B5EF4-FFF2-40B4-BE49-F238E27FC236}">
                <a16:creationId xmlns:a16="http://schemas.microsoft.com/office/drawing/2014/main" id="{3633F325-85C2-4F18-A549-1D0D36082857}"/>
              </a:ext>
            </a:extLst>
          </p:cNvPr>
          <p:cNvSpPr/>
          <p:nvPr userDrawn="1"/>
        </p:nvSpPr>
        <p:spPr>
          <a:xfrm>
            <a:off x="1281227" y="6134097"/>
            <a:ext cx="200025" cy="181687"/>
          </a:xfrm>
          <a:prstGeom prst="rect">
            <a:avLst/>
          </a:prstGeom>
          <a:solidFill>
            <a:srgbClr val="027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1" name="Rectangle 80">
            <a:extLst>
              <a:ext uri="{FF2B5EF4-FFF2-40B4-BE49-F238E27FC236}">
                <a16:creationId xmlns:a16="http://schemas.microsoft.com/office/drawing/2014/main" id="{32510B5A-32F8-42B5-9C0B-83988977D643}"/>
              </a:ext>
            </a:extLst>
          </p:cNvPr>
          <p:cNvSpPr/>
          <p:nvPr userDrawn="1"/>
        </p:nvSpPr>
        <p:spPr>
          <a:xfrm>
            <a:off x="950312" y="6334478"/>
            <a:ext cx="200025" cy="181687"/>
          </a:xfrm>
          <a:prstGeom prst="rect">
            <a:avLst/>
          </a:prstGeom>
          <a:solidFill>
            <a:srgbClr val="005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0" name="Picture 12" descr="A picture containing text, clipart&#10;&#10;Description automatically generated">
            <a:extLst>
              <a:ext uri="{FF2B5EF4-FFF2-40B4-BE49-F238E27FC236}">
                <a16:creationId xmlns:a16="http://schemas.microsoft.com/office/drawing/2014/main" id="{8C6FF4FA-83DF-8AD1-BE7C-A92FB6CB9C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3002" y="0"/>
            <a:ext cx="845598" cy="845598"/>
          </a:xfrm>
          <a:prstGeom prst="rect">
            <a:avLst/>
          </a:prstGeom>
        </p:spPr>
      </p:pic>
      <p:sp>
        <p:nvSpPr>
          <p:cNvPr id="68" name="Rectangle 48">
            <a:extLst>
              <a:ext uri="{FF2B5EF4-FFF2-40B4-BE49-F238E27FC236}">
                <a16:creationId xmlns:a16="http://schemas.microsoft.com/office/drawing/2014/main" id="{47C5D5BA-C258-4194-2037-BE3807043732}"/>
              </a:ext>
            </a:extLst>
          </p:cNvPr>
          <p:cNvSpPr/>
          <p:nvPr userDrawn="1"/>
        </p:nvSpPr>
        <p:spPr>
          <a:xfrm>
            <a:off x="1803248" y="6132250"/>
            <a:ext cx="685800" cy="724093"/>
          </a:xfrm>
          <a:prstGeom prst="rect">
            <a:avLst/>
          </a:prstGeom>
          <a:solidFill>
            <a:srgbClr val="015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8160604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äliotsikkosivu2">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BFB0A77-D714-45B4-9FFD-D09037DAD4FD}"/>
              </a:ext>
            </a:extLst>
          </p:cNvPr>
          <p:cNvSpPr>
            <a:spLocks noGrp="1"/>
          </p:cNvSpPr>
          <p:nvPr>
            <p:ph type="ctrTitle" hasCustomPrompt="1"/>
          </p:nvPr>
        </p:nvSpPr>
        <p:spPr>
          <a:xfrm>
            <a:off x="6766957" y="1804679"/>
            <a:ext cx="4487091" cy="2858383"/>
          </a:xfrm>
        </p:spPr>
        <p:txBody>
          <a:bodyPr anchor="b">
            <a:normAutofit/>
          </a:bodyPr>
          <a:lstStyle>
            <a:lvl1pPr algn="r">
              <a:defRPr sz="4000" b="1">
                <a:solidFill>
                  <a:srgbClr val="0058A2"/>
                </a:solidFill>
                <a:latin typeface="Arial" panose="020B0604020202020204" pitchFamily="34" charset="0"/>
                <a:cs typeface="Arial" panose="020B0604020202020204" pitchFamily="34" charset="0"/>
              </a:defRPr>
            </a:lvl1pPr>
          </a:lstStyle>
          <a:p>
            <a:r>
              <a:rPr lang="en-US" dirty="0"/>
              <a:t>Click to edit </a:t>
            </a:r>
            <a:br>
              <a:rPr lang="en-US" dirty="0"/>
            </a:br>
            <a:r>
              <a:rPr lang="en-US" dirty="0"/>
              <a:t>Master title </a:t>
            </a:r>
            <a:br>
              <a:rPr lang="en-US" dirty="0"/>
            </a:br>
            <a:r>
              <a:rPr lang="en-US" dirty="0"/>
              <a:t>style</a:t>
            </a:r>
            <a:endParaRPr lang="fi-FI" dirty="0"/>
          </a:p>
        </p:txBody>
      </p:sp>
      <p:sp>
        <p:nvSpPr>
          <p:cNvPr id="8" name="Rectangle 7">
            <a:extLst>
              <a:ext uri="{FF2B5EF4-FFF2-40B4-BE49-F238E27FC236}">
                <a16:creationId xmlns:a16="http://schemas.microsoft.com/office/drawing/2014/main" id="{099D0E0F-59FD-4C54-91B1-FB1DC2479FCC}"/>
              </a:ext>
            </a:extLst>
          </p:cNvPr>
          <p:cNvSpPr/>
          <p:nvPr userDrawn="1"/>
        </p:nvSpPr>
        <p:spPr>
          <a:xfrm>
            <a:off x="0" y="0"/>
            <a:ext cx="12192000" cy="385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 name="Picture 4">
            <a:extLst>
              <a:ext uri="{FF2B5EF4-FFF2-40B4-BE49-F238E27FC236}">
                <a16:creationId xmlns:a16="http://schemas.microsoft.com/office/drawing/2014/main" id="{6865D385-324F-47B8-91C3-47EB70F02E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80028"/>
            <a:ext cx="12192000" cy="1077972"/>
          </a:xfrm>
          <a:prstGeom prst="rect">
            <a:avLst/>
          </a:prstGeom>
        </p:spPr>
      </p:pic>
      <p:pic>
        <p:nvPicPr>
          <p:cNvPr id="9" name="Picture 12" descr="A picture containing text, clipart&#10;&#10;Description automatically generated">
            <a:extLst>
              <a:ext uri="{FF2B5EF4-FFF2-40B4-BE49-F238E27FC236}">
                <a16:creationId xmlns:a16="http://schemas.microsoft.com/office/drawing/2014/main" id="{4049DD51-0A29-B913-A85A-C84983A579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3002" y="0"/>
            <a:ext cx="845598" cy="845598"/>
          </a:xfrm>
          <a:prstGeom prst="rect">
            <a:avLst/>
          </a:prstGeom>
        </p:spPr>
      </p:pic>
    </p:spTree>
    <p:extLst>
      <p:ext uri="{BB962C8B-B14F-4D97-AF65-F5344CB8AC3E}">
        <p14:creationId xmlns:p14="http://schemas.microsoft.com/office/powerpoint/2010/main" val="3401850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opetussivu">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D6ECB4D8-F987-4321-AE25-3F5ACF6CAC76}"/>
              </a:ext>
            </a:extLst>
          </p:cNvPr>
          <p:cNvSpPr/>
          <p:nvPr userDrawn="1"/>
        </p:nvSpPr>
        <p:spPr>
          <a:xfrm>
            <a:off x="0" y="0"/>
            <a:ext cx="12192000" cy="6858000"/>
          </a:xfrm>
          <a:prstGeom prst="rect">
            <a:avLst/>
          </a:prstGeom>
          <a:gradFill flip="none" rotWithShape="1">
            <a:gsLst>
              <a:gs pos="0">
                <a:schemeClr val="accent1">
                  <a:lumMod val="89000"/>
                </a:schemeClr>
              </a:gs>
              <a:gs pos="0">
                <a:srgbClr val="009CDD"/>
              </a:gs>
              <a:gs pos="100000">
                <a:schemeClr val="accent1">
                  <a:lumMod val="75000"/>
                </a:schemeClr>
              </a:gs>
              <a:gs pos="97000">
                <a:srgbClr val="0058A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7" name="Title 1">
            <a:extLst>
              <a:ext uri="{FF2B5EF4-FFF2-40B4-BE49-F238E27FC236}">
                <a16:creationId xmlns:a16="http://schemas.microsoft.com/office/drawing/2014/main" id="{F3B117AA-816C-4823-89F2-9B0808EB90C2}"/>
              </a:ext>
            </a:extLst>
          </p:cNvPr>
          <p:cNvSpPr txBox="1">
            <a:spLocks/>
          </p:cNvSpPr>
          <p:nvPr userDrawn="1"/>
        </p:nvSpPr>
        <p:spPr>
          <a:xfrm>
            <a:off x="5269530" y="2970435"/>
            <a:ext cx="1597524" cy="434373"/>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1100" b="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fi-FI" sz="1400" b="1" noProof="0" dirty="0"/>
              <a:t>Elinkeinoelämän tutkimuslaitos</a:t>
            </a:r>
          </a:p>
        </p:txBody>
      </p:sp>
      <p:sp>
        <p:nvSpPr>
          <p:cNvPr id="14" name="TextBox 13">
            <a:extLst>
              <a:ext uri="{FF2B5EF4-FFF2-40B4-BE49-F238E27FC236}">
                <a16:creationId xmlns:a16="http://schemas.microsoft.com/office/drawing/2014/main" id="{2F8EE060-E681-429A-A5A1-DE2ED83293E4}"/>
              </a:ext>
            </a:extLst>
          </p:cNvPr>
          <p:cNvSpPr txBox="1"/>
          <p:nvPr userDrawn="1"/>
        </p:nvSpPr>
        <p:spPr>
          <a:xfrm>
            <a:off x="5199077" y="3581935"/>
            <a:ext cx="1793846" cy="1061829"/>
          </a:xfrm>
          <a:prstGeom prst="rect">
            <a:avLst/>
          </a:prstGeom>
          <a:noFill/>
        </p:spPr>
        <p:txBody>
          <a:bodyPr wrap="square" rtlCol="0">
            <a:spAutoFit/>
          </a:bodyPr>
          <a:lstStyle/>
          <a:p>
            <a:pPr algn="ctr"/>
            <a:r>
              <a:rPr lang="fi-FI" sz="1050" noProof="0" dirty="0">
                <a:solidFill>
                  <a:schemeClr val="bg1"/>
                </a:solidFill>
                <a:latin typeface="Open Sans" panose="020B0606030504020204" pitchFamily="34" charset="0"/>
                <a:ea typeface="Open Sans" panose="020B0606030504020204" pitchFamily="34" charset="0"/>
                <a:cs typeface="Open Sans" panose="020B0606030504020204" pitchFamily="34" charset="0"/>
              </a:rPr>
              <a:t>Puh. 09 609 900</a:t>
            </a:r>
            <a:br>
              <a:rPr lang="fi-FI" sz="1050" noProof="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fi-FI" sz="1050" noProof="0" dirty="0">
                <a:solidFill>
                  <a:schemeClr val="bg1"/>
                </a:solidFill>
                <a:latin typeface="Open Sans" panose="020B0606030504020204" pitchFamily="34" charset="0"/>
                <a:ea typeface="Open Sans" panose="020B0606030504020204" pitchFamily="34" charset="0"/>
                <a:cs typeface="Open Sans" panose="020B0606030504020204" pitchFamily="34" charset="0"/>
              </a:rPr>
              <a:t>www.etla.fi</a:t>
            </a:r>
            <a:br>
              <a:rPr lang="fi-FI" sz="1050" noProof="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fi-FI" sz="1050" noProof="0" dirty="0">
                <a:solidFill>
                  <a:schemeClr val="bg1"/>
                </a:solidFill>
                <a:latin typeface="Open Sans" panose="020B0606030504020204" pitchFamily="34" charset="0"/>
                <a:ea typeface="Open Sans" panose="020B0606030504020204" pitchFamily="34" charset="0"/>
                <a:cs typeface="Open Sans" panose="020B0606030504020204" pitchFamily="34" charset="0"/>
              </a:rPr>
              <a:t>etunimi.sukunimi@etla.fi</a:t>
            </a:r>
            <a:br>
              <a:rPr lang="fi-FI" sz="1050" noProof="0" dirty="0">
                <a:solidFill>
                  <a:schemeClr val="bg1"/>
                </a:solidFill>
                <a:latin typeface="Open Sans" panose="020B0606030504020204" pitchFamily="34" charset="0"/>
                <a:ea typeface="Open Sans" panose="020B0606030504020204" pitchFamily="34" charset="0"/>
                <a:cs typeface="Open Sans" panose="020B0606030504020204" pitchFamily="34" charset="0"/>
              </a:rPr>
            </a:br>
            <a:br>
              <a:rPr lang="fi-FI" sz="1050" noProof="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fi-FI" sz="1050" noProof="0" dirty="0">
                <a:solidFill>
                  <a:schemeClr val="bg1"/>
                </a:solidFill>
                <a:latin typeface="Open Sans" panose="020B0606030504020204" pitchFamily="34" charset="0"/>
                <a:ea typeface="Open Sans" panose="020B0606030504020204" pitchFamily="34" charset="0"/>
                <a:cs typeface="Open Sans" panose="020B0606030504020204" pitchFamily="34" charset="0"/>
              </a:rPr>
              <a:t>Arkadiankatu 23 B</a:t>
            </a:r>
            <a:br>
              <a:rPr lang="fi-FI" sz="1050" noProof="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fi-FI" sz="1050" noProof="0" dirty="0">
                <a:solidFill>
                  <a:schemeClr val="bg1"/>
                </a:solidFill>
                <a:latin typeface="Open Sans" panose="020B0606030504020204" pitchFamily="34" charset="0"/>
                <a:ea typeface="Open Sans" panose="020B0606030504020204" pitchFamily="34" charset="0"/>
                <a:cs typeface="Open Sans" panose="020B0606030504020204" pitchFamily="34" charset="0"/>
              </a:rPr>
              <a:t>00100 Helsinki</a:t>
            </a:r>
            <a:endParaRPr lang="fi-FI" sz="105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75" name="Straight Connector 74">
            <a:extLst>
              <a:ext uri="{FF2B5EF4-FFF2-40B4-BE49-F238E27FC236}">
                <a16:creationId xmlns:a16="http://schemas.microsoft.com/office/drawing/2014/main" id="{A659682D-72F3-4FA9-B865-0F0316269969}"/>
              </a:ext>
            </a:extLst>
          </p:cNvPr>
          <p:cNvCxnSpPr>
            <a:cxnSpLocks/>
          </p:cNvCxnSpPr>
          <p:nvPr userDrawn="1"/>
        </p:nvCxnSpPr>
        <p:spPr>
          <a:xfrm>
            <a:off x="5199077" y="2719301"/>
            <a:ext cx="17938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14FCF91-F0C5-4E02-9265-707DB00BE59B}"/>
              </a:ext>
            </a:extLst>
          </p:cNvPr>
          <p:cNvCxnSpPr>
            <a:cxnSpLocks/>
          </p:cNvCxnSpPr>
          <p:nvPr userDrawn="1"/>
        </p:nvCxnSpPr>
        <p:spPr>
          <a:xfrm>
            <a:off x="5199077" y="4874375"/>
            <a:ext cx="17938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D6F89A5A-4001-48AE-99AD-7E8D7B1240D7}"/>
              </a:ext>
            </a:extLst>
          </p:cNvPr>
          <p:cNvSpPr/>
          <p:nvPr userDrawn="1"/>
        </p:nvSpPr>
        <p:spPr>
          <a:xfrm>
            <a:off x="7508172" y="6549994"/>
            <a:ext cx="310206" cy="308006"/>
          </a:xfrm>
          <a:prstGeom prst="rect">
            <a:avLst/>
          </a:prstGeom>
          <a:solidFill>
            <a:srgbClr val="007A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0" name="Rectangle 69">
            <a:extLst>
              <a:ext uri="{FF2B5EF4-FFF2-40B4-BE49-F238E27FC236}">
                <a16:creationId xmlns:a16="http://schemas.microsoft.com/office/drawing/2014/main" id="{9AB0D42C-8D65-46B2-95AC-4E82B7B8B8E1}"/>
              </a:ext>
            </a:extLst>
          </p:cNvPr>
          <p:cNvSpPr/>
          <p:nvPr userDrawn="1"/>
        </p:nvSpPr>
        <p:spPr>
          <a:xfrm>
            <a:off x="7309969" y="6341586"/>
            <a:ext cx="200025" cy="181687"/>
          </a:xfrm>
          <a:prstGeom prst="rect">
            <a:avLst/>
          </a:prstGeom>
          <a:solidFill>
            <a:srgbClr val="004B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1" name="Rectangle 70">
            <a:extLst>
              <a:ext uri="{FF2B5EF4-FFF2-40B4-BE49-F238E27FC236}">
                <a16:creationId xmlns:a16="http://schemas.microsoft.com/office/drawing/2014/main" id="{DD54D503-87CD-41E8-98C2-F1B1F402DFE3}"/>
              </a:ext>
            </a:extLst>
          </p:cNvPr>
          <p:cNvSpPr/>
          <p:nvPr userDrawn="1"/>
        </p:nvSpPr>
        <p:spPr>
          <a:xfrm>
            <a:off x="128587" y="6134098"/>
            <a:ext cx="685800" cy="720587"/>
          </a:xfrm>
          <a:prstGeom prst="rect">
            <a:avLst/>
          </a:prstGeom>
          <a:solidFill>
            <a:srgbClr val="0062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4" name="Rectangle 73">
            <a:extLst>
              <a:ext uri="{FF2B5EF4-FFF2-40B4-BE49-F238E27FC236}">
                <a16:creationId xmlns:a16="http://schemas.microsoft.com/office/drawing/2014/main" id="{BA7F8596-96EF-47D5-A7F8-BE20CD4B3CE9}"/>
              </a:ext>
            </a:extLst>
          </p:cNvPr>
          <p:cNvSpPr/>
          <p:nvPr userDrawn="1"/>
        </p:nvSpPr>
        <p:spPr>
          <a:xfrm>
            <a:off x="3311602" y="6134098"/>
            <a:ext cx="685800" cy="720587"/>
          </a:xfrm>
          <a:prstGeom prst="rect">
            <a:avLst/>
          </a:prstGeom>
          <a:solidFill>
            <a:srgbClr val="006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7" name="Rectangle 76">
            <a:extLst>
              <a:ext uri="{FF2B5EF4-FFF2-40B4-BE49-F238E27FC236}">
                <a16:creationId xmlns:a16="http://schemas.microsoft.com/office/drawing/2014/main" id="{28657496-D57C-4D0D-8ED4-748D64F3C4F8}"/>
              </a:ext>
            </a:extLst>
          </p:cNvPr>
          <p:cNvSpPr/>
          <p:nvPr userDrawn="1"/>
        </p:nvSpPr>
        <p:spPr>
          <a:xfrm>
            <a:off x="5016594" y="6134097"/>
            <a:ext cx="685800" cy="720587"/>
          </a:xfrm>
          <a:prstGeom prst="rect">
            <a:avLst/>
          </a:prstGeom>
          <a:solidFill>
            <a:srgbClr val="015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9" name="Rectangle 78">
            <a:extLst>
              <a:ext uri="{FF2B5EF4-FFF2-40B4-BE49-F238E27FC236}">
                <a16:creationId xmlns:a16="http://schemas.microsoft.com/office/drawing/2014/main" id="{F85DFC66-2ADE-4512-BBC8-3A6925D4FE9A}"/>
              </a:ext>
            </a:extLst>
          </p:cNvPr>
          <p:cNvSpPr/>
          <p:nvPr userDrawn="1"/>
        </p:nvSpPr>
        <p:spPr>
          <a:xfrm>
            <a:off x="8151748" y="6137413"/>
            <a:ext cx="685800" cy="720587"/>
          </a:xfrm>
          <a:prstGeom prst="rect">
            <a:avLst/>
          </a:prstGeom>
          <a:solidFill>
            <a:srgbClr val="005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0" name="Rectangle 79">
            <a:extLst>
              <a:ext uri="{FF2B5EF4-FFF2-40B4-BE49-F238E27FC236}">
                <a16:creationId xmlns:a16="http://schemas.microsoft.com/office/drawing/2014/main" id="{BFBB5FED-72E5-40F2-BC16-3915B334AAA3}"/>
              </a:ext>
            </a:extLst>
          </p:cNvPr>
          <p:cNvSpPr/>
          <p:nvPr userDrawn="1"/>
        </p:nvSpPr>
        <p:spPr>
          <a:xfrm>
            <a:off x="9627095" y="6134097"/>
            <a:ext cx="685800" cy="720587"/>
          </a:xfrm>
          <a:prstGeom prst="rect">
            <a:avLst/>
          </a:prstGeom>
          <a:solidFill>
            <a:srgbClr val="006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2" name="Rectangle 81">
            <a:extLst>
              <a:ext uri="{FF2B5EF4-FFF2-40B4-BE49-F238E27FC236}">
                <a16:creationId xmlns:a16="http://schemas.microsoft.com/office/drawing/2014/main" id="{CFF60D85-F39A-41FB-9303-8666270D3379}"/>
              </a:ext>
            </a:extLst>
          </p:cNvPr>
          <p:cNvSpPr/>
          <p:nvPr userDrawn="1"/>
        </p:nvSpPr>
        <p:spPr>
          <a:xfrm>
            <a:off x="1152284" y="6528262"/>
            <a:ext cx="319731" cy="326424"/>
          </a:xfrm>
          <a:prstGeom prst="rect">
            <a:avLst/>
          </a:prstGeom>
          <a:solidFill>
            <a:srgbClr val="007A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3" name="Rectangle 82">
            <a:extLst>
              <a:ext uri="{FF2B5EF4-FFF2-40B4-BE49-F238E27FC236}">
                <a16:creationId xmlns:a16="http://schemas.microsoft.com/office/drawing/2014/main" id="{39FA21E7-DB53-4F3E-9E84-5B6D2D98F06F}"/>
              </a:ext>
            </a:extLst>
          </p:cNvPr>
          <p:cNvSpPr/>
          <p:nvPr userDrawn="1"/>
        </p:nvSpPr>
        <p:spPr>
          <a:xfrm>
            <a:off x="2631121" y="6326416"/>
            <a:ext cx="310206" cy="322034"/>
          </a:xfrm>
          <a:prstGeom prst="rect">
            <a:avLst/>
          </a:prstGeom>
          <a:solidFill>
            <a:srgbClr val="0077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4" name="Rectangle 83">
            <a:extLst>
              <a:ext uri="{FF2B5EF4-FFF2-40B4-BE49-F238E27FC236}">
                <a16:creationId xmlns:a16="http://schemas.microsoft.com/office/drawing/2014/main" id="{5D3EBD3E-9638-405C-AA2F-9BE534698360}"/>
              </a:ext>
            </a:extLst>
          </p:cNvPr>
          <p:cNvSpPr/>
          <p:nvPr userDrawn="1"/>
        </p:nvSpPr>
        <p:spPr>
          <a:xfrm>
            <a:off x="4715519" y="5795296"/>
            <a:ext cx="310206" cy="322034"/>
          </a:xfrm>
          <a:prstGeom prst="rect">
            <a:avLst/>
          </a:prstGeom>
          <a:solidFill>
            <a:srgbClr val="024E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5" name="Rectangle 84">
            <a:extLst>
              <a:ext uri="{FF2B5EF4-FFF2-40B4-BE49-F238E27FC236}">
                <a16:creationId xmlns:a16="http://schemas.microsoft.com/office/drawing/2014/main" id="{C44A64AB-6724-4758-BF0B-4542EB882309}"/>
              </a:ext>
            </a:extLst>
          </p:cNvPr>
          <p:cNvSpPr/>
          <p:nvPr userDrawn="1"/>
        </p:nvSpPr>
        <p:spPr>
          <a:xfrm>
            <a:off x="4347801" y="6547471"/>
            <a:ext cx="310206" cy="307214"/>
          </a:xfrm>
          <a:prstGeom prst="rect">
            <a:avLst/>
          </a:prstGeom>
          <a:solidFill>
            <a:srgbClr val="0042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6" name="Rectangle 85">
            <a:extLst>
              <a:ext uri="{FF2B5EF4-FFF2-40B4-BE49-F238E27FC236}">
                <a16:creationId xmlns:a16="http://schemas.microsoft.com/office/drawing/2014/main" id="{E2A3F71D-A1A0-429B-9504-C3DF0744C528}"/>
              </a:ext>
            </a:extLst>
          </p:cNvPr>
          <p:cNvSpPr/>
          <p:nvPr userDrawn="1"/>
        </p:nvSpPr>
        <p:spPr>
          <a:xfrm>
            <a:off x="5863996" y="6326416"/>
            <a:ext cx="310206" cy="322034"/>
          </a:xfrm>
          <a:prstGeom prst="rect">
            <a:avLst/>
          </a:prstGeom>
          <a:solidFill>
            <a:srgbClr val="0077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7" name="Rectangle 86">
            <a:extLst>
              <a:ext uri="{FF2B5EF4-FFF2-40B4-BE49-F238E27FC236}">
                <a16:creationId xmlns:a16="http://schemas.microsoft.com/office/drawing/2014/main" id="{0D58233B-A7C1-4BDD-A4F1-9D3938122830}"/>
              </a:ext>
            </a:extLst>
          </p:cNvPr>
          <p:cNvSpPr/>
          <p:nvPr userDrawn="1"/>
        </p:nvSpPr>
        <p:spPr>
          <a:xfrm>
            <a:off x="7841542" y="5803024"/>
            <a:ext cx="310206" cy="322034"/>
          </a:xfrm>
          <a:prstGeom prst="rect">
            <a:avLst/>
          </a:prstGeom>
          <a:solidFill>
            <a:srgbClr val="003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8" name="Rectangle 87">
            <a:extLst>
              <a:ext uri="{FF2B5EF4-FFF2-40B4-BE49-F238E27FC236}">
                <a16:creationId xmlns:a16="http://schemas.microsoft.com/office/drawing/2014/main" id="{BD4E3301-5897-40CB-8762-24692F4EA079}"/>
              </a:ext>
            </a:extLst>
          </p:cNvPr>
          <p:cNvSpPr/>
          <p:nvPr userDrawn="1"/>
        </p:nvSpPr>
        <p:spPr>
          <a:xfrm>
            <a:off x="8951527" y="6333373"/>
            <a:ext cx="310206" cy="322034"/>
          </a:xfrm>
          <a:prstGeom prst="rect">
            <a:avLst/>
          </a:prstGeom>
          <a:solidFill>
            <a:srgbClr val="007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0" name="Rectangle 89">
            <a:extLst>
              <a:ext uri="{FF2B5EF4-FFF2-40B4-BE49-F238E27FC236}">
                <a16:creationId xmlns:a16="http://schemas.microsoft.com/office/drawing/2014/main" id="{4B2553B6-93EE-4C14-9C8E-D88BC9A0AE8E}"/>
              </a:ext>
            </a:extLst>
          </p:cNvPr>
          <p:cNvSpPr/>
          <p:nvPr userDrawn="1"/>
        </p:nvSpPr>
        <p:spPr>
          <a:xfrm>
            <a:off x="11031962" y="5819309"/>
            <a:ext cx="310206" cy="322034"/>
          </a:xfrm>
          <a:prstGeom prst="rect">
            <a:avLst/>
          </a:prstGeom>
          <a:solidFill>
            <a:srgbClr val="004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1" name="Rectangle 90">
            <a:extLst>
              <a:ext uri="{FF2B5EF4-FFF2-40B4-BE49-F238E27FC236}">
                <a16:creationId xmlns:a16="http://schemas.microsoft.com/office/drawing/2014/main" id="{47004CD4-AF8B-4AC1-B249-88902090CFA4}"/>
              </a:ext>
            </a:extLst>
          </p:cNvPr>
          <p:cNvSpPr/>
          <p:nvPr userDrawn="1"/>
        </p:nvSpPr>
        <p:spPr>
          <a:xfrm>
            <a:off x="10461440" y="6312703"/>
            <a:ext cx="200025" cy="181687"/>
          </a:xfrm>
          <a:prstGeom prst="rect">
            <a:avLst/>
          </a:prstGeom>
          <a:solidFill>
            <a:srgbClr val="0079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2" name="Rectangle 91">
            <a:extLst>
              <a:ext uri="{FF2B5EF4-FFF2-40B4-BE49-F238E27FC236}">
                <a16:creationId xmlns:a16="http://schemas.microsoft.com/office/drawing/2014/main" id="{48C1F242-189C-41BA-BF27-DB0C0B2E6F08}"/>
              </a:ext>
            </a:extLst>
          </p:cNvPr>
          <p:cNvSpPr/>
          <p:nvPr userDrawn="1"/>
        </p:nvSpPr>
        <p:spPr>
          <a:xfrm>
            <a:off x="9444375" y="5951184"/>
            <a:ext cx="200025" cy="181687"/>
          </a:xfrm>
          <a:prstGeom prst="rect">
            <a:avLst/>
          </a:prstGeom>
          <a:solidFill>
            <a:srgbClr val="0075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3" name="Rectangle 92">
            <a:extLst>
              <a:ext uri="{FF2B5EF4-FFF2-40B4-BE49-F238E27FC236}">
                <a16:creationId xmlns:a16="http://schemas.microsoft.com/office/drawing/2014/main" id="{78D8AE30-70B5-4270-A8CC-3E548D9CC1F4}"/>
              </a:ext>
            </a:extLst>
          </p:cNvPr>
          <p:cNvSpPr/>
          <p:nvPr userDrawn="1"/>
        </p:nvSpPr>
        <p:spPr>
          <a:xfrm>
            <a:off x="9270934" y="6676313"/>
            <a:ext cx="200025" cy="181687"/>
          </a:xfrm>
          <a:prstGeom prst="rect">
            <a:avLst/>
          </a:prstGeom>
          <a:solidFill>
            <a:srgbClr val="004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5" name="Rectangle 94">
            <a:extLst>
              <a:ext uri="{FF2B5EF4-FFF2-40B4-BE49-F238E27FC236}">
                <a16:creationId xmlns:a16="http://schemas.microsoft.com/office/drawing/2014/main" id="{F584F5D1-C151-495B-9650-82543934348F}"/>
              </a:ext>
            </a:extLst>
          </p:cNvPr>
          <p:cNvSpPr/>
          <p:nvPr userDrawn="1"/>
        </p:nvSpPr>
        <p:spPr>
          <a:xfrm>
            <a:off x="4141315" y="6362445"/>
            <a:ext cx="200025" cy="181687"/>
          </a:xfrm>
          <a:prstGeom prst="rect">
            <a:avLst/>
          </a:prstGeom>
          <a:solidFill>
            <a:srgbClr val="007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6" name="Rectangle 95">
            <a:extLst>
              <a:ext uri="{FF2B5EF4-FFF2-40B4-BE49-F238E27FC236}">
                <a16:creationId xmlns:a16="http://schemas.microsoft.com/office/drawing/2014/main" id="{490271FF-1F82-4901-B3DA-C1907C475A33}"/>
              </a:ext>
            </a:extLst>
          </p:cNvPr>
          <p:cNvSpPr/>
          <p:nvPr userDrawn="1"/>
        </p:nvSpPr>
        <p:spPr>
          <a:xfrm>
            <a:off x="3109780" y="5909248"/>
            <a:ext cx="200025" cy="181687"/>
          </a:xfrm>
          <a:prstGeom prst="rect">
            <a:avLst/>
          </a:prstGeom>
          <a:solidFill>
            <a:srgbClr val="0175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7" name="Rectangle 96">
            <a:extLst>
              <a:ext uri="{FF2B5EF4-FFF2-40B4-BE49-F238E27FC236}">
                <a16:creationId xmlns:a16="http://schemas.microsoft.com/office/drawing/2014/main" id="{C51250A2-C9D0-401E-9F73-58D618A08287}"/>
              </a:ext>
            </a:extLst>
          </p:cNvPr>
          <p:cNvSpPr/>
          <p:nvPr userDrawn="1"/>
        </p:nvSpPr>
        <p:spPr>
          <a:xfrm>
            <a:off x="2942547" y="6676313"/>
            <a:ext cx="200025" cy="181687"/>
          </a:xfrm>
          <a:prstGeom prst="rect">
            <a:avLst/>
          </a:prstGeom>
          <a:solidFill>
            <a:srgbClr val="0044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8" name="Rectangle 97">
            <a:extLst>
              <a:ext uri="{FF2B5EF4-FFF2-40B4-BE49-F238E27FC236}">
                <a16:creationId xmlns:a16="http://schemas.microsoft.com/office/drawing/2014/main" id="{130A528B-1001-440F-BEDC-3819508E585D}"/>
              </a:ext>
            </a:extLst>
          </p:cNvPr>
          <p:cNvSpPr/>
          <p:nvPr userDrawn="1"/>
        </p:nvSpPr>
        <p:spPr>
          <a:xfrm>
            <a:off x="1279085" y="6134097"/>
            <a:ext cx="200025" cy="181687"/>
          </a:xfrm>
          <a:prstGeom prst="rect">
            <a:avLst/>
          </a:prstGeom>
          <a:solidFill>
            <a:srgbClr val="027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9" name="Rectangle 98">
            <a:extLst>
              <a:ext uri="{FF2B5EF4-FFF2-40B4-BE49-F238E27FC236}">
                <a16:creationId xmlns:a16="http://schemas.microsoft.com/office/drawing/2014/main" id="{6B0214DE-0728-4A04-9366-C19DB97ACCC0}"/>
              </a:ext>
            </a:extLst>
          </p:cNvPr>
          <p:cNvSpPr/>
          <p:nvPr userDrawn="1"/>
        </p:nvSpPr>
        <p:spPr>
          <a:xfrm>
            <a:off x="0" y="5900744"/>
            <a:ext cx="143969" cy="183284"/>
          </a:xfrm>
          <a:prstGeom prst="rect">
            <a:avLst/>
          </a:prstGeom>
          <a:solidFill>
            <a:srgbClr val="0075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0" name="Rectangle 99">
            <a:extLst>
              <a:ext uri="{FF2B5EF4-FFF2-40B4-BE49-F238E27FC236}">
                <a16:creationId xmlns:a16="http://schemas.microsoft.com/office/drawing/2014/main" id="{5ACC3374-2AB2-49CD-B39F-F7AAC5FBC762}"/>
              </a:ext>
            </a:extLst>
          </p:cNvPr>
          <p:cNvSpPr/>
          <p:nvPr userDrawn="1"/>
        </p:nvSpPr>
        <p:spPr>
          <a:xfrm>
            <a:off x="948170" y="6334478"/>
            <a:ext cx="200025" cy="181687"/>
          </a:xfrm>
          <a:prstGeom prst="rect">
            <a:avLst/>
          </a:prstGeom>
          <a:solidFill>
            <a:srgbClr val="005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1" name="Rectangle 100">
            <a:extLst>
              <a:ext uri="{FF2B5EF4-FFF2-40B4-BE49-F238E27FC236}">
                <a16:creationId xmlns:a16="http://schemas.microsoft.com/office/drawing/2014/main" id="{C6524D1B-FA05-413A-828D-463D74E08BEE}"/>
              </a:ext>
            </a:extLst>
          </p:cNvPr>
          <p:cNvSpPr/>
          <p:nvPr userDrawn="1"/>
        </p:nvSpPr>
        <p:spPr>
          <a:xfrm>
            <a:off x="7641153" y="6141344"/>
            <a:ext cx="200025" cy="181687"/>
          </a:xfrm>
          <a:prstGeom prst="rect">
            <a:avLst/>
          </a:prstGeom>
          <a:solidFill>
            <a:srgbClr val="007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2" name="Rectangle 101">
            <a:extLst>
              <a:ext uri="{FF2B5EF4-FFF2-40B4-BE49-F238E27FC236}">
                <a16:creationId xmlns:a16="http://schemas.microsoft.com/office/drawing/2014/main" id="{EAEBBA66-5260-4FAE-BE01-087022C1A9BD}"/>
              </a:ext>
            </a:extLst>
          </p:cNvPr>
          <p:cNvSpPr/>
          <p:nvPr userDrawn="1"/>
        </p:nvSpPr>
        <p:spPr>
          <a:xfrm>
            <a:off x="4489845" y="6134097"/>
            <a:ext cx="200025" cy="181687"/>
          </a:xfrm>
          <a:prstGeom prst="rect">
            <a:avLst/>
          </a:prstGeom>
          <a:solidFill>
            <a:srgbClr val="01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3" name="Rectangle 102">
            <a:extLst>
              <a:ext uri="{FF2B5EF4-FFF2-40B4-BE49-F238E27FC236}">
                <a16:creationId xmlns:a16="http://schemas.microsoft.com/office/drawing/2014/main" id="{7BDF52B7-E97A-4996-A30F-56BF52DD97D4}"/>
              </a:ext>
            </a:extLst>
          </p:cNvPr>
          <p:cNvSpPr/>
          <p:nvPr userDrawn="1"/>
        </p:nvSpPr>
        <p:spPr>
          <a:xfrm>
            <a:off x="10794362" y="6141343"/>
            <a:ext cx="200025" cy="181687"/>
          </a:xfrm>
          <a:prstGeom prst="rect">
            <a:avLst/>
          </a:prstGeom>
          <a:solidFill>
            <a:srgbClr val="0075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5" name="Rectangle 104">
            <a:extLst>
              <a:ext uri="{FF2B5EF4-FFF2-40B4-BE49-F238E27FC236}">
                <a16:creationId xmlns:a16="http://schemas.microsoft.com/office/drawing/2014/main" id="{E02756C4-F36A-4C14-A5B8-9459C645A7D2}"/>
              </a:ext>
            </a:extLst>
          </p:cNvPr>
          <p:cNvSpPr/>
          <p:nvPr userDrawn="1"/>
        </p:nvSpPr>
        <p:spPr>
          <a:xfrm>
            <a:off x="12094502" y="6042027"/>
            <a:ext cx="97498" cy="322034"/>
          </a:xfrm>
          <a:prstGeom prst="rect">
            <a:avLst/>
          </a:prstGeom>
          <a:solidFill>
            <a:srgbClr val="006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3" name="Rectangle 42">
            <a:extLst>
              <a:ext uri="{FF2B5EF4-FFF2-40B4-BE49-F238E27FC236}">
                <a16:creationId xmlns:a16="http://schemas.microsoft.com/office/drawing/2014/main" id="{2EB44798-8014-4881-9779-A16BAF1CCDA9}"/>
              </a:ext>
            </a:extLst>
          </p:cNvPr>
          <p:cNvSpPr/>
          <p:nvPr userDrawn="1"/>
        </p:nvSpPr>
        <p:spPr>
          <a:xfrm>
            <a:off x="6199152" y="6676313"/>
            <a:ext cx="200025" cy="181687"/>
          </a:xfrm>
          <a:prstGeom prst="rect">
            <a:avLst/>
          </a:prstGeom>
          <a:solidFill>
            <a:srgbClr val="01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5" name="Rectangle 44">
            <a:extLst>
              <a:ext uri="{FF2B5EF4-FFF2-40B4-BE49-F238E27FC236}">
                <a16:creationId xmlns:a16="http://schemas.microsoft.com/office/drawing/2014/main" id="{F6720718-2653-48F6-93D2-CA0055C05E59}"/>
              </a:ext>
            </a:extLst>
          </p:cNvPr>
          <p:cNvSpPr/>
          <p:nvPr userDrawn="1"/>
        </p:nvSpPr>
        <p:spPr>
          <a:xfrm>
            <a:off x="10661465" y="6539250"/>
            <a:ext cx="310206" cy="322034"/>
          </a:xfrm>
          <a:prstGeom prst="rect">
            <a:avLst/>
          </a:prstGeom>
          <a:solidFill>
            <a:srgbClr val="0042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6" name="Rectangle 45">
            <a:extLst>
              <a:ext uri="{FF2B5EF4-FFF2-40B4-BE49-F238E27FC236}">
                <a16:creationId xmlns:a16="http://schemas.microsoft.com/office/drawing/2014/main" id="{F0A9D11D-DD80-4197-A5D7-4E3F5E28E310}"/>
              </a:ext>
            </a:extLst>
          </p:cNvPr>
          <p:cNvSpPr/>
          <p:nvPr userDrawn="1"/>
        </p:nvSpPr>
        <p:spPr>
          <a:xfrm>
            <a:off x="6523808" y="6137413"/>
            <a:ext cx="685801" cy="720587"/>
          </a:xfrm>
          <a:prstGeom prst="rect">
            <a:avLst/>
          </a:prstGeom>
          <a:solidFill>
            <a:srgbClr val="01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47" name="Rectangle 46">
            <a:extLst>
              <a:ext uri="{FF2B5EF4-FFF2-40B4-BE49-F238E27FC236}">
                <a16:creationId xmlns:a16="http://schemas.microsoft.com/office/drawing/2014/main" id="{9D86607C-AACC-4ABA-BB20-4E0103ED13C1}"/>
              </a:ext>
            </a:extLst>
          </p:cNvPr>
          <p:cNvSpPr/>
          <p:nvPr userDrawn="1"/>
        </p:nvSpPr>
        <p:spPr>
          <a:xfrm>
            <a:off x="6328480" y="5950563"/>
            <a:ext cx="200025" cy="181687"/>
          </a:xfrm>
          <a:prstGeom prst="rect">
            <a:avLst/>
          </a:prstGeom>
          <a:solidFill>
            <a:srgbClr val="007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9" name="Rectangle 48">
            <a:extLst>
              <a:ext uri="{FF2B5EF4-FFF2-40B4-BE49-F238E27FC236}">
                <a16:creationId xmlns:a16="http://schemas.microsoft.com/office/drawing/2014/main" id="{7E4B136B-0E86-4EFD-8D45-7D6186229BE5}"/>
              </a:ext>
            </a:extLst>
          </p:cNvPr>
          <p:cNvSpPr/>
          <p:nvPr userDrawn="1"/>
        </p:nvSpPr>
        <p:spPr>
          <a:xfrm>
            <a:off x="1803248" y="6132250"/>
            <a:ext cx="685800" cy="724093"/>
          </a:xfrm>
          <a:prstGeom prst="rect">
            <a:avLst/>
          </a:prstGeom>
          <a:solidFill>
            <a:srgbClr val="015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0" name="Rectangle 49">
            <a:extLst>
              <a:ext uri="{FF2B5EF4-FFF2-40B4-BE49-F238E27FC236}">
                <a16:creationId xmlns:a16="http://schemas.microsoft.com/office/drawing/2014/main" id="{DE7DB357-D0D8-4991-981D-0135E3C7F9FE}"/>
              </a:ext>
            </a:extLst>
          </p:cNvPr>
          <p:cNvSpPr/>
          <p:nvPr userDrawn="1"/>
        </p:nvSpPr>
        <p:spPr>
          <a:xfrm>
            <a:off x="1499179" y="5797672"/>
            <a:ext cx="319731" cy="335949"/>
          </a:xfrm>
          <a:prstGeom prst="rect">
            <a:avLst/>
          </a:prstGeom>
          <a:solidFill>
            <a:srgbClr val="003E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1" name="Rectangle 50">
            <a:extLst>
              <a:ext uri="{FF2B5EF4-FFF2-40B4-BE49-F238E27FC236}">
                <a16:creationId xmlns:a16="http://schemas.microsoft.com/office/drawing/2014/main" id="{24EE444D-879A-48FA-8986-FE9BF5E1E0B9}"/>
              </a:ext>
            </a:extLst>
          </p:cNvPr>
          <p:cNvSpPr/>
          <p:nvPr userDrawn="1"/>
        </p:nvSpPr>
        <p:spPr>
          <a:xfrm>
            <a:off x="11349993" y="6138273"/>
            <a:ext cx="685800" cy="720587"/>
          </a:xfrm>
          <a:prstGeom prst="rect">
            <a:avLst/>
          </a:prstGeom>
          <a:solidFill>
            <a:srgbClr val="006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76" name="Picture 75" descr="A picture containing text, clipart&#10;&#10;Description automatically generated">
            <a:extLst>
              <a:ext uri="{FF2B5EF4-FFF2-40B4-BE49-F238E27FC236}">
                <a16:creationId xmlns:a16="http://schemas.microsoft.com/office/drawing/2014/main" id="{5222EB53-FFC9-4904-A0E0-E11179C6F3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32561" y="0"/>
            <a:ext cx="1126878" cy="1126878"/>
          </a:xfrm>
          <a:prstGeom prst="rect">
            <a:avLst/>
          </a:prstGeom>
        </p:spPr>
      </p:pic>
    </p:spTree>
    <p:extLst>
      <p:ext uri="{BB962C8B-B14F-4D97-AF65-F5344CB8AC3E}">
        <p14:creationId xmlns:p14="http://schemas.microsoft.com/office/powerpoint/2010/main" val="15797557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gressi + teksti">
    <p:bg>
      <p:bgPr>
        <a:solidFill>
          <a:srgbClr val="F0F5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D74C7-B146-44A4-B536-9A06C106BF8A}"/>
              </a:ext>
            </a:extLst>
          </p:cNvPr>
          <p:cNvSpPr>
            <a:spLocks noGrp="1"/>
          </p:cNvSpPr>
          <p:nvPr>
            <p:ph type="title"/>
          </p:nvPr>
        </p:nvSpPr>
        <p:spPr>
          <a:xfrm>
            <a:off x="937028" y="551054"/>
            <a:ext cx="10515600" cy="1009651"/>
          </a:xfrm>
        </p:spPr>
        <p:txBody>
          <a:bodyPr>
            <a:normAutofit/>
          </a:bodyPr>
          <a:lstStyle>
            <a:lvl1pPr>
              <a:defRPr sz="3600" b="1">
                <a:solidFill>
                  <a:srgbClr val="0058A2"/>
                </a:solidFill>
                <a:latin typeface="Arial" panose="020B0604020202020204" pitchFamily="34" charset="0"/>
                <a:cs typeface="Arial" panose="020B0604020202020204" pitchFamily="34" charset="0"/>
              </a:defRPr>
            </a:lvl1pPr>
          </a:lstStyle>
          <a:p>
            <a:r>
              <a:rPr lang="en-US" dirty="0"/>
              <a:t>Click to edit Master title style</a:t>
            </a:r>
            <a:endParaRPr lang="fi-FI" dirty="0"/>
          </a:p>
        </p:txBody>
      </p:sp>
      <p:sp>
        <p:nvSpPr>
          <p:cNvPr id="14" name="Rectangle 13">
            <a:extLst>
              <a:ext uri="{FF2B5EF4-FFF2-40B4-BE49-F238E27FC236}">
                <a16:creationId xmlns:a16="http://schemas.microsoft.com/office/drawing/2014/main" id="{3DFFA0CA-695F-4ED0-B7F3-9AA2359E4EF2}"/>
              </a:ext>
            </a:extLst>
          </p:cNvPr>
          <p:cNvSpPr/>
          <p:nvPr userDrawn="1"/>
        </p:nvSpPr>
        <p:spPr>
          <a:xfrm>
            <a:off x="0" y="0"/>
            <a:ext cx="12192000" cy="385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Rectangle 14">
            <a:extLst>
              <a:ext uri="{FF2B5EF4-FFF2-40B4-BE49-F238E27FC236}">
                <a16:creationId xmlns:a16="http://schemas.microsoft.com/office/drawing/2014/main" id="{35484CC0-9729-405B-8598-0A36CCC8D608}"/>
              </a:ext>
            </a:extLst>
          </p:cNvPr>
          <p:cNvSpPr/>
          <p:nvPr userDrawn="1"/>
        </p:nvSpPr>
        <p:spPr>
          <a:xfrm>
            <a:off x="0" y="6335486"/>
            <a:ext cx="12192000" cy="522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Text Placeholder 18">
            <a:extLst>
              <a:ext uri="{FF2B5EF4-FFF2-40B4-BE49-F238E27FC236}">
                <a16:creationId xmlns:a16="http://schemas.microsoft.com/office/drawing/2014/main" id="{2B0EFCFF-4CA1-4B62-967C-21919B7D5CDC}"/>
              </a:ext>
            </a:extLst>
          </p:cNvPr>
          <p:cNvSpPr>
            <a:spLocks noGrp="1"/>
          </p:cNvSpPr>
          <p:nvPr>
            <p:ph type="body" sz="quarter" idx="10"/>
          </p:nvPr>
        </p:nvSpPr>
        <p:spPr>
          <a:xfrm>
            <a:off x="10715625" y="6459538"/>
            <a:ext cx="942975" cy="261937"/>
          </a:xfrm>
        </p:spPr>
        <p:txBody>
          <a:bodyPr>
            <a:noAutofit/>
          </a:bodyPr>
          <a:lstStyle>
            <a:lvl1pPr marL="0" indent="0">
              <a:buFontTx/>
              <a:buNone/>
              <a:defRPr sz="900">
                <a:solidFill>
                  <a:srgbClr val="004B9A"/>
                </a:solidFill>
                <a:latin typeface="Arial" panose="020B0604020202020204" pitchFamily="34" charset="0"/>
                <a:cs typeface="Arial" panose="020B0604020202020204" pitchFamily="34" charset="0"/>
              </a:defRPr>
            </a:lvl1pPr>
            <a:lvl2pPr>
              <a:defRPr sz="900">
                <a:solidFill>
                  <a:srgbClr val="004B9A"/>
                </a:solidFill>
                <a:latin typeface="Arial" panose="020B0604020202020204" pitchFamily="34" charset="0"/>
                <a:cs typeface="Arial" panose="020B0604020202020204" pitchFamily="34" charset="0"/>
              </a:defRPr>
            </a:lvl2pPr>
            <a:lvl3pPr>
              <a:defRPr sz="900">
                <a:solidFill>
                  <a:srgbClr val="004B9A"/>
                </a:solidFill>
                <a:latin typeface="Arial" panose="020B0604020202020204" pitchFamily="34" charset="0"/>
                <a:cs typeface="Arial" panose="020B0604020202020204" pitchFamily="34" charset="0"/>
              </a:defRPr>
            </a:lvl3pPr>
            <a:lvl4pPr>
              <a:defRPr sz="900">
                <a:solidFill>
                  <a:srgbClr val="004B9A"/>
                </a:solidFill>
                <a:latin typeface="Arial" panose="020B0604020202020204" pitchFamily="34" charset="0"/>
                <a:cs typeface="Arial" panose="020B0604020202020204" pitchFamily="34" charset="0"/>
              </a:defRPr>
            </a:lvl4pPr>
            <a:lvl5pPr>
              <a:defRPr sz="900">
                <a:solidFill>
                  <a:srgbClr val="004B9A"/>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19" name="Text Placeholder 18">
            <a:extLst>
              <a:ext uri="{FF2B5EF4-FFF2-40B4-BE49-F238E27FC236}">
                <a16:creationId xmlns:a16="http://schemas.microsoft.com/office/drawing/2014/main" id="{B9CC316C-ADFC-42FC-9340-421F613BCEC5}"/>
              </a:ext>
            </a:extLst>
          </p:cNvPr>
          <p:cNvSpPr>
            <a:spLocks noGrp="1"/>
          </p:cNvSpPr>
          <p:nvPr>
            <p:ph type="body" sz="quarter" idx="11"/>
          </p:nvPr>
        </p:nvSpPr>
        <p:spPr>
          <a:xfrm>
            <a:off x="937028" y="2127720"/>
            <a:ext cx="10515600" cy="1933575"/>
          </a:xfrm>
        </p:spPr>
        <p:txBody>
          <a:bodyPr>
            <a:normAutofit/>
          </a:bodyPr>
          <a:lstStyle>
            <a:lvl1pPr marL="0" indent="0">
              <a:buFontTx/>
              <a:buNone/>
              <a:defRPr sz="1800" b="1">
                <a:solidFill>
                  <a:srgbClr val="004B9A"/>
                </a:solidFill>
                <a:latin typeface="Arial" panose="020B0604020202020204" pitchFamily="34" charset="0"/>
                <a:cs typeface="Arial" panose="020B0604020202020204" pitchFamily="34" charset="0"/>
              </a:defRPr>
            </a:lvl1pPr>
            <a:lvl2pPr marL="457200" indent="0">
              <a:buFontTx/>
              <a:buNone/>
              <a:defRPr sz="1800" b="1">
                <a:solidFill>
                  <a:srgbClr val="004B9A"/>
                </a:solidFill>
                <a:latin typeface="Arial" panose="020B0604020202020204" pitchFamily="34" charset="0"/>
                <a:cs typeface="Arial" panose="020B0604020202020204" pitchFamily="34" charset="0"/>
              </a:defRPr>
            </a:lvl2pPr>
            <a:lvl3pPr marL="914400" indent="0">
              <a:buFontTx/>
              <a:buNone/>
              <a:defRPr sz="1800" b="1">
                <a:solidFill>
                  <a:srgbClr val="004B9A"/>
                </a:solidFill>
                <a:latin typeface="Arial" panose="020B0604020202020204" pitchFamily="34" charset="0"/>
                <a:cs typeface="Arial" panose="020B0604020202020204" pitchFamily="34" charset="0"/>
              </a:defRPr>
            </a:lvl3pPr>
            <a:lvl4pPr marL="1371600" indent="0">
              <a:buFontTx/>
              <a:buNone/>
              <a:defRPr sz="1800" b="1">
                <a:solidFill>
                  <a:srgbClr val="004B9A"/>
                </a:solidFill>
                <a:latin typeface="Arial" panose="020B0604020202020204" pitchFamily="34" charset="0"/>
                <a:cs typeface="Arial" panose="020B0604020202020204" pitchFamily="34" charset="0"/>
              </a:defRPr>
            </a:lvl4pPr>
            <a:lvl5pPr marL="1828800" indent="0">
              <a:buFontTx/>
              <a:buNone/>
              <a:defRPr sz="1800" b="1">
                <a:solidFill>
                  <a:srgbClr val="004B9A"/>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20" name="Text Placeholder 18">
            <a:extLst>
              <a:ext uri="{FF2B5EF4-FFF2-40B4-BE49-F238E27FC236}">
                <a16:creationId xmlns:a16="http://schemas.microsoft.com/office/drawing/2014/main" id="{BC4B4219-888F-4357-AC4E-C7E0D8EAEB06}"/>
              </a:ext>
            </a:extLst>
          </p:cNvPr>
          <p:cNvSpPr>
            <a:spLocks noGrp="1"/>
          </p:cNvSpPr>
          <p:nvPr>
            <p:ph type="body" sz="quarter" idx="12"/>
          </p:nvPr>
        </p:nvSpPr>
        <p:spPr>
          <a:xfrm>
            <a:off x="937028" y="4174607"/>
            <a:ext cx="10515600" cy="1933575"/>
          </a:xfrm>
        </p:spPr>
        <p:txBody>
          <a:bodyPr>
            <a:normAutofit/>
          </a:bodyPr>
          <a:lstStyle>
            <a:lvl1pPr marL="0" indent="0">
              <a:buFontTx/>
              <a:buNone/>
              <a:defRPr sz="1800">
                <a:solidFill>
                  <a:srgbClr val="005092"/>
                </a:solidFill>
                <a:latin typeface="Arial" panose="020B0604020202020204" pitchFamily="34" charset="0"/>
                <a:cs typeface="Arial" panose="020B0604020202020204" pitchFamily="34" charset="0"/>
              </a:defRPr>
            </a:lvl1pPr>
            <a:lvl2pPr marL="457200" indent="0">
              <a:buFontTx/>
              <a:buNone/>
              <a:defRPr sz="1800">
                <a:solidFill>
                  <a:srgbClr val="005092"/>
                </a:solidFill>
                <a:latin typeface="Arial" panose="020B0604020202020204" pitchFamily="34" charset="0"/>
                <a:cs typeface="Arial" panose="020B0604020202020204" pitchFamily="34" charset="0"/>
              </a:defRPr>
            </a:lvl2pPr>
            <a:lvl3pPr marL="914400" indent="0">
              <a:buFontTx/>
              <a:buNone/>
              <a:defRPr sz="1800">
                <a:solidFill>
                  <a:srgbClr val="005092"/>
                </a:solidFill>
                <a:latin typeface="Arial" panose="020B0604020202020204" pitchFamily="34" charset="0"/>
                <a:cs typeface="Arial" panose="020B0604020202020204" pitchFamily="34" charset="0"/>
              </a:defRPr>
            </a:lvl3pPr>
            <a:lvl4pPr marL="1371600" indent="0">
              <a:buFontTx/>
              <a:buNone/>
              <a:defRPr sz="1800">
                <a:solidFill>
                  <a:srgbClr val="005092"/>
                </a:solidFill>
                <a:latin typeface="Arial" panose="020B0604020202020204" pitchFamily="34" charset="0"/>
                <a:cs typeface="Arial" panose="020B0604020202020204" pitchFamily="34" charset="0"/>
              </a:defRPr>
            </a:lvl4pPr>
            <a:lvl5pPr marL="1828800" indent="0">
              <a:buFontTx/>
              <a:buNone/>
              <a:defRPr sz="1800">
                <a:solidFill>
                  <a:srgbClr val="00509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pic>
        <p:nvPicPr>
          <p:cNvPr id="10" name="Picture 9" descr="A picture containing text, clipart&#10;&#10;Description automatically generated">
            <a:extLst>
              <a:ext uri="{FF2B5EF4-FFF2-40B4-BE49-F238E27FC236}">
                <a16:creationId xmlns:a16="http://schemas.microsoft.com/office/drawing/2014/main" id="{605D3C85-539C-40B4-8B7B-D905D1C782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45982" y="0"/>
            <a:ext cx="613293" cy="613293"/>
          </a:xfrm>
          <a:prstGeom prst="rect">
            <a:avLst/>
          </a:prstGeom>
        </p:spPr>
      </p:pic>
      <p:sp>
        <p:nvSpPr>
          <p:cNvPr id="11" name="TextBox 10">
            <a:extLst>
              <a:ext uri="{FF2B5EF4-FFF2-40B4-BE49-F238E27FC236}">
                <a16:creationId xmlns:a16="http://schemas.microsoft.com/office/drawing/2014/main" id="{063F46E9-26CF-418A-8131-A84D4E4A0028}"/>
              </a:ext>
            </a:extLst>
          </p:cNvPr>
          <p:cNvSpPr txBox="1"/>
          <p:nvPr userDrawn="1"/>
        </p:nvSpPr>
        <p:spPr>
          <a:xfrm>
            <a:off x="954736" y="6470651"/>
            <a:ext cx="2505891" cy="230832"/>
          </a:xfrm>
          <a:prstGeom prst="rect">
            <a:avLst/>
          </a:prstGeom>
          <a:noFill/>
        </p:spPr>
        <p:txBody>
          <a:bodyPr wrap="square" rtlCol="0">
            <a:spAutoFit/>
          </a:bodyPr>
          <a:lstStyle/>
          <a:p>
            <a:r>
              <a:rPr lang="fi-FI" sz="900" b="1" dirty="0">
                <a:solidFill>
                  <a:srgbClr val="004B9A"/>
                </a:solidFill>
                <a:latin typeface="Arial" panose="020B0604020202020204" pitchFamily="34" charset="0"/>
                <a:cs typeface="Arial" panose="020B0604020202020204" pitchFamily="34" charset="0"/>
              </a:rPr>
              <a:t>ETLA </a:t>
            </a:r>
            <a:r>
              <a:rPr lang="fi-FI" sz="900" b="1" dirty="0" err="1">
                <a:solidFill>
                  <a:srgbClr val="004B9A"/>
                </a:solidFill>
                <a:latin typeface="Arial" panose="020B0604020202020204" pitchFamily="34" charset="0"/>
                <a:cs typeface="Arial" panose="020B0604020202020204" pitchFamily="34" charset="0"/>
              </a:rPr>
              <a:t>Economic</a:t>
            </a:r>
            <a:r>
              <a:rPr lang="fi-FI" sz="900" b="1" dirty="0">
                <a:solidFill>
                  <a:srgbClr val="004B9A"/>
                </a:solidFill>
                <a:latin typeface="Arial" panose="020B0604020202020204" pitchFamily="34" charset="0"/>
                <a:cs typeface="Arial" panose="020B0604020202020204" pitchFamily="34" charset="0"/>
              </a:rPr>
              <a:t> </a:t>
            </a:r>
            <a:r>
              <a:rPr lang="fi-FI" sz="900" b="1" dirty="0" err="1">
                <a:solidFill>
                  <a:srgbClr val="004B9A"/>
                </a:solidFill>
                <a:latin typeface="Arial" panose="020B0604020202020204" pitchFamily="34" charset="0"/>
                <a:cs typeface="Arial" panose="020B0604020202020204" pitchFamily="34" charset="0"/>
              </a:rPr>
              <a:t>Research</a:t>
            </a:r>
            <a:endParaRPr lang="fi-FI" sz="900" b="0" dirty="0">
              <a:solidFill>
                <a:srgbClr val="004B9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1502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4D7BB-218B-226A-5E79-12EF7D8299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ID4096"/>
          </a:p>
        </p:txBody>
      </p:sp>
      <p:sp>
        <p:nvSpPr>
          <p:cNvPr id="3" name="Text Placeholder 2">
            <a:extLst>
              <a:ext uri="{FF2B5EF4-FFF2-40B4-BE49-F238E27FC236}">
                <a16:creationId xmlns:a16="http://schemas.microsoft.com/office/drawing/2014/main" id="{7E5E4573-F184-FE71-9575-CC1D2D2FCEE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2ED5B0-368F-F875-1A3A-9B60B8801407}"/>
              </a:ext>
            </a:extLst>
          </p:cNvPr>
          <p:cNvSpPr>
            <a:spLocks noGrp="1"/>
          </p:cNvSpPr>
          <p:nvPr>
            <p:ph type="dt" sz="half" idx="10"/>
          </p:nvPr>
        </p:nvSpPr>
        <p:spPr/>
        <p:txBody>
          <a:bodyPr/>
          <a:lstStyle/>
          <a:p>
            <a:fld id="{4AA6A8B5-12DB-48C7-B13E-6BE089462A9C}" type="datetimeFigureOut">
              <a:rPr lang="LID4096" smtClean="0"/>
              <a:t>12/10/2024</a:t>
            </a:fld>
            <a:endParaRPr lang="LID4096"/>
          </a:p>
        </p:txBody>
      </p:sp>
      <p:sp>
        <p:nvSpPr>
          <p:cNvPr id="5" name="Footer Placeholder 4">
            <a:extLst>
              <a:ext uri="{FF2B5EF4-FFF2-40B4-BE49-F238E27FC236}">
                <a16:creationId xmlns:a16="http://schemas.microsoft.com/office/drawing/2014/main" id="{0F972E9B-307F-E721-38FB-1F8925D8C7DF}"/>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2A469297-A41B-AE97-16DE-0BC1D8B69827}"/>
              </a:ext>
            </a:extLst>
          </p:cNvPr>
          <p:cNvSpPr>
            <a:spLocks noGrp="1"/>
          </p:cNvSpPr>
          <p:nvPr>
            <p:ph type="sldNum" sz="quarter" idx="12"/>
          </p:nvPr>
        </p:nvSpPr>
        <p:spPr/>
        <p:txBody>
          <a:bodyPr/>
          <a:lstStyle/>
          <a:p>
            <a:fld id="{8485DACD-478A-4AC6-82CF-F1582751443E}" type="slidenum">
              <a:rPr lang="LID4096" smtClean="0"/>
              <a:t>‹#›</a:t>
            </a:fld>
            <a:endParaRPr lang="LID4096"/>
          </a:p>
        </p:txBody>
      </p:sp>
    </p:spTree>
    <p:extLst>
      <p:ext uri="{BB962C8B-B14F-4D97-AF65-F5344CB8AC3E}">
        <p14:creationId xmlns:p14="http://schemas.microsoft.com/office/powerpoint/2010/main" val="3478408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gressi + teksti">
    <p:bg>
      <p:bgPr>
        <a:solidFill>
          <a:srgbClr val="F0F5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D74C7-B146-44A4-B536-9A06C106BF8A}"/>
              </a:ext>
            </a:extLst>
          </p:cNvPr>
          <p:cNvSpPr>
            <a:spLocks noGrp="1"/>
          </p:cNvSpPr>
          <p:nvPr>
            <p:ph type="title"/>
          </p:nvPr>
        </p:nvSpPr>
        <p:spPr>
          <a:xfrm>
            <a:off x="937028" y="551054"/>
            <a:ext cx="10515600" cy="1009651"/>
          </a:xfrm>
        </p:spPr>
        <p:txBody>
          <a:bodyPr>
            <a:normAutofit/>
          </a:bodyPr>
          <a:lstStyle>
            <a:lvl1pPr>
              <a:defRPr sz="3600" b="1">
                <a:solidFill>
                  <a:srgbClr val="0058A2"/>
                </a:solidFill>
                <a:latin typeface="Arial" panose="020B0604020202020204" pitchFamily="34" charset="0"/>
                <a:cs typeface="Arial" panose="020B0604020202020204" pitchFamily="34" charset="0"/>
              </a:defRPr>
            </a:lvl1pPr>
          </a:lstStyle>
          <a:p>
            <a:r>
              <a:rPr lang="en-US" dirty="0"/>
              <a:t>Click to edit Master title style</a:t>
            </a:r>
            <a:endParaRPr lang="fi-FI" dirty="0"/>
          </a:p>
        </p:txBody>
      </p:sp>
      <p:sp>
        <p:nvSpPr>
          <p:cNvPr id="14" name="Rectangle 13">
            <a:extLst>
              <a:ext uri="{FF2B5EF4-FFF2-40B4-BE49-F238E27FC236}">
                <a16:creationId xmlns:a16="http://schemas.microsoft.com/office/drawing/2014/main" id="{3DFFA0CA-695F-4ED0-B7F3-9AA2359E4EF2}"/>
              </a:ext>
            </a:extLst>
          </p:cNvPr>
          <p:cNvSpPr/>
          <p:nvPr userDrawn="1"/>
        </p:nvSpPr>
        <p:spPr>
          <a:xfrm>
            <a:off x="0" y="0"/>
            <a:ext cx="12192000" cy="385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Rectangle 14">
            <a:extLst>
              <a:ext uri="{FF2B5EF4-FFF2-40B4-BE49-F238E27FC236}">
                <a16:creationId xmlns:a16="http://schemas.microsoft.com/office/drawing/2014/main" id="{35484CC0-9729-405B-8598-0A36CCC8D608}"/>
              </a:ext>
            </a:extLst>
          </p:cNvPr>
          <p:cNvSpPr/>
          <p:nvPr userDrawn="1"/>
        </p:nvSpPr>
        <p:spPr>
          <a:xfrm>
            <a:off x="0" y="6335486"/>
            <a:ext cx="12192000" cy="522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Text Placeholder 18">
            <a:extLst>
              <a:ext uri="{FF2B5EF4-FFF2-40B4-BE49-F238E27FC236}">
                <a16:creationId xmlns:a16="http://schemas.microsoft.com/office/drawing/2014/main" id="{2B0EFCFF-4CA1-4B62-967C-21919B7D5CDC}"/>
              </a:ext>
            </a:extLst>
          </p:cNvPr>
          <p:cNvSpPr>
            <a:spLocks noGrp="1"/>
          </p:cNvSpPr>
          <p:nvPr>
            <p:ph type="body" sz="quarter" idx="10"/>
          </p:nvPr>
        </p:nvSpPr>
        <p:spPr>
          <a:xfrm>
            <a:off x="10715625" y="6459538"/>
            <a:ext cx="942975" cy="261937"/>
          </a:xfrm>
        </p:spPr>
        <p:txBody>
          <a:bodyPr>
            <a:noAutofit/>
          </a:bodyPr>
          <a:lstStyle>
            <a:lvl1pPr marL="0" indent="0">
              <a:buFontTx/>
              <a:buNone/>
              <a:defRPr sz="900">
                <a:solidFill>
                  <a:srgbClr val="004B9A"/>
                </a:solidFill>
                <a:latin typeface="Arial" panose="020B0604020202020204" pitchFamily="34" charset="0"/>
                <a:cs typeface="Arial" panose="020B0604020202020204" pitchFamily="34" charset="0"/>
              </a:defRPr>
            </a:lvl1pPr>
            <a:lvl2pPr>
              <a:defRPr sz="900">
                <a:solidFill>
                  <a:srgbClr val="004B9A"/>
                </a:solidFill>
                <a:latin typeface="Arial" panose="020B0604020202020204" pitchFamily="34" charset="0"/>
                <a:cs typeface="Arial" panose="020B0604020202020204" pitchFamily="34" charset="0"/>
              </a:defRPr>
            </a:lvl2pPr>
            <a:lvl3pPr>
              <a:defRPr sz="900">
                <a:solidFill>
                  <a:srgbClr val="004B9A"/>
                </a:solidFill>
                <a:latin typeface="Arial" panose="020B0604020202020204" pitchFamily="34" charset="0"/>
                <a:cs typeface="Arial" panose="020B0604020202020204" pitchFamily="34" charset="0"/>
              </a:defRPr>
            </a:lvl3pPr>
            <a:lvl4pPr>
              <a:defRPr sz="900">
                <a:solidFill>
                  <a:srgbClr val="004B9A"/>
                </a:solidFill>
                <a:latin typeface="Arial" panose="020B0604020202020204" pitchFamily="34" charset="0"/>
                <a:cs typeface="Arial" panose="020B0604020202020204" pitchFamily="34" charset="0"/>
              </a:defRPr>
            </a:lvl4pPr>
            <a:lvl5pPr>
              <a:defRPr sz="900">
                <a:solidFill>
                  <a:srgbClr val="004B9A"/>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19" name="Text Placeholder 18">
            <a:extLst>
              <a:ext uri="{FF2B5EF4-FFF2-40B4-BE49-F238E27FC236}">
                <a16:creationId xmlns:a16="http://schemas.microsoft.com/office/drawing/2014/main" id="{B9CC316C-ADFC-42FC-9340-421F613BCEC5}"/>
              </a:ext>
            </a:extLst>
          </p:cNvPr>
          <p:cNvSpPr>
            <a:spLocks noGrp="1"/>
          </p:cNvSpPr>
          <p:nvPr>
            <p:ph type="body" sz="quarter" idx="11"/>
          </p:nvPr>
        </p:nvSpPr>
        <p:spPr>
          <a:xfrm>
            <a:off x="937028" y="2127720"/>
            <a:ext cx="10515600" cy="1933575"/>
          </a:xfrm>
        </p:spPr>
        <p:txBody>
          <a:bodyPr>
            <a:normAutofit/>
          </a:bodyPr>
          <a:lstStyle>
            <a:lvl1pPr marL="0" indent="0">
              <a:buFontTx/>
              <a:buNone/>
              <a:defRPr sz="1800" b="1">
                <a:solidFill>
                  <a:srgbClr val="004B9A"/>
                </a:solidFill>
                <a:latin typeface="Arial" panose="020B0604020202020204" pitchFamily="34" charset="0"/>
                <a:cs typeface="Arial" panose="020B0604020202020204" pitchFamily="34" charset="0"/>
              </a:defRPr>
            </a:lvl1pPr>
            <a:lvl2pPr marL="457200" indent="0">
              <a:buFontTx/>
              <a:buNone/>
              <a:defRPr sz="1800" b="1">
                <a:solidFill>
                  <a:srgbClr val="004B9A"/>
                </a:solidFill>
                <a:latin typeface="Arial" panose="020B0604020202020204" pitchFamily="34" charset="0"/>
                <a:cs typeface="Arial" panose="020B0604020202020204" pitchFamily="34" charset="0"/>
              </a:defRPr>
            </a:lvl2pPr>
            <a:lvl3pPr marL="914400" indent="0">
              <a:buFontTx/>
              <a:buNone/>
              <a:defRPr sz="1800" b="1">
                <a:solidFill>
                  <a:srgbClr val="004B9A"/>
                </a:solidFill>
                <a:latin typeface="Arial" panose="020B0604020202020204" pitchFamily="34" charset="0"/>
                <a:cs typeface="Arial" panose="020B0604020202020204" pitchFamily="34" charset="0"/>
              </a:defRPr>
            </a:lvl3pPr>
            <a:lvl4pPr marL="1371600" indent="0">
              <a:buFontTx/>
              <a:buNone/>
              <a:defRPr sz="1800" b="1">
                <a:solidFill>
                  <a:srgbClr val="004B9A"/>
                </a:solidFill>
                <a:latin typeface="Arial" panose="020B0604020202020204" pitchFamily="34" charset="0"/>
                <a:cs typeface="Arial" panose="020B0604020202020204" pitchFamily="34" charset="0"/>
              </a:defRPr>
            </a:lvl4pPr>
            <a:lvl5pPr marL="1828800" indent="0">
              <a:buFontTx/>
              <a:buNone/>
              <a:defRPr sz="1800" b="1">
                <a:solidFill>
                  <a:srgbClr val="004B9A"/>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20" name="Text Placeholder 18">
            <a:extLst>
              <a:ext uri="{FF2B5EF4-FFF2-40B4-BE49-F238E27FC236}">
                <a16:creationId xmlns:a16="http://schemas.microsoft.com/office/drawing/2014/main" id="{BC4B4219-888F-4357-AC4E-C7E0D8EAEB06}"/>
              </a:ext>
            </a:extLst>
          </p:cNvPr>
          <p:cNvSpPr>
            <a:spLocks noGrp="1"/>
          </p:cNvSpPr>
          <p:nvPr>
            <p:ph type="body" sz="quarter" idx="12"/>
          </p:nvPr>
        </p:nvSpPr>
        <p:spPr>
          <a:xfrm>
            <a:off x="937028" y="4174607"/>
            <a:ext cx="10515600" cy="1933575"/>
          </a:xfrm>
        </p:spPr>
        <p:txBody>
          <a:bodyPr>
            <a:normAutofit/>
          </a:bodyPr>
          <a:lstStyle>
            <a:lvl1pPr marL="0" indent="0">
              <a:buFontTx/>
              <a:buNone/>
              <a:defRPr sz="1800">
                <a:solidFill>
                  <a:srgbClr val="005092"/>
                </a:solidFill>
                <a:latin typeface="Arial" panose="020B0604020202020204" pitchFamily="34" charset="0"/>
                <a:cs typeface="Arial" panose="020B0604020202020204" pitchFamily="34" charset="0"/>
              </a:defRPr>
            </a:lvl1pPr>
            <a:lvl2pPr marL="457200" indent="0">
              <a:buFontTx/>
              <a:buNone/>
              <a:defRPr sz="1800">
                <a:solidFill>
                  <a:srgbClr val="005092"/>
                </a:solidFill>
                <a:latin typeface="Arial" panose="020B0604020202020204" pitchFamily="34" charset="0"/>
                <a:cs typeface="Arial" panose="020B0604020202020204" pitchFamily="34" charset="0"/>
              </a:defRPr>
            </a:lvl2pPr>
            <a:lvl3pPr marL="914400" indent="0">
              <a:buFontTx/>
              <a:buNone/>
              <a:defRPr sz="1800">
                <a:solidFill>
                  <a:srgbClr val="005092"/>
                </a:solidFill>
                <a:latin typeface="Arial" panose="020B0604020202020204" pitchFamily="34" charset="0"/>
                <a:cs typeface="Arial" panose="020B0604020202020204" pitchFamily="34" charset="0"/>
              </a:defRPr>
            </a:lvl3pPr>
            <a:lvl4pPr marL="1371600" indent="0">
              <a:buFontTx/>
              <a:buNone/>
              <a:defRPr sz="1800">
                <a:solidFill>
                  <a:srgbClr val="005092"/>
                </a:solidFill>
                <a:latin typeface="Arial" panose="020B0604020202020204" pitchFamily="34" charset="0"/>
                <a:cs typeface="Arial" panose="020B0604020202020204" pitchFamily="34" charset="0"/>
              </a:defRPr>
            </a:lvl4pPr>
            <a:lvl5pPr marL="1828800" indent="0">
              <a:buFontTx/>
              <a:buNone/>
              <a:defRPr sz="1800">
                <a:solidFill>
                  <a:srgbClr val="00509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pic>
        <p:nvPicPr>
          <p:cNvPr id="10" name="Picture 9" descr="A picture containing text, clipart&#10;&#10;Description automatically generated">
            <a:extLst>
              <a:ext uri="{FF2B5EF4-FFF2-40B4-BE49-F238E27FC236}">
                <a16:creationId xmlns:a16="http://schemas.microsoft.com/office/drawing/2014/main" id="{605D3C85-539C-40B4-8B7B-D905D1C782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45982" y="0"/>
            <a:ext cx="613293" cy="613293"/>
          </a:xfrm>
          <a:prstGeom prst="rect">
            <a:avLst/>
          </a:prstGeom>
        </p:spPr>
      </p:pic>
      <p:sp>
        <p:nvSpPr>
          <p:cNvPr id="11" name="TextBox 10">
            <a:extLst>
              <a:ext uri="{FF2B5EF4-FFF2-40B4-BE49-F238E27FC236}">
                <a16:creationId xmlns:a16="http://schemas.microsoft.com/office/drawing/2014/main" id="{063F46E9-26CF-418A-8131-A84D4E4A0028}"/>
              </a:ext>
            </a:extLst>
          </p:cNvPr>
          <p:cNvSpPr txBox="1"/>
          <p:nvPr userDrawn="1"/>
        </p:nvSpPr>
        <p:spPr>
          <a:xfrm>
            <a:off x="954736" y="6470651"/>
            <a:ext cx="2505891" cy="230832"/>
          </a:xfrm>
          <a:prstGeom prst="rect">
            <a:avLst/>
          </a:prstGeom>
          <a:noFill/>
        </p:spPr>
        <p:txBody>
          <a:bodyPr wrap="square" rtlCol="0">
            <a:spAutoFit/>
          </a:bodyPr>
          <a:lstStyle/>
          <a:p>
            <a:r>
              <a:rPr lang="fi-FI" sz="900" b="1" dirty="0">
                <a:solidFill>
                  <a:srgbClr val="004B9A"/>
                </a:solidFill>
                <a:latin typeface="Arial" panose="020B0604020202020204" pitchFamily="34" charset="0"/>
                <a:cs typeface="Arial" panose="020B0604020202020204" pitchFamily="34" charset="0"/>
              </a:rPr>
              <a:t>ETLA | </a:t>
            </a:r>
            <a:r>
              <a:rPr lang="fi-FI" sz="900" b="0" dirty="0">
                <a:solidFill>
                  <a:srgbClr val="004B9A"/>
                </a:solidFill>
                <a:latin typeface="Arial" panose="020B0604020202020204" pitchFamily="34" charset="0"/>
                <a:cs typeface="Arial" panose="020B0604020202020204" pitchFamily="34" charset="0"/>
              </a:rPr>
              <a:t>Elinkeinoelämän tutkimuslaitos</a:t>
            </a:r>
          </a:p>
        </p:txBody>
      </p:sp>
    </p:spTree>
    <p:extLst>
      <p:ext uri="{BB962C8B-B14F-4D97-AF65-F5344CB8AC3E}">
        <p14:creationId xmlns:p14="http://schemas.microsoft.com/office/powerpoint/2010/main" val="30015024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bg>
      <p:bgPr>
        <a:gradFill>
          <a:gsLst>
            <a:gs pos="0">
              <a:schemeClr val="accent1">
                <a:lumMod val="89000"/>
              </a:schemeClr>
            </a:gs>
            <a:gs pos="0">
              <a:srgbClr val="009CDD"/>
            </a:gs>
            <a:gs pos="100000">
              <a:schemeClr val="accent1">
                <a:lumMod val="75000"/>
              </a:schemeClr>
            </a:gs>
            <a:gs pos="77000">
              <a:srgbClr val="0058A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4B56C-6B97-4BE3-AD53-22E829B7D8EA}"/>
              </a:ext>
            </a:extLst>
          </p:cNvPr>
          <p:cNvSpPr>
            <a:spLocks noGrp="1"/>
          </p:cNvSpPr>
          <p:nvPr>
            <p:ph type="ctrTitle" hasCustomPrompt="1"/>
          </p:nvPr>
        </p:nvSpPr>
        <p:spPr>
          <a:xfrm>
            <a:off x="900103" y="1648651"/>
            <a:ext cx="8963033" cy="2858383"/>
          </a:xfrm>
        </p:spPr>
        <p:txBody>
          <a:bodyPr anchor="b">
            <a:noAutofit/>
          </a:bodyPr>
          <a:lstStyle>
            <a:lvl1pPr algn="l">
              <a:defRPr sz="5400" b="1">
                <a:solidFill>
                  <a:schemeClr val="bg1"/>
                </a:solidFill>
                <a:latin typeface="Arial" panose="020B0604020202020204" pitchFamily="34" charset="0"/>
                <a:cs typeface="Arial" panose="020B0604020202020204" pitchFamily="34" charset="0"/>
              </a:defRPr>
            </a:lvl1pPr>
          </a:lstStyle>
          <a:p>
            <a:r>
              <a:rPr lang="en-US" dirty="0"/>
              <a:t>Click to edit </a:t>
            </a:r>
            <a:br>
              <a:rPr lang="en-US" dirty="0"/>
            </a:br>
            <a:r>
              <a:rPr lang="en-US" dirty="0"/>
              <a:t>Master title </a:t>
            </a:r>
            <a:br>
              <a:rPr lang="en-US" dirty="0"/>
            </a:br>
            <a:r>
              <a:rPr lang="en-US" dirty="0"/>
              <a:t>style</a:t>
            </a:r>
            <a:endParaRPr lang="fi-FI" dirty="0"/>
          </a:p>
        </p:txBody>
      </p:sp>
      <p:sp>
        <p:nvSpPr>
          <p:cNvPr id="39" name="Rectangle 38">
            <a:extLst>
              <a:ext uri="{FF2B5EF4-FFF2-40B4-BE49-F238E27FC236}">
                <a16:creationId xmlns:a16="http://schemas.microsoft.com/office/drawing/2014/main" id="{3A0F392B-E5BB-40C3-938E-EABCCC995FD7}"/>
              </a:ext>
            </a:extLst>
          </p:cNvPr>
          <p:cNvSpPr/>
          <p:nvPr userDrawn="1"/>
        </p:nvSpPr>
        <p:spPr>
          <a:xfrm flipV="1">
            <a:off x="4520224" y="6115044"/>
            <a:ext cx="186917" cy="179758"/>
          </a:xfrm>
          <a:prstGeom prst="rect">
            <a:avLst/>
          </a:prstGeom>
          <a:solidFill>
            <a:srgbClr val="005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0" name="Rectangle 49">
            <a:extLst>
              <a:ext uri="{FF2B5EF4-FFF2-40B4-BE49-F238E27FC236}">
                <a16:creationId xmlns:a16="http://schemas.microsoft.com/office/drawing/2014/main" id="{C1E33C7A-107A-4BDE-BC2B-FD289AB794DC}"/>
              </a:ext>
            </a:extLst>
          </p:cNvPr>
          <p:cNvSpPr/>
          <p:nvPr userDrawn="1"/>
        </p:nvSpPr>
        <p:spPr>
          <a:xfrm>
            <a:off x="7508172" y="6549994"/>
            <a:ext cx="310206" cy="308006"/>
          </a:xfrm>
          <a:prstGeom prst="rect">
            <a:avLst/>
          </a:prstGeom>
          <a:solidFill>
            <a:srgbClr val="007A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1" name="Rectangle 50">
            <a:extLst>
              <a:ext uri="{FF2B5EF4-FFF2-40B4-BE49-F238E27FC236}">
                <a16:creationId xmlns:a16="http://schemas.microsoft.com/office/drawing/2014/main" id="{98951C7B-87A1-4874-8483-B56BBDD1AB13}"/>
              </a:ext>
            </a:extLst>
          </p:cNvPr>
          <p:cNvSpPr/>
          <p:nvPr userDrawn="1"/>
        </p:nvSpPr>
        <p:spPr>
          <a:xfrm>
            <a:off x="7309969" y="6341586"/>
            <a:ext cx="200025" cy="181687"/>
          </a:xfrm>
          <a:prstGeom prst="rect">
            <a:avLst/>
          </a:prstGeom>
          <a:solidFill>
            <a:srgbClr val="004B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2" name="Rectangle 51">
            <a:extLst>
              <a:ext uri="{FF2B5EF4-FFF2-40B4-BE49-F238E27FC236}">
                <a16:creationId xmlns:a16="http://schemas.microsoft.com/office/drawing/2014/main" id="{19925850-48DA-4D37-854B-12D44FC96735}"/>
              </a:ext>
            </a:extLst>
          </p:cNvPr>
          <p:cNvSpPr/>
          <p:nvPr userDrawn="1"/>
        </p:nvSpPr>
        <p:spPr>
          <a:xfrm>
            <a:off x="3311602" y="6134098"/>
            <a:ext cx="685800" cy="720587"/>
          </a:xfrm>
          <a:prstGeom prst="rect">
            <a:avLst/>
          </a:prstGeom>
          <a:solidFill>
            <a:srgbClr val="006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3" name="Rectangle 52">
            <a:extLst>
              <a:ext uri="{FF2B5EF4-FFF2-40B4-BE49-F238E27FC236}">
                <a16:creationId xmlns:a16="http://schemas.microsoft.com/office/drawing/2014/main" id="{2D4E233F-CA8D-44DE-AB17-68DE8123349F}"/>
              </a:ext>
            </a:extLst>
          </p:cNvPr>
          <p:cNvSpPr/>
          <p:nvPr userDrawn="1"/>
        </p:nvSpPr>
        <p:spPr>
          <a:xfrm>
            <a:off x="5016594" y="6134097"/>
            <a:ext cx="685800" cy="720587"/>
          </a:xfrm>
          <a:prstGeom prst="rect">
            <a:avLst/>
          </a:prstGeom>
          <a:solidFill>
            <a:srgbClr val="015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4" name="Rectangle 53">
            <a:extLst>
              <a:ext uri="{FF2B5EF4-FFF2-40B4-BE49-F238E27FC236}">
                <a16:creationId xmlns:a16="http://schemas.microsoft.com/office/drawing/2014/main" id="{E3DD957C-178D-43EE-AB5E-FCA31A337E7C}"/>
              </a:ext>
            </a:extLst>
          </p:cNvPr>
          <p:cNvSpPr/>
          <p:nvPr userDrawn="1"/>
        </p:nvSpPr>
        <p:spPr>
          <a:xfrm>
            <a:off x="6525321" y="6135595"/>
            <a:ext cx="685801" cy="720587"/>
          </a:xfrm>
          <a:prstGeom prst="rect">
            <a:avLst/>
          </a:prstGeom>
          <a:solidFill>
            <a:srgbClr val="01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55" name="Rectangle 54">
            <a:extLst>
              <a:ext uri="{FF2B5EF4-FFF2-40B4-BE49-F238E27FC236}">
                <a16:creationId xmlns:a16="http://schemas.microsoft.com/office/drawing/2014/main" id="{BAEC7F0B-A57A-4CA4-8397-28D997CF9B2A}"/>
              </a:ext>
            </a:extLst>
          </p:cNvPr>
          <p:cNvSpPr/>
          <p:nvPr userDrawn="1"/>
        </p:nvSpPr>
        <p:spPr>
          <a:xfrm>
            <a:off x="8151748" y="6137413"/>
            <a:ext cx="685800" cy="720587"/>
          </a:xfrm>
          <a:prstGeom prst="rect">
            <a:avLst/>
          </a:prstGeom>
          <a:solidFill>
            <a:srgbClr val="005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6" name="Rectangle 55">
            <a:extLst>
              <a:ext uri="{FF2B5EF4-FFF2-40B4-BE49-F238E27FC236}">
                <a16:creationId xmlns:a16="http://schemas.microsoft.com/office/drawing/2014/main" id="{635DA815-6B03-4912-86D8-C9FC5A1AA851}"/>
              </a:ext>
            </a:extLst>
          </p:cNvPr>
          <p:cNvSpPr/>
          <p:nvPr userDrawn="1"/>
        </p:nvSpPr>
        <p:spPr>
          <a:xfrm>
            <a:off x="9631401" y="6137413"/>
            <a:ext cx="685800" cy="720587"/>
          </a:xfrm>
          <a:prstGeom prst="rect">
            <a:avLst/>
          </a:prstGeom>
          <a:solidFill>
            <a:srgbClr val="006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7" name="Rectangle 56">
            <a:extLst>
              <a:ext uri="{FF2B5EF4-FFF2-40B4-BE49-F238E27FC236}">
                <a16:creationId xmlns:a16="http://schemas.microsoft.com/office/drawing/2014/main" id="{B1477488-3724-4C36-B2A6-4283CF0E9362}"/>
              </a:ext>
            </a:extLst>
          </p:cNvPr>
          <p:cNvSpPr/>
          <p:nvPr userDrawn="1"/>
        </p:nvSpPr>
        <p:spPr>
          <a:xfrm>
            <a:off x="2631121" y="6326416"/>
            <a:ext cx="310206" cy="322034"/>
          </a:xfrm>
          <a:prstGeom prst="rect">
            <a:avLst/>
          </a:prstGeom>
          <a:solidFill>
            <a:srgbClr val="0077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8" name="Rectangle 57">
            <a:extLst>
              <a:ext uri="{FF2B5EF4-FFF2-40B4-BE49-F238E27FC236}">
                <a16:creationId xmlns:a16="http://schemas.microsoft.com/office/drawing/2014/main" id="{DB914870-109C-4087-9D83-38182EBE2197}"/>
              </a:ext>
            </a:extLst>
          </p:cNvPr>
          <p:cNvSpPr/>
          <p:nvPr userDrawn="1"/>
        </p:nvSpPr>
        <p:spPr>
          <a:xfrm>
            <a:off x="4715519" y="5795296"/>
            <a:ext cx="310206" cy="322034"/>
          </a:xfrm>
          <a:prstGeom prst="rect">
            <a:avLst/>
          </a:prstGeom>
          <a:solidFill>
            <a:srgbClr val="024E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9" name="Rectangle 58">
            <a:extLst>
              <a:ext uri="{FF2B5EF4-FFF2-40B4-BE49-F238E27FC236}">
                <a16:creationId xmlns:a16="http://schemas.microsoft.com/office/drawing/2014/main" id="{E7A4B62A-B039-481D-BCA0-1E723E250D27}"/>
              </a:ext>
            </a:extLst>
          </p:cNvPr>
          <p:cNvSpPr/>
          <p:nvPr userDrawn="1"/>
        </p:nvSpPr>
        <p:spPr>
          <a:xfrm>
            <a:off x="4347801" y="6547471"/>
            <a:ext cx="310206" cy="307214"/>
          </a:xfrm>
          <a:prstGeom prst="rect">
            <a:avLst/>
          </a:prstGeom>
          <a:solidFill>
            <a:srgbClr val="0042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0" name="Rectangle 59">
            <a:extLst>
              <a:ext uri="{FF2B5EF4-FFF2-40B4-BE49-F238E27FC236}">
                <a16:creationId xmlns:a16="http://schemas.microsoft.com/office/drawing/2014/main" id="{CD7CA9F3-2E37-46D6-B019-E9FD7A29DAAB}"/>
              </a:ext>
            </a:extLst>
          </p:cNvPr>
          <p:cNvSpPr/>
          <p:nvPr userDrawn="1"/>
        </p:nvSpPr>
        <p:spPr>
          <a:xfrm>
            <a:off x="5863996" y="6326416"/>
            <a:ext cx="310206" cy="322034"/>
          </a:xfrm>
          <a:prstGeom prst="rect">
            <a:avLst/>
          </a:prstGeom>
          <a:solidFill>
            <a:srgbClr val="0077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1" name="Rectangle 60">
            <a:extLst>
              <a:ext uri="{FF2B5EF4-FFF2-40B4-BE49-F238E27FC236}">
                <a16:creationId xmlns:a16="http://schemas.microsoft.com/office/drawing/2014/main" id="{9E467313-787C-4832-A39F-2D15BECC656F}"/>
              </a:ext>
            </a:extLst>
          </p:cNvPr>
          <p:cNvSpPr/>
          <p:nvPr userDrawn="1"/>
        </p:nvSpPr>
        <p:spPr>
          <a:xfrm>
            <a:off x="7841542" y="5803024"/>
            <a:ext cx="310206" cy="322034"/>
          </a:xfrm>
          <a:prstGeom prst="rect">
            <a:avLst/>
          </a:prstGeom>
          <a:solidFill>
            <a:srgbClr val="003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2" name="Rectangle 61">
            <a:extLst>
              <a:ext uri="{FF2B5EF4-FFF2-40B4-BE49-F238E27FC236}">
                <a16:creationId xmlns:a16="http://schemas.microsoft.com/office/drawing/2014/main" id="{481F730E-57BA-4358-BEDD-04CFA4A17D44}"/>
              </a:ext>
            </a:extLst>
          </p:cNvPr>
          <p:cNvSpPr/>
          <p:nvPr userDrawn="1"/>
        </p:nvSpPr>
        <p:spPr>
          <a:xfrm>
            <a:off x="8951527" y="6333373"/>
            <a:ext cx="310206" cy="322034"/>
          </a:xfrm>
          <a:prstGeom prst="rect">
            <a:avLst/>
          </a:prstGeom>
          <a:solidFill>
            <a:srgbClr val="007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3" name="Rectangle 62">
            <a:extLst>
              <a:ext uri="{FF2B5EF4-FFF2-40B4-BE49-F238E27FC236}">
                <a16:creationId xmlns:a16="http://schemas.microsoft.com/office/drawing/2014/main" id="{7B0192BE-4E0A-4CAF-81B0-C910C3C946FC}"/>
              </a:ext>
            </a:extLst>
          </p:cNvPr>
          <p:cNvSpPr/>
          <p:nvPr userDrawn="1"/>
        </p:nvSpPr>
        <p:spPr>
          <a:xfrm>
            <a:off x="10661465" y="6535966"/>
            <a:ext cx="310206" cy="322034"/>
          </a:xfrm>
          <a:prstGeom prst="rect">
            <a:avLst/>
          </a:prstGeom>
          <a:solidFill>
            <a:srgbClr val="0042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4" name="Rectangle 63">
            <a:extLst>
              <a:ext uri="{FF2B5EF4-FFF2-40B4-BE49-F238E27FC236}">
                <a16:creationId xmlns:a16="http://schemas.microsoft.com/office/drawing/2014/main" id="{5978E308-9113-4A41-BC15-11B876120BF0}"/>
              </a:ext>
            </a:extLst>
          </p:cNvPr>
          <p:cNvSpPr/>
          <p:nvPr userDrawn="1"/>
        </p:nvSpPr>
        <p:spPr>
          <a:xfrm>
            <a:off x="11031962" y="5819309"/>
            <a:ext cx="310206" cy="322034"/>
          </a:xfrm>
          <a:prstGeom prst="rect">
            <a:avLst/>
          </a:prstGeom>
          <a:solidFill>
            <a:srgbClr val="004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5" name="Rectangle 64">
            <a:extLst>
              <a:ext uri="{FF2B5EF4-FFF2-40B4-BE49-F238E27FC236}">
                <a16:creationId xmlns:a16="http://schemas.microsoft.com/office/drawing/2014/main" id="{E966888E-2EFF-4C09-B886-388008FB1DF1}"/>
              </a:ext>
            </a:extLst>
          </p:cNvPr>
          <p:cNvSpPr/>
          <p:nvPr userDrawn="1"/>
        </p:nvSpPr>
        <p:spPr>
          <a:xfrm>
            <a:off x="10461440" y="6312703"/>
            <a:ext cx="200025" cy="181687"/>
          </a:xfrm>
          <a:prstGeom prst="rect">
            <a:avLst/>
          </a:prstGeom>
          <a:solidFill>
            <a:srgbClr val="0079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6" name="Rectangle 65">
            <a:extLst>
              <a:ext uri="{FF2B5EF4-FFF2-40B4-BE49-F238E27FC236}">
                <a16:creationId xmlns:a16="http://schemas.microsoft.com/office/drawing/2014/main" id="{EB00962E-EFFB-44F9-BBAD-6EC973892990}"/>
              </a:ext>
            </a:extLst>
          </p:cNvPr>
          <p:cNvSpPr/>
          <p:nvPr userDrawn="1"/>
        </p:nvSpPr>
        <p:spPr>
          <a:xfrm>
            <a:off x="9444375" y="5951184"/>
            <a:ext cx="200025" cy="181687"/>
          </a:xfrm>
          <a:prstGeom prst="rect">
            <a:avLst/>
          </a:prstGeom>
          <a:solidFill>
            <a:srgbClr val="0075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7" name="Rectangle 66">
            <a:extLst>
              <a:ext uri="{FF2B5EF4-FFF2-40B4-BE49-F238E27FC236}">
                <a16:creationId xmlns:a16="http://schemas.microsoft.com/office/drawing/2014/main" id="{E2FC3BB6-3FF4-44A6-8E32-CD3787225408}"/>
              </a:ext>
            </a:extLst>
          </p:cNvPr>
          <p:cNvSpPr/>
          <p:nvPr userDrawn="1"/>
        </p:nvSpPr>
        <p:spPr>
          <a:xfrm>
            <a:off x="9270934" y="6676313"/>
            <a:ext cx="200025" cy="181687"/>
          </a:xfrm>
          <a:prstGeom prst="rect">
            <a:avLst/>
          </a:prstGeom>
          <a:solidFill>
            <a:srgbClr val="004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8" name="Rectangle 67">
            <a:extLst>
              <a:ext uri="{FF2B5EF4-FFF2-40B4-BE49-F238E27FC236}">
                <a16:creationId xmlns:a16="http://schemas.microsoft.com/office/drawing/2014/main" id="{0A52C348-A79D-4CDC-B7E9-D49A2497EC27}"/>
              </a:ext>
            </a:extLst>
          </p:cNvPr>
          <p:cNvSpPr/>
          <p:nvPr userDrawn="1"/>
        </p:nvSpPr>
        <p:spPr>
          <a:xfrm>
            <a:off x="6199152" y="6676313"/>
            <a:ext cx="200025" cy="181687"/>
          </a:xfrm>
          <a:prstGeom prst="rect">
            <a:avLst/>
          </a:prstGeom>
          <a:solidFill>
            <a:srgbClr val="01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9" name="Rectangle 68">
            <a:extLst>
              <a:ext uri="{FF2B5EF4-FFF2-40B4-BE49-F238E27FC236}">
                <a16:creationId xmlns:a16="http://schemas.microsoft.com/office/drawing/2014/main" id="{18A8C2F1-5474-42A8-BE4C-A4C8D6CB2FE9}"/>
              </a:ext>
            </a:extLst>
          </p:cNvPr>
          <p:cNvSpPr/>
          <p:nvPr userDrawn="1"/>
        </p:nvSpPr>
        <p:spPr>
          <a:xfrm>
            <a:off x="6327831" y="5965609"/>
            <a:ext cx="200025" cy="181687"/>
          </a:xfrm>
          <a:prstGeom prst="rect">
            <a:avLst/>
          </a:prstGeom>
          <a:solidFill>
            <a:srgbClr val="007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0" name="Rectangle 69">
            <a:extLst>
              <a:ext uri="{FF2B5EF4-FFF2-40B4-BE49-F238E27FC236}">
                <a16:creationId xmlns:a16="http://schemas.microsoft.com/office/drawing/2014/main" id="{EE9ED39F-7E21-4293-AE03-7EDD2AA084DF}"/>
              </a:ext>
            </a:extLst>
          </p:cNvPr>
          <p:cNvSpPr/>
          <p:nvPr userDrawn="1"/>
        </p:nvSpPr>
        <p:spPr>
          <a:xfrm>
            <a:off x="4141315" y="6362445"/>
            <a:ext cx="200025" cy="181687"/>
          </a:xfrm>
          <a:prstGeom prst="rect">
            <a:avLst/>
          </a:prstGeom>
          <a:solidFill>
            <a:srgbClr val="007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1" name="Rectangle 70">
            <a:extLst>
              <a:ext uri="{FF2B5EF4-FFF2-40B4-BE49-F238E27FC236}">
                <a16:creationId xmlns:a16="http://schemas.microsoft.com/office/drawing/2014/main" id="{D45789A8-5FA2-4A0C-B0FC-890B26B3DEB7}"/>
              </a:ext>
            </a:extLst>
          </p:cNvPr>
          <p:cNvSpPr/>
          <p:nvPr userDrawn="1"/>
        </p:nvSpPr>
        <p:spPr>
          <a:xfrm>
            <a:off x="3109780" y="5909248"/>
            <a:ext cx="200025" cy="181687"/>
          </a:xfrm>
          <a:prstGeom prst="rect">
            <a:avLst/>
          </a:prstGeom>
          <a:solidFill>
            <a:srgbClr val="0175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2" name="Rectangle 71">
            <a:extLst>
              <a:ext uri="{FF2B5EF4-FFF2-40B4-BE49-F238E27FC236}">
                <a16:creationId xmlns:a16="http://schemas.microsoft.com/office/drawing/2014/main" id="{8DFF3135-6BA8-47C4-B831-D7150C57E0B3}"/>
              </a:ext>
            </a:extLst>
          </p:cNvPr>
          <p:cNvSpPr/>
          <p:nvPr userDrawn="1"/>
        </p:nvSpPr>
        <p:spPr>
          <a:xfrm>
            <a:off x="2951256" y="6675207"/>
            <a:ext cx="200025" cy="181687"/>
          </a:xfrm>
          <a:prstGeom prst="rect">
            <a:avLst/>
          </a:prstGeom>
          <a:solidFill>
            <a:srgbClr val="0044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3" name="Rectangle 72">
            <a:extLst>
              <a:ext uri="{FF2B5EF4-FFF2-40B4-BE49-F238E27FC236}">
                <a16:creationId xmlns:a16="http://schemas.microsoft.com/office/drawing/2014/main" id="{3D882014-1DDD-4FB4-8039-72F5D9D380CA}"/>
              </a:ext>
            </a:extLst>
          </p:cNvPr>
          <p:cNvSpPr/>
          <p:nvPr userDrawn="1"/>
        </p:nvSpPr>
        <p:spPr>
          <a:xfrm>
            <a:off x="7641153" y="6141344"/>
            <a:ext cx="200025" cy="181687"/>
          </a:xfrm>
          <a:prstGeom prst="rect">
            <a:avLst/>
          </a:prstGeom>
          <a:solidFill>
            <a:srgbClr val="007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4" name="Rectangle 73">
            <a:extLst>
              <a:ext uri="{FF2B5EF4-FFF2-40B4-BE49-F238E27FC236}">
                <a16:creationId xmlns:a16="http://schemas.microsoft.com/office/drawing/2014/main" id="{0FA7ADE1-05D4-4C86-8CB6-1B1A4DE80B02}"/>
              </a:ext>
            </a:extLst>
          </p:cNvPr>
          <p:cNvSpPr/>
          <p:nvPr userDrawn="1"/>
        </p:nvSpPr>
        <p:spPr>
          <a:xfrm>
            <a:off x="4489845" y="6134097"/>
            <a:ext cx="200025" cy="181687"/>
          </a:xfrm>
          <a:prstGeom prst="rect">
            <a:avLst/>
          </a:prstGeom>
          <a:solidFill>
            <a:srgbClr val="01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5" name="Rectangle 74">
            <a:extLst>
              <a:ext uri="{FF2B5EF4-FFF2-40B4-BE49-F238E27FC236}">
                <a16:creationId xmlns:a16="http://schemas.microsoft.com/office/drawing/2014/main" id="{B7B20C14-4F89-4667-9624-3EBAF71D08D2}"/>
              </a:ext>
            </a:extLst>
          </p:cNvPr>
          <p:cNvSpPr/>
          <p:nvPr userDrawn="1"/>
        </p:nvSpPr>
        <p:spPr>
          <a:xfrm>
            <a:off x="10794362" y="6141343"/>
            <a:ext cx="200025" cy="181687"/>
          </a:xfrm>
          <a:prstGeom prst="rect">
            <a:avLst/>
          </a:prstGeom>
          <a:solidFill>
            <a:srgbClr val="0075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6" name="Rectangle 75">
            <a:extLst>
              <a:ext uri="{FF2B5EF4-FFF2-40B4-BE49-F238E27FC236}">
                <a16:creationId xmlns:a16="http://schemas.microsoft.com/office/drawing/2014/main" id="{E3919F66-AF97-48C5-A7FC-9F070023D67A}"/>
              </a:ext>
            </a:extLst>
          </p:cNvPr>
          <p:cNvSpPr/>
          <p:nvPr userDrawn="1"/>
        </p:nvSpPr>
        <p:spPr>
          <a:xfrm>
            <a:off x="11342532" y="6137413"/>
            <a:ext cx="685800" cy="720587"/>
          </a:xfrm>
          <a:prstGeom prst="rect">
            <a:avLst/>
          </a:prstGeom>
          <a:solidFill>
            <a:srgbClr val="006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7" name="Rectangle 76">
            <a:extLst>
              <a:ext uri="{FF2B5EF4-FFF2-40B4-BE49-F238E27FC236}">
                <a16:creationId xmlns:a16="http://schemas.microsoft.com/office/drawing/2014/main" id="{31A4D8AA-72B1-405C-9D00-6361601B50DE}"/>
              </a:ext>
            </a:extLst>
          </p:cNvPr>
          <p:cNvSpPr/>
          <p:nvPr userDrawn="1"/>
        </p:nvSpPr>
        <p:spPr>
          <a:xfrm>
            <a:off x="12094502" y="6042027"/>
            <a:ext cx="97498" cy="322034"/>
          </a:xfrm>
          <a:prstGeom prst="rect">
            <a:avLst/>
          </a:prstGeom>
          <a:solidFill>
            <a:srgbClr val="006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8" name="Rectangle 77">
            <a:extLst>
              <a:ext uri="{FF2B5EF4-FFF2-40B4-BE49-F238E27FC236}">
                <a16:creationId xmlns:a16="http://schemas.microsoft.com/office/drawing/2014/main" id="{D7BD9665-56DE-4116-953F-2E9A83F0A082}"/>
              </a:ext>
            </a:extLst>
          </p:cNvPr>
          <p:cNvSpPr/>
          <p:nvPr userDrawn="1"/>
        </p:nvSpPr>
        <p:spPr>
          <a:xfrm>
            <a:off x="130729" y="6134098"/>
            <a:ext cx="685800" cy="720587"/>
          </a:xfrm>
          <a:prstGeom prst="rect">
            <a:avLst/>
          </a:prstGeom>
          <a:solidFill>
            <a:srgbClr val="0062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9" name="Rectangle 78">
            <a:extLst>
              <a:ext uri="{FF2B5EF4-FFF2-40B4-BE49-F238E27FC236}">
                <a16:creationId xmlns:a16="http://schemas.microsoft.com/office/drawing/2014/main" id="{2BFC1DEB-5A56-4498-8238-FD363FBB1AE9}"/>
              </a:ext>
            </a:extLst>
          </p:cNvPr>
          <p:cNvSpPr/>
          <p:nvPr userDrawn="1"/>
        </p:nvSpPr>
        <p:spPr>
          <a:xfrm>
            <a:off x="1807527" y="6143622"/>
            <a:ext cx="685800" cy="711062"/>
          </a:xfrm>
          <a:prstGeom prst="rect">
            <a:avLst/>
          </a:prstGeom>
          <a:solidFill>
            <a:srgbClr val="015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0" name="Rectangle 79">
            <a:extLst>
              <a:ext uri="{FF2B5EF4-FFF2-40B4-BE49-F238E27FC236}">
                <a16:creationId xmlns:a16="http://schemas.microsoft.com/office/drawing/2014/main" id="{CCA0AAC1-2653-4F0E-87B3-676FB3559B11}"/>
              </a:ext>
            </a:extLst>
          </p:cNvPr>
          <p:cNvSpPr/>
          <p:nvPr userDrawn="1"/>
        </p:nvSpPr>
        <p:spPr>
          <a:xfrm>
            <a:off x="1499179" y="5797672"/>
            <a:ext cx="319731" cy="335949"/>
          </a:xfrm>
          <a:prstGeom prst="rect">
            <a:avLst/>
          </a:prstGeom>
          <a:solidFill>
            <a:srgbClr val="003E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1" name="Rectangle 80">
            <a:extLst>
              <a:ext uri="{FF2B5EF4-FFF2-40B4-BE49-F238E27FC236}">
                <a16:creationId xmlns:a16="http://schemas.microsoft.com/office/drawing/2014/main" id="{22287581-9F95-4A33-BB01-794F91057B7B}"/>
              </a:ext>
            </a:extLst>
          </p:cNvPr>
          <p:cNvSpPr/>
          <p:nvPr userDrawn="1"/>
        </p:nvSpPr>
        <p:spPr>
          <a:xfrm>
            <a:off x="1154426" y="6528262"/>
            <a:ext cx="319731" cy="326424"/>
          </a:xfrm>
          <a:prstGeom prst="rect">
            <a:avLst/>
          </a:prstGeom>
          <a:solidFill>
            <a:srgbClr val="007A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2" name="Rectangle 81">
            <a:extLst>
              <a:ext uri="{FF2B5EF4-FFF2-40B4-BE49-F238E27FC236}">
                <a16:creationId xmlns:a16="http://schemas.microsoft.com/office/drawing/2014/main" id="{7B2D5DE1-A857-4A69-8A1D-50D7BEEFF231}"/>
              </a:ext>
            </a:extLst>
          </p:cNvPr>
          <p:cNvSpPr/>
          <p:nvPr userDrawn="1"/>
        </p:nvSpPr>
        <p:spPr>
          <a:xfrm>
            <a:off x="1281227" y="6134097"/>
            <a:ext cx="200025" cy="181687"/>
          </a:xfrm>
          <a:prstGeom prst="rect">
            <a:avLst/>
          </a:prstGeom>
          <a:solidFill>
            <a:srgbClr val="027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3" name="Rectangle 82">
            <a:extLst>
              <a:ext uri="{FF2B5EF4-FFF2-40B4-BE49-F238E27FC236}">
                <a16:creationId xmlns:a16="http://schemas.microsoft.com/office/drawing/2014/main" id="{5F9C5AF6-FDD2-455C-9B70-C9C4256535BA}"/>
              </a:ext>
            </a:extLst>
          </p:cNvPr>
          <p:cNvSpPr/>
          <p:nvPr userDrawn="1"/>
        </p:nvSpPr>
        <p:spPr>
          <a:xfrm>
            <a:off x="950312" y="6334478"/>
            <a:ext cx="200025" cy="181687"/>
          </a:xfrm>
          <a:prstGeom prst="rect">
            <a:avLst/>
          </a:prstGeom>
          <a:solidFill>
            <a:srgbClr val="005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Text Placeholder 7">
            <a:extLst>
              <a:ext uri="{FF2B5EF4-FFF2-40B4-BE49-F238E27FC236}">
                <a16:creationId xmlns:a16="http://schemas.microsoft.com/office/drawing/2014/main" id="{3B2A65EF-3E1E-48C9-829B-9C2063C3364E}"/>
              </a:ext>
            </a:extLst>
          </p:cNvPr>
          <p:cNvSpPr>
            <a:spLocks noGrp="1"/>
          </p:cNvSpPr>
          <p:nvPr>
            <p:ph type="body" sz="quarter" idx="14"/>
          </p:nvPr>
        </p:nvSpPr>
        <p:spPr>
          <a:xfrm>
            <a:off x="4010019" y="4864775"/>
            <a:ext cx="2743200" cy="365125"/>
          </a:xfrm>
        </p:spPr>
        <p:txBody>
          <a:bodyPr>
            <a:noAutofit/>
          </a:bodyPr>
          <a:lstStyle>
            <a:lvl1pPr marL="0" indent="0">
              <a:buFontTx/>
              <a:buNone/>
              <a:defRPr sz="1400" b="1">
                <a:solidFill>
                  <a:srgbClr val="009CDD"/>
                </a:solidFill>
                <a:latin typeface="Arial" panose="020B0604020202020204" pitchFamily="34" charset="0"/>
                <a:cs typeface="Arial" panose="020B0604020202020204" pitchFamily="34" charset="0"/>
              </a:defRPr>
            </a:lvl1pPr>
            <a:lvl2pPr marL="457200" indent="0">
              <a:buFontTx/>
              <a:buNone/>
              <a:defRPr sz="1400" b="1">
                <a:solidFill>
                  <a:srgbClr val="009CDD"/>
                </a:solidFill>
                <a:latin typeface="Arial" panose="020B0604020202020204" pitchFamily="34" charset="0"/>
                <a:cs typeface="Arial" panose="020B0604020202020204" pitchFamily="34" charset="0"/>
              </a:defRPr>
            </a:lvl2pPr>
            <a:lvl3pPr marL="914400" indent="0">
              <a:buFontTx/>
              <a:buNone/>
              <a:defRPr sz="1400" b="1">
                <a:solidFill>
                  <a:srgbClr val="009CDD"/>
                </a:solidFill>
                <a:latin typeface="Arial" panose="020B0604020202020204" pitchFamily="34" charset="0"/>
                <a:cs typeface="Arial" panose="020B0604020202020204" pitchFamily="34" charset="0"/>
              </a:defRPr>
            </a:lvl3pPr>
            <a:lvl4pPr marL="1371600" indent="0">
              <a:buFontTx/>
              <a:buNone/>
              <a:defRPr sz="1400" b="1">
                <a:solidFill>
                  <a:srgbClr val="009CDD"/>
                </a:solidFill>
                <a:latin typeface="Arial" panose="020B0604020202020204" pitchFamily="34" charset="0"/>
                <a:cs typeface="Arial" panose="020B0604020202020204" pitchFamily="34" charset="0"/>
              </a:defRPr>
            </a:lvl4pPr>
            <a:lvl5pPr marL="1828800" indent="0">
              <a:buFontTx/>
              <a:buNone/>
              <a:defRPr sz="1400" b="1">
                <a:solidFill>
                  <a:srgbClr val="009CDD"/>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14" name="Text Placeholder 7">
            <a:extLst>
              <a:ext uri="{FF2B5EF4-FFF2-40B4-BE49-F238E27FC236}">
                <a16:creationId xmlns:a16="http://schemas.microsoft.com/office/drawing/2014/main" id="{71A078B7-FEEF-40A4-B358-FC425340C48B}"/>
              </a:ext>
            </a:extLst>
          </p:cNvPr>
          <p:cNvSpPr>
            <a:spLocks noGrp="1"/>
          </p:cNvSpPr>
          <p:nvPr>
            <p:ph type="body" sz="quarter" idx="15"/>
          </p:nvPr>
        </p:nvSpPr>
        <p:spPr>
          <a:xfrm>
            <a:off x="7078174" y="4863049"/>
            <a:ext cx="2743200" cy="365125"/>
          </a:xfrm>
        </p:spPr>
        <p:txBody>
          <a:bodyPr>
            <a:noAutofit/>
          </a:bodyPr>
          <a:lstStyle>
            <a:lvl1pPr marL="0" indent="0">
              <a:buFontTx/>
              <a:buNone/>
              <a:defRPr sz="1400" b="1">
                <a:solidFill>
                  <a:srgbClr val="009CDD"/>
                </a:solidFill>
                <a:latin typeface="Arial" panose="020B0604020202020204" pitchFamily="34" charset="0"/>
                <a:cs typeface="Arial" panose="020B0604020202020204" pitchFamily="34" charset="0"/>
              </a:defRPr>
            </a:lvl1pPr>
            <a:lvl2pPr marL="457200" indent="0">
              <a:buFontTx/>
              <a:buNone/>
              <a:defRPr sz="1400" b="1">
                <a:solidFill>
                  <a:srgbClr val="009CDD"/>
                </a:solidFill>
                <a:latin typeface="Arial" panose="020B0604020202020204" pitchFamily="34" charset="0"/>
                <a:cs typeface="Arial" panose="020B0604020202020204" pitchFamily="34" charset="0"/>
              </a:defRPr>
            </a:lvl2pPr>
            <a:lvl3pPr marL="914400" indent="0">
              <a:buFontTx/>
              <a:buNone/>
              <a:defRPr sz="1400" b="1">
                <a:solidFill>
                  <a:srgbClr val="009CDD"/>
                </a:solidFill>
                <a:latin typeface="Arial" panose="020B0604020202020204" pitchFamily="34" charset="0"/>
                <a:cs typeface="Arial" panose="020B0604020202020204" pitchFamily="34" charset="0"/>
              </a:defRPr>
            </a:lvl3pPr>
            <a:lvl4pPr marL="1371600" indent="0">
              <a:buFontTx/>
              <a:buNone/>
              <a:defRPr sz="1400" b="1">
                <a:solidFill>
                  <a:srgbClr val="009CDD"/>
                </a:solidFill>
                <a:latin typeface="Arial" panose="020B0604020202020204" pitchFamily="34" charset="0"/>
                <a:cs typeface="Arial" panose="020B0604020202020204" pitchFamily="34" charset="0"/>
              </a:defRPr>
            </a:lvl4pPr>
            <a:lvl5pPr marL="1828800" indent="0">
              <a:buFontTx/>
              <a:buNone/>
              <a:defRPr sz="1400" b="1">
                <a:solidFill>
                  <a:srgbClr val="009CDD"/>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pic>
        <p:nvPicPr>
          <p:cNvPr id="13" name="Picture 12" descr="A picture containing text, clipart&#10;&#10;Description automatically generated">
            <a:extLst>
              <a:ext uri="{FF2B5EF4-FFF2-40B4-BE49-F238E27FC236}">
                <a16:creationId xmlns:a16="http://schemas.microsoft.com/office/drawing/2014/main" id="{79CD87C3-99FA-427F-9055-0170D93046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2979" y="0"/>
            <a:ext cx="1126878" cy="1126878"/>
          </a:xfrm>
          <a:prstGeom prst="rect">
            <a:avLst/>
          </a:prstGeom>
        </p:spPr>
      </p:pic>
      <p:sp>
        <p:nvSpPr>
          <p:cNvPr id="8" name="Text Placeholder 7">
            <a:extLst>
              <a:ext uri="{FF2B5EF4-FFF2-40B4-BE49-F238E27FC236}">
                <a16:creationId xmlns:a16="http://schemas.microsoft.com/office/drawing/2014/main" id="{DADE2632-E564-449A-99BF-9284264F596F}"/>
              </a:ext>
            </a:extLst>
          </p:cNvPr>
          <p:cNvSpPr>
            <a:spLocks noGrp="1"/>
          </p:cNvSpPr>
          <p:nvPr>
            <p:ph type="body" sz="quarter" idx="13"/>
          </p:nvPr>
        </p:nvSpPr>
        <p:spPr>
          <a:xfrm>
            <a:off x="900103" y="4864775"/>
            <a:ext cx="2743200" cy="365125"/>
          </a:xfrm>
        </p:spPr>
        <p:txBody>
          <a:bodyPr>
            <a:noAutofit/>
          </a:bodyPr>
          <a:lstStyle>
            <a:lvl1pPr marL="0" indent="0">
              <a:buFontTx/>
              <a:buNone/>
              <a:defRPr sz="1400" b="1">
                <a:solidFill>
                  <a:srgbClr val="009CDD"/>
                </a:solidFill>
                <a:latin typeface="Arial" panose="020B0604020202020204" pitchFamily="34" charset="0"/>
                <a:cs typeface="Arial" panose="020B0604020202020204" pitchFamily="34" charset="0"/>
              </a:defRPr>
            </a:lvl1pPr>
            <a:lvl2pPr marL="457200" indent="0">
              <a:buFontTx/>
              <a:buNone/>
              <a:defRPr sz="1400" b="1">
                <a:solidFill>
                  <a:srgbClr val="009CDD"/>
                </a:solidFill>
                <a:latin typeface="Arial" panose="020B0604020202020204" pitchFamily="34" charset="0"/>
                <a:cs typeface="Arial" panose="020B0604020202020204" pitchFamily="34" charset="0"/>
              </a:defRPr>
            </a:lvl2pPr>
            <a:lvl3pPr marL="914400" indent="0">
              <a:buFontTx/>
              <a:buNone/>
              <a:defRPr sz="1400" b="1">
                <a:solidFill>
                  <a:srgbClr val="009CDD"/>
                </a:solidFill>
                <a:latin typeface="Arial" panose="020B0604020202020204" pitchFamily="34" charset="0"/>
                <a:cs typeface="Arial" panose="020B0604020202020204" pitchFamily="34" charset="0"/>
              </a:defRPr>
            </a:lvl3pPr>
            <a:lvl4pPr marL="1371600" indent="0">
              <a:buFontTx/>
              <a:buNone/>
              <a:defRPr sz="1400" b="1">
                <a:solidFill>
                  <a:srgbClr val="009CDD"/>
                </a:solidFill>
                <a:latin typeface="Arial" panose="020B0604020202020204" pitchFamily="34" charset="0"/>
                <a:cs typeface="Arial" panose="020B0604020202020204" pitchFamily="34" charset="0"/>
              </a:defRPr>
            </a:lvl4pPr>
            <a:lvl5pPr marL="1828800" indent="0">
              <a:buFontTx/>
              <a:buNone/>
              <a:defRPr sz="1400" b="1">
                <a:solidFill>
                  <a:srgbClr val="009CDD"/>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34527741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tsikko + sisältö">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57BE4B6-5D09-FDBA-FFAF-8650465AFF76}"/>
              </a:ext>
            </a:extLst>
          </p:cNvPr>
          <p:cNvSpPr>
            <a:spLocks noGrp="1"/>
          </p:cNvSpPr>
          <p:nvPr>
            <p:ph type="title"/>
          </p:nvPr>
        </p:nvSpPr>
        <p:spPr>
          <a:xfrm>
            <a:off x="937028" y="551054"/>
            <a:ext cx="8182034" cy="1009651"/>
          </a:xfrm>
        </p:spPr>
        <p:txBody>
          <a:bodyPr>
            <a:normAutofit/>
          </a:bodyPr>
          <a:lstStyle>
            <a:lvl1pPr>
              <a:defRPr sz="3600" b="1">
                <a:solidFill>
                  <a:srgbClr val="0058A2"/>
                </a:solidFill>
                <a:latin typeface="Arial" panose="020B0604020202020204" pitchFamily="34" charset="0"/>
                <a:cs typeface="Arial" panose="020B0604020202020204" pitchFamily="34" charset="0"/>
              </a:defRPr>
            </a:lvl1pPr>
          </a:lstStyle>
          <a:p>
            <a:r>
              <a:rPr lang="en-US"/>
              <a:t>Click to edit Master title style</a:t>
            </a:r>
            <a:endParaRPr lang="fi-FI" dirty="0"/>
          </a:p>
        </p:txBody>
      </p:sp>
      <p:sp>
        <p:nvSpPr>
          <p:cNvPr id="8" name="Rectangle 7">
            <a:extLst>
              <a:ext uri="{FF2B5EF4-FFF2-40B4-BE49-F238E27FC236}">
                <a16:creationId xmlns:a16="http://schemas.microsoft.com/office/drawing/2014/main" id="{91D41940-0874-5670-39B9-4CEA934048C2}"/>
              </a:ext>
            </a:extLst>
          </p:cNvPr>
          <p:cNvSpPr/>
          <p:nvPr userDrawn="1"/>
        </p:nvSpPr>
        <p:spPr>
          <a:xfrm>
            <a:off x="0" y="1"/>
            <a:ext cx="12192000" cy="224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9" name="Picture 12" descr="A picture containing text, clipart&#10;&#10;Description automatically generated">
            <a:extLst>
              <a:ext uri="{FF2B5EF4-FFF2-40B4-BE49-F238E27FC236}">
                <a16:creationId xmlns:a16="http://schemas.microsoft.com/office/drawing/2014/main" id="{F0642D33-E386-4FAB-8D70-A8EC9D4162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3002" y="0"/>
            <a:ext cx="845598" cy="845598"/>
          </a:xfrm>
          <a:prstGeom prst="rect">
            <a:avLst/>
          </a:prstGeom>
        </p:spPr>
      </p:pic>
      <p:sp>
        <p:nvSpPr>
          <p:cNvPr id="10" name="Rectangle 9">
            <a:extLst>
              <a:ext uri="{FF2B5EF4-FFF2-40B4-BE49-F238E27FC236}">
                <a16:creationId xmlns:a16="http://schemas.microsoft.com/office/drawing/2014/main" id="{740111DD-4BE7-87AA-909B-CD627F08DB6E}"/>
              </a:ext>
            </a:extLst>
          </p:cNvPr>
          <p:cNvSpPr/>
          <p:nvPr userDrawn="1"/>
        </p:nvSpPr>
        <p:spPr>
          <a:xfrm>
            <a:off x="0" y="6470652"/>
            <a:ext cx="12192000" cy="387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xtBox 10">
            <a:extLst>
              <a:ext uri="{FF2B5EF4-FFF2-40B4-BE49-F238E27FC236}">
                <a16:creationId xmlns:a16="http://schemas.microsoft.com/office/drawing/2014/main" id="{4FC53990-55D0-CEB6-67D8-23347F231609}"/>
              </a:ext>
            </a:extLst>
          </p:cNvPr>
          <p:cNvSpPr txBox="1"/>
          <p:nvPr userDrawn="1"/>
        </p:nvSpPr>
        <p:spPr>
          <a:xfrm>
            <a:off x="937028" y="6548910"/>
            <a:ext cx="2505891" cy="230832"/>
          </a:xfrm>
          <a:prstGeom prst="rect">
            <a:avLst/>
          </a:prstGeom>
          <a:noFill/>
        </p:spPr>
        <p:txBody>
          <a:bodyPr wrap="square" rtlCol="0">
            <a:spAutoFit/>
          </a:bodyPr>
          <a:lstStyle/>
          <a:p>
            <a:r>
              <a:rPr lang="fi-FI" sz="900" b="1" dirty="0">
                <a:solidFill>
                  <a:srgbClr val="004B9A"/>
                </a:solidFill>
                <a:latin typeface="Arial" panose="020B0604020202020204" pitchFamily="34" charset="0"/>
                <a:cs typeface="Arial" panose="020B0604020202020204" pitchFamily="34" charset="0"/>
              </a:rPr>
              <a:t>ETLA | </a:t>
            </a:r>
            <a:r>
              <a:rPr lang="fi-FI" sz="900" b="0" dirty="0">
                <a:solidFill>
                  <a:srgbClr val="004B9A"/>
                </a:solidFill>
                <a:latin typeface="Arial" panose="020B0604020202020204" pitchFamily="34" charset="0"/>
                <a:cs typeface="Arial" panose="020B0604020202020204" pitchFamily="34" charset="0"/>
              </a:rPr>
              <a:t>Elinkeinoelämän tutkimuslaitos</a:t>
            </a:r>
          </a:p>
        </p:txBody>
      </p:sp>
      <p:sp>
        <p:nvSpPr>
          <p:cNvPr id="13" name="Content Placeholder 12">
            <a:extLst>
              <a:ext uri="{FF2B5EF4-FFF2-40B4-BE49-F238E27FC236}">
                <a16:creationId xmlns:a16="http://schemas.microsoft.com/office/drawing/2014/main" id="{9FE8BBA5-7E47-B2EE-0094-7C5983D0907F}"/>
              </a:ext>
            </a:extLst>
          </p:cNvPr>
          <p:cNvSpPr>
            <a:spLocks noGrp="1"/>
          </p:cNvSpPr>
          <p:nvPr>
            <p:ph sz="quarter" idx="15"/>
          </p:nvPr>
        </p:nvSpPr>
        <p:spPr>
          <a:xfrm>
            <a:off x="937028" y="1912188"/>
            <a:ext cx="8181975" cy="4130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6258245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elkkä otsikko">
    <p:bg>
      <p:bgPr>
        <a:solidFill>
          <a:srgbClr val="F0F5F9"/>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D6E5086-CD14-C304-0A4A-EBB0A4160022}"/>
              </a:ext>
            </a:extLst>
          </p:cNvPr>
          <p:cNvSpPr>
            <a:spLocks noGrp="1"/>
          </p:cNvSpPr>
          <p:nvPr>
            <p:ph type="title"/>
          </p:nvPr>
        </p:nvSpPr>
        <p:spPr>
          <a:xfrm>
            <a:off x="937028" y="551054"/>
            <a:ext cx="8182034" cy="1009651"/>
          </a:xfrm>
        </p:spPr>
        <p:txBody>
          <a:bodyPr>
            <a:normAutofit/>
          </a:bodyPr>
          <a:lstStyle>
            <a:lvl1pPr>
              <a:defRPr sz="3600" b="1">
                <a:solidFill>
                  <a:srgbClr val="0058A2"/>
                </a:solidFill>
                <a:latin typeface="Arial" panose="020B0604020202020204" pitchFamily="34" charset="0"/>
                <a:cs typeface="Arial" panose="020B0604020202020204" pitchFamily="34" charset="0"/>
              </a:defRPr>
            </a:lvl1pPr>
          </a:lstStyle>
          <a:p>
            <a:r>
              <a:rPr lang="en-US"/>
              <a:t>Click to edit Master title style</a:t>
            </a:r>
            <a:endParaRPr lang="fi-FI" dirty="0"/>
          </a:p>
        </p:txBody>
      </p:sp>
      <p:sp>
        <p:nvSpPr>
          <p:cNvPr id="13" name="Rectangle 6">
            <a:extLst>
              <a:ext uri="{FF2B5EF4-FFF2-40B4-BE49-F238E27FC236}">
                <a16:creationId xmlns:a16="http://schemas.microsoft.com/office/drawing/2014/main" id="{77656863-7F95-8388-823D-CAD64C382942}"/>
              </a:ext>
            </a:extLst>
          </p:cNvPr>
          <p:cNvSpPr/>
          <p:nvPr userDrawn="1"/>
        </p:nvSpPr>
        <p:spPr>
          <a:xfrm>
            <a:off x="0" y="1"/>
            <a:ext cx="12192000" cy="224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1" name="Picture 12" descr="A picture containing text, clipart&#10;&#10;Description automatically generated">
            <a:extLst>
              <a:ext uri="{FF2B5EF4-FFF2-40B4-BE49-F238E27FC236}">
                <a16:creationId xmlns:a16="http://schemas.microsoft.com/office/drawing/2014/main" id="{84C759F5-FE5F-9596-C4BE-D15640A56D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3002" y="0"/>
            <a:ext cx="845598" cy="845598"/>
          </a:xfrm>
          <a:prstGeom prst="rect">
            <a:avLst/>
          </a:prstGeom>
        </p:spPr>
      </p:pic>
      <p:sp>
        <p:nvSpPr>
          <p:cNvPr id="14" name="Rectangle 5">
            <a:extLst>
              <a:ext uri="{FF2B5EF4-FFF2-40B4-BE49-F238E27FC236}">
                <a16:creationId xmlns:a16="http://schemas.microsoft.com/office/drawing/2014/main" id="{8CCB2D14-9339-4055-50B4-02F4EA228B07}"/>
              </a:ext>
            </a:extLst>
          </p:cNvPr>
          <p:cNvSpPr/>
          <p:nvPr userDrawn="1"/>
        </p:nvSpPr>
        <p:spPr>
          <a:xfrm>
            <a:off x="0" y="6470652"/>
            <a:ext cx="12192000" cy="387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TextBox 14">
            <a:extLst>
              <a:ext uri="{FF2B5EF4-FFF2-40B4-BE49-F238E27FC236}">
                <a16:creationId xmlns:a16="http://schemas.microsoft.com/office/drawing/2014/main" id="{E10D3603-B5DA-324A-3FBA-C6BEC61C0ACD}"/>
              </a:ext>
            </a:extLst>
          </p:cNvPr>
          <p:cNvSpPr txBox="1"/>
          <p:nvPr userDrawn="1"/>
        </p:nvSpPr>
        <p:spPr>
          <a:xfrm>
            <a:off x="937028" y="6548910"/>
            <a:ext cx="2505891" cy="230832"/>
          </a:xfrm>
          <a:prstGeom prst="rect">
            <a:avLst/>
          </a:prstGeom>
          <a:noFill/>
        </p:spPr>
        <p:txBody>
          <a:bodyPr wrap="square" rtlCol="0">
            <a:spAutoFit/>
          </a:bodyPr>
          <a:lstStyle/>
          <a:p>
            <a:r>
              <a:rPr lang="fi-FI" sz="900" b="1" dirty="0">
                <a:solidFill>
                  <a:srgbClr val="004B9A"/>
                </a:solidFill>
                <a:latin typeface="Arial" panose="020B0604020202020204" pitchFamily="34" charset="0"/>
                <a:cs typeface="Arial" panose="020B0604020202020204" pitchFamily="34" charset="0"/>
              </a:rPr>
              <a:t>ETLA | </a:t>
            </a:r>
            <a:r>
              <a:rPr lang="fi-FI" sz="900" b="0" dirty="0">
                <a:solidFill>
                  <a:srgbClr val="004B9A"/>
                </a:solidFill>
                <a:latin typeface="Arial" panose="020B0604020202020204" pitchFamily="34" charset="0"/>
                <a:cs typeface="Arial" panose="020B0604020202020204" pitchFamily="34" charset="0"/>
              </a:rPr>
              <a:t>Elinkeinoelämän tutkimuslaitos</a:t>
            </a:r>
          </a:p>
        </p:txBody>
      </p:sp>
    </p:spTree>
    <p:extLst>
      <p:ext uri="{BB962C8B-B14F-4D97-AF65-F5344CB8AC3E}">
        <p14:creationId xmlns:p14="http://schemas.microsoft.com/office/powerpoint/2010/main" val="3523934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yhjä sivu">
    <p:bg>
      <p:bgPr>
        <a:solidFill>
          <a:srgbClr val="F0F5F9"/>
        </a:solidFill>
        <a:effectLst/>
      </p:bgPr>
    </p:bg>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814C03AF-33B8-A0A3-15F1-EE060EDA85A6}"/>
              </a:ext>
            </a:extLst>
          </p:cNvPr>
          <p:cNvSpPr/>
          <p:nvPr userDrawn="1"/>
        </p:nvSpPr>
        <p:spPr>
          <a:xfrm>
            <a:off x="0" y="1"/>
            <a:ext cx="12192000" cy="224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1" name="Picture 12" descr="A picture containing text, clipart&#10;&#10;Description automatically generated">
            <a:extLst>
              <a:ext uri="{FF2B5EF4-FFF2-40B4-BE49-F238E27FC236}">
                <a16:creationId xmlns:a16="http://schemas.microsoft.com/office/drawing/2014/main" id="{84C759F5-FE5F-9596-C4BE-D15640A56D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3002" y="0"/>
            <a:ext cx="845598" cy="845598"/>
          </a:xfrm>
          <a:prstGeom prst="rect">
            <a:avLst/>
          </a:prstGeom>
        </p:spPr>
      </p:pic>
      <p:sp>
        <p:nvSpPr>
          <p:cNvPr id="13" name="Rectangle 5">
            <a:extLst>
              <a:ext uri="{FF2B5EF4-FFF2-40B4-BE49-F238E27FC236}">
                <a16:creationId xmlns:a16="http://schemas.microsoft.com/office/drawing/2014/main" id="{0464C80C-E915-3794-6A45-7B0E32B9DD69}"/>
              </a:ext>
            </a:extLst>
          </p:cNvPr>
          <p:cNvSpPr/>
          <p:nvPr userDrawn="1"/>
        </p:nvSpPr>
        <p:spPr>
          <a:xfrm>
            <a:off x="0" y="6470652"/>
            <a:ext cx="12192000" cy="387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TextBox 14">
            <a:extLst>
              <a:ext uri="{FF2B5EF4-FFF2-40B4-BE49-F238E27FC236}">
                <a16:creationId xmlns:a16="http://schemas.microsoft.com/office/drawing/2014/main" id="{0A98B4BC-AFCA-A284-9FB7-E2B218CEE126}"/>
              </a:ext>
            </a:extLst>
          </p:cNvPr>
          <p:cNvSpPr txBox="1"/>
          <p:nvPr userDrawn="1"/>
        </p:nvSpPr>
        <p:spPr>
          <a:xfrm>
            <a:off x="937028" y="6548910"/>
            <a:ext cx="2505891" cy="230832"/>
          </a:xfrm>
          <a:prstGeom prst="rect">
            <a:avLst/>
          </a:prstGeom>
          <a:noFill/>
        </p:spPr>
        <p:txBody>
          <a:bodyPr wrap="square" rtlCol="0">
            <a:spAutoFit/>
          </a:bodyPr>
          <a:lstStyle/>
          <a:p>
            <a:r>
              <a:rPr lang="fi-FI" sz="900" b="1" dirty="0">
                <a:solidFill>
                  <a:srgbClr val="004B9A"/>
                </a:solidFill>
                <a:latin typeface="Arial" panose="020B0604020202020204" pitchFamily="34" charset="0"/>
                <a:cs typeface="Arial" panose="020B0604020202020204" pitchFamily="34" charset="0"/>
              </a:rPr>
              <a:t>ETLA | </a:t>
            </a:r>
            <a:r>
              <a:rPr lang="fi-FI" sz="900" b="0" dirty="0">
                <a:solidFill>
                  <a:srgbClr val="004B9A"/>
                </a:solidFill>
                <a:latin typeface="Arial" panose="020B0604020202020204" pitchFamily="34" charset="0"/>
                <a:cs typeface="Arial" panose="020B0604020202020204" pitchFamily="34" charset="0"/>
              </a:rPr>
              <a:t>Elinkeinoelämän tutkimuslaitos</a:t>
            </a:r>
          </a:p>
        </p:txBody>
      </p:sp>
    </p:spTree>
    <p:extLst>
      <p:ext uri="{BB962C8B-B14F-4D97-AF65-F5344CB8AC3E}">
        <p14:creationId xmlns:p14="http://schemas.microsoft.com/office/powerpoint/2010/main" val="19464038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yhjä sivu 2">
    <p:bg>
      <p:bgPr>
        <a:solidFill>
          <a:srgbClr val="F0F5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11236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gressi + teksti">
    <p:bg>
      <p:bgPr>
        <a:solidFill>
          <a:srgbClr val="F0F5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D74C7-B146-44A4-B536-9A06C106BF8A}"/>
              </a:ext>
            </a:extLst>
          </p:cNvPr>
          <p:cNvSpPr>
            <a:spLocks noGrp="1"/>
          </p:cNvSpPr>
          <p:nvPr>
            <p:ph type="title"/>
          </p:nvPr>
        </p:nvSpPr>
        <p:spPr>
          <a:xfrm>
            <a:off x="937028" y="551054"/>
            <a:ext cx="8182034" cy="1009651"/>
          </a:xfrm>
        </p:spPr>
        <p:txBody>
          <a:bodyPr>
            <a:normAutofit/>
          </a:bodyPr>
          <a:lstStyle>
            <a:lvl1pPr>
              <a:defRPr sz="3600" b="1">
                <a:solidFill>
                  <a:srgbClr val="0058A2"/>
                </a:solidFill>
                <a:latin typeface="Arial" panose="020B0604020202020204" pitchFamily="34" charset="0"/>
                <a:cs typeface="Arial" panose="020B0604020202020204" pitchFamily="34" charset="0"/>
              </a:defRPr>
            </a:lvl1pPr>
          </a:lstStyle>
          <a:p>
            <a:r>
              <a:rPr lang="en-US"/>
              <a:t>Click to edit Master title style</a:t>
            </a:r>
            <a:endParaRPr lang="fi-FI" dirty="0"/>
          </a:p>
        </p:txBody>
      </p:sp>
      <p:sp>
        <p:nvSpPr>
          <p:cNvPr id="19" name="Text Placeholder 18">
            <a:extLst>
              <a:ext uri="{FF2B5EF4-FFF2-40B4-BE49-F238E27FC236}">
                <a16:creationId xmlns:a16="http://schemas.microsoft.com/office/drawing/2014/main" id="{B9CC316C-ADFC-42FC-9340-421F613BCEC5}"/>
              </a:ext>
            </a:extLst>
          </p:cNvPr>
          <p:cNvSpPr>
            <a:spLocks noGrp="1"/>
          </p:cNvSpPr>
          <p:nvPr>
            <p:ph type="body" sz="quarter" idx="11"/>
          </p:nvPr>
        </p:nvSpPr>
        <p:spPr>
          <a:xfrm>
            <a:off x="937028" y="2127720"/>
            <a:ext cx="8182034" cy="1933575"/>
          </a:xfrm>
        </p:spPr>
        <p:txBody>
          <a:bodyPr>
            <a:normAutofit/>
          </a:bodyPr>
          <a:lstStyle>
            <a:lvl1pPr marL="0" indent="0">
              <a:buFontTx/>
              <a:buNone/>
              <a:defRPr sz="1600" b="1">
                <a:solidFill>
                  <a:srgbClr val="004B9A"/>
                </a:solidFill>
                <a:latin typeface="Arial" panose="020B0604020202020204" pitchFamily="34" charset="0"/>
                <a:cs typeface="Arial" panose="020B0604020202020204" pitchFamily="34" charset="0"/>
              </a:defRPr>
            </a:lvl1pPr>
            <a:lvl2pPr marL="457200" indent="0">
              <a:buFontTx/>
              <a:buNone/>
              <a:defRPr sz="1600" b="1">
                <a:solidFill>
                  <a:srgbClr val="004B9A"/>
                </a:solidFill>
                <a:latin typeface="Arial" panose="020B0604020202020204" pitchFamily="34" charset="0"/>
                <a:cs typeface="Arial" panose="020B0604020202020204" pitchFamily="34" charset="0"/>
              </a:defRPr>
            </a:lvl2pPr>
            <a:lvl3pPr marL="914400" indent="0">
              <a:buFontTx/>
              <a:buNone/>
              <a:defRPr sz="1600" b="1">
                <a:solidFill>
                  <a:srgbClr val="004B9A"/>
                </a:solidFill>
                <a:latin typeface="Arial" panose="020B0604020202020204" pitchFamily="34" charset="0"/>
                <a:cs typeface="Arial" panose="020B0604020202020204" pitchFamily="34" charset="0"/>
              </a:defRPr>
            </a:lvl3pPr>
            <a:lvl4pPr marL="1371600" indent="0">
              <a:buFontTx/>
              <a:buNone/>
              <a:defRPr sz="1600" b="1">
                <a:solidFill>
                  <a:srgbClr val="004B9A"/>
                </a:solidFill>
                <a:latin typeface="Arial" panose="020B0604020202020204" pitchFamily="34" charset="0"/>
                <a:cs typeface="Arial" panose="020B0604020202020204" pitchFamily="34" charset="0"/>
              </a:defRPr>
            </a:lvl4pPr>
            <a:lvl5pPr marL="1828800" indent="0">
              <a:buFontTx/>
              <a:buNone/>
              <a:defRPr sz="1600" b="1">
                <a:solidFill>
                  <a:srgbClr val="004B9A"/>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8">
            <a:extLst>
              <a:ext uri="{FF2B5EF4-FFF2-40B4-BE49-F238E27FC236}">
                <a16:creationId xmlns:a16="http://schemas.microsoft.com/office/drawing/2014/main" id="{BC4B4219-888F-4357-AC4E-C7E0D8EAEB06}"/>
              </a:ext>
            </a:extLst>
          </p:cNvPr>
          <p:cNvSpPr>
            <a:spLocks noGrp="1"/>
          </p:cNvSpPr>
          <p:nvPr>
            <p:ph type="body" sz="quarter" idx="12"/>
          </p:nvPr>
        </p:nvSpPr>
        <p:spPr>
          <a:xfrm>
            <a:off x="937028" y="4174607"/>
            <a:ext cx="8182034" cy="1933575"/>
          </a:xfrm>
        </p:spPr>
        <p:txBody>
          <a:bodyPr>
            <a:normAutofit/>
          </a:bodyPr>
          <a:lstStyle>
            <a:lvl1pPr marL="0" indent="0">
              <a:buFontTx/>
              <a:buNone/>
              <a:defRPr sz="1600">
                <a:solidFill>
                  <a:srgbClr val="005092"/>
                </a:solidFill>
                <a:latin typeface="Arial" panose="020B0604020202020204" pitchFamily="34" charset="0"/>
                <a:cs typeface="Arial" panose="020B0604020202020204" pitchFamily="34" charset="0"/>
              </a:defRPr>
            </a:lvl1pPr>
            <a:lvl2pPr marL="457200" indent="0">
              <a:buFontTx/>
              <a:buNone/>
              <a:defRPr sz="1600">
                <a:solidFill>
                  <a:srgbClr val="005092"/>
                </a:solidFill>
                <a:latin typeface="Arial" panose="020B0604020202020204" pitchFamily="34" charset="0"/>
                <a:cs typeface="Arial" panose="020B0604020202020204" pitchFamily="34" charset="0"/>
              </a:defRPr>
            </a:lvl2pPr>
            <a:lvl3pPr marL="914400" indent="0">
              <a:buFontTx/>
              <a:buNone/>
              <a:defRPr sz="1600">
                <a:solidFill>
                  <a:srgbClr val="005092"/>
                </a:solidFill>
                <a:latin typeface="Arial" panose="020B0604020202020204" pitchFamily="34" charset="0"/>
                <a:cs typeface="Arial" panose="020B0604020202020204" pitchFamily="34" charset="0"/>
              </a:defRPr>
            </a:lvl3pPr>
            <a:lvl4pPr marL="1371600" indent="0">
              <a:buFontTx/>
              <a:buNone/>
              <a:defRPr sz="1600">
                <a:solidFill>
                  <a:srgbClr val="005092"/>
                </a:solidFill>
                <a:latin typeface="Arial" panose="020B0604020202020204" pitchFamily="34" charset="0"/>
                <a:cs typeface="Arial" panose="020B0604020202020204" pitchFamily="34" charset="0"/>
              </a:defRPr>
            </a:lvl4pPr>
            <a:lvl5pPr marL="1828800" indent="0">
              <a:buFontTx/>
              <a:buNone/>
              <a:defRPr sz="1600">
                <a:solidFill>
                  <a:srgbClr val="00509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6">
            <a:extLst>
              <a:ext uri="{FF2B5EF4-FFF2-40B4-BE49-F238E27FC236}">
                <a16:creationId xmlns:a16="http://schemas.microsoft.com/office/drawing/2014/main" id="{0277E4E9-B87C-821B-7164-79E6FFD11D63}"/>
              </a:ext>
            </a:extLst>
          </p:cNvPr>
          <p:cNvSpPr/>
          <p:nvPr userDrawn="1"/>
        </p:nvSpPr>
        <p:spPr>
          <a:xfrm>
            <a:off x="0" y="1"/>
            <a:ext cx="12192000" cy="224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2" name="Picture 12" descr="A picture containing text, clipart&#10;&#10;Description automatically generated">
            <a:extLst>
              <a:ext uri="{FF2B5EF4-FFF2-40B4-BE49-F238E27FC236}">
                <a16:creationId xmlns:a16="http://schemas.microsoft.com/office/drawing/2014/main" id="{71D67CD1-E880-DFB8-6FE1-35F0E95632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3002" y="0"/>
            <a:ext cx="845598" cy="845598"/>
          </a:xfrm>
          <a:prstGeom prst="rect">
            <a:avLst/>
          </a:prstGeom>
        </p:spPr>
      </p:pic>
      <p:sp>
        <p:nvSpPr>
          <p:cNvPr id="16" name="Rectangle 5">
            <a:extLst>
              <a:ext uri="{FF2B5EF4-FFF2-40B4-BE49-F238E27FC236}">
                <a16:creationId xmlns:a16="http://schemas.microsoft.com/office/drawing/2014/main" id="{DD51306B-C96B-FC6C-9451-3C4623476372}"/>
              </a:ext>
            </a:extLst>
          </p:cNvPr>
          <p:cNvSpPr/>
          <p:nvPr userDrawn="1"/>
        </p:nvSpPr>
        <p:spPr>
          <a:xfrm>
            <a:off x="0" y="6470652"/>
            <a:ext cx="12192000" cy="387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TextBox 14">
            <a:extLst>
              <a:ext uri="{FF2B5EF4-FFF2-40B4-BE49-F238E27FC236}">
                <a16:creationId xmlns:a16="http://schemas.microsoft.com/office/drawing/2014/main" id="{5FEB11C9-795B-4271-D461-C72598433E2E}"/>
              </a:ext>
            </a:extLst>
          </p:cNvPr>
          <p:cNvSpPr txBox="1"/>
          <p:nvPr userDrawn="1"/>
        </p:nvSpPr>
        <p:spPr>
          <a:xfrm>
            <a:off x="937028" y="6548910"/>
            <a:ext cx="2505891" cy="230832"/>
          </a:xfrm>
          <a:prstGeom prst="rect">
            <a:avLst/>
          </a:prstGeom>
          <a:noFill/>
        </p:spPr>
        <p:txBody>
          <a:bodyPr wrap="square" rtlCol="0">
            <a:spAutoFit/>
          </a:bodyPr>
          <a:lstStyle/>
          <a:p>
            <a:r>
              <a:rPr lang="fi-FI" sz="900" b="1" dirty="0">
                <a:solidFill>
                  <a:srgbClr val="004B9A"/>
                </a:solidFill>
                <a:latin typeface="Arial" panose="020B0604020202020204" pitchFamily="34" charset="0"/>
                <a:cs typeface="Arial" panose="020B0604020202020204" pitchFamily="34" charset="0"/>
              </a:rPr>
              <a:t>ETLA | </a:t>
            </a:r>
            <a:r>
              <a:rPr lang="fi-FI" sz="900" b="0" dirty="0">
                <a:solidFill>
                  <a:srgbClr val="004B9A"/>
                </a:solidFill>
                <a:latin typeface="Arial" panose="020B0604020202020204" pitchFamily="34" charset="0"/>
                <a:cs typeface="Arial" panose="020B0604020202020204" pitchFamily="34" charset="0"/>
              </a:rPr>
              <a:t>Elinkeinoelämän tutkimuslaitos</a:t>
            </a:r>
          </a:p>
        </p:txBody>
      </p:sp>
    </p:spTree>
    <p:extLst>
      <p:ext uri="{BB962C8B-B14F-4D97-AF65-F5344CB8AC3E}">
        <p14:creationId xmlns:p14="http://schemas.microsoft.com/office/powerpoint/2010/main" val="30015024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Kaksi sisältöä väliotsikoilla">
    <p:bg>
      <p:bgPr>
        <a:solidFill>
          <a:srgbClr val="F0F5F9"/>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CF3CF2E-57B9-32E4-6004-993B19F709F8}"/>
              </a:ext>
            </a:extLst>
          </p:cNvPr>
          <p:cNvSpPr>
            <a:spLocks noGrp="1"/>
          </p:cNvSpPr>
          <p:nvPr>
            <p:ph type="title"/>
          </p:nvPr>
        </p:nvSpPr>
        <p:spPr>
          <a:xfrm>
            <a:off x="937028" y="551054"/>
            <a:ext cx="8182034" cy="1009651"/>
          </a:xfrm>
        </p:spPr>
        <p:txBody>
          <a:bodyPr>
            <a:normAutofit/>
          </a:bodyPr>
          <a:lstStyle>
            <a:lvl1pPr>
              <a:defRPr sz="3600" b="1">
                <a:solidFill>
                  <a:srgbClr val="0058A2"/>
                </a:solidFill>
                <a:latin typeface="Arial" panose="020B0604020202020204" pitchFamily="34" charset="0"/>
                <a:cs typeface="Arial" panose="020B0604020202020204" pitchFamily="34" charset="0"/>
              </a:defRPr>
            </a:lvl1pPr>
          </a:lstStyle>
          <a:p>
            <a:r>
              <a:rPr lang="en-US"/>
              <a:t>Click to edit Master title style</a:t>
            </a:r>
            <a:endParaRPr lang="fi-FI" dirty="0"/>
          </a:p>
        </p:txBody>
      </p:sp>
      <p:sp>
        <p:nvSpPr>
          <p:cNvPr id="22" name="Text Placeholder 2">
            <a:extLst>
              <a:ext uri="{FF2B5EF4-FFF2-40B4-BE49-F238E27FC236}">
                <a16:creationId xmlns:a16="http://schemas.microsoft.com/office/drawing/2014/main" id="{CEA0DC1D-59C6-63CC-73C5-186DA5DBF084}"/>
              </a:ext>
            </a:extLst>
          </p:cNvPr>
          <p:cNvSpPr>
            <a:spLocks noGrp="1"/>
          </p:cNvSpPr>
          <p:nvPr>
            <p:ph type="body" idx="1"/>
          </p:nvPr>
        </p:nvSpPr>
        <p:spPr>
          <a:xfrm>
            <a:off x="938214" y="1991795"/>
            <a:ext cx="4007859" cy="513280"/>
          </a:xfrm>
        </p:spPr>
        <p:txBody>
          <a:bodyPr anchor="b">
            <a:normAutofit/>
          </a:bodyPr>
          <a:lstStyle>
            <a:lvl1pPr marL="0" indent="0">
              <a:buNone/>
              <a:defRPr sz="1800" b="1">
                <a:solidFill>
                  <a:srgbClr val="009CDD"/>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Content Placeholder 3">
            <a:extLst>
              <a:ext uri="{FF2B5EF4-FFF2-40B4-BE49-F238E27FC236}">
                <a16:creationId xmlns:a16="http://schemas.microsoft.com/office/drawing/2014/main" id="{4AEE2A64-2568-7371-55A2-E7482CFFFBAB}"/>
              </a:ext>
            </a:extLst>
          </p:cNvPr>
          <p:cNvSpPr>
            <a:spLocks noGrp="1"/>
          </p:cNvSpPr>
          <p:nvPr>
            <p:ph sz="half" idx="2"/>
          </p:nvPr>
        </p:nvSpPr>
        <p:spPr>
          <a:xfrm>
            <a:off x="938213" y="2505075"/>
            <a:ext cx="4007859" cy="3438525"/>
          </a:xfrm>
        </p:spPr>
        <p:txBody>
          <a:bodyPr>
            <a:normAutofit/>
          </a:bodyPr>
          <a:lstStyle>
            <a:lvl1pPr>
              <a:buClr>
                <a:srgbClr val="009CDD"/>
              </a:buClr>
              <a:defRPr sz="1600">
                <a:solidFill>
                  <a:srgbClr val="004B9A"/>
                </a:solidFill>
                <a:latin typeface="Arial" panose="020B0604020202020204" pitchFamily="34" charset="0"/>
                <a:cs typeface="Arial" panose="020B0604020202020204" pitchFamily="34" charset="0"/>
              </a:defRPr>
            </a:lvl1pPr>
            <a:lvl2pPr>
              <a:buClr>
                <a:srgbClr val="009CDD"/>
              </a:buClr>
              <a:defRPr sz="1600">
                <a:solidFill>
                  <a:srgbClr val="004B9A"/>
                </a:solidFill>
                <a:latin typeface="Arial" panose="020B0604020202020204" pitchFamily="34" charset="0"/>
                <a:cs typeface="Arial" panose="020B0604020202020204" pitchFamily="34" charset="0"/>
              </a:defRPr>
            </a:lvl2pPr>
            <a:lvl3pPr>
              <a:buClr>
                <a:srgbClr val="009CDD"/>
              </a:buClr>
              <a:defRPr sz="1600">
                <a:solidFill>
                  <a:srgbClr val="004B9A"/>
                </a:solidFill>
                <a:latin typeface="Arial" panose="020B0604020202020204" pitchFamily="34" charset="0"/>
                <a:cs typeface="Arial" panose="020B0604020202020204" pitchFamily="34" charset="0"/>
              </a:defRPr>
            </a:lvl3pPr>
            <a:lvl4pPr>
              <a:buClr>
                <a:srgbClr val="009CDD"/>
              </a:buClr>
              <a:defRPr sz="1600">
                <a:solidFill>
                  <a:srgbClr val="004B9A"/>
                </a:solidFill>
                <a:latin typeface="Arial" panose="020B0604020202020204" pitchFamily="34" charset="0"/>
                <a:cs typeface="Arial" panose="020B0604020202020204" pitchFamily="34" charset="0"/>
              </a:defRPr>
            </a:lvl4pPr>
            <a:lvl5pPr>
              <a:buClr>
                <a:srgbClr val="009CDD"/>
              </a:buClr>
              <a:defRPr sz="1600">
                <a:solidFill>
                  <a:srgbClr val="004B9A"/>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24" name="Text Placeholder 2">
            <a:extLst>
              <a:ext uri="{FF2B5EF4-FFF2-40B4-BE49-F238E27FC236}">
                <a16:creationId xmlns:a16="http://schemas.microsoft.com/office/drawing/2014/main" id="{2D025386-49D6-CA98-C60D-E5592B8E2A9E}"/>
              </a:ext>
            </a:extLst>
          </p:cNvPr>
          <p:cNvSpPr>
            <a:spLocks noGrp="1"/>
          </p:cNvSpPr>
          <p:nvPr>
            <p:ph type="body" idx="14"/>
          </p:nvPr>
        </p:nvSpPr>
        <p:spPr>
          <a:xfrm>
            <a:off x="5127829" y="1981363"/>
            <a:ext cx="4007859" cy="513280"/>
          </a:xfrm>
        </p:spPr>
        <p:txBody>
          <a:bodyPr anchor="b">
            <a:normAutofit/>
          </a:bodyPr>
          <a:lstStyle>
            <a:lvl1pPr marL="0" indent="0">
              <a:buNone/>
              <a:defRPr sz="1800" b="1">
                <a:solidFill>
                  <a:srgbClr val="009CDD"/>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Content Placeholder 3">
            <a:extLst>
              <a:ext uri="{FF2B5EF4-FFF2-40B4-BE49-F238E27FC236}">
                <a16:creationId xmlns:a16="http://schemas.microsoft.com/office/drawing/2014/main" id="{CC212991-CB3B-3D2B-2803-6A86BF79ED29}"/>
              </a:ext>
            </a:extLst>
          </p:cNvPr>
          <p:cNvSpPr>
            <a:spLocks noGrp="1"/>
          </p:cNvSpPr>
          <p:nvPr>
            <p:ph sz="half" idx="15"/>
          </p:nvPr>
        </p:nvSpPr>
        <p:spPr>
          <a:xfrm>
            <a:off x="5130599" y="2515507"/>
            <a:ext cx="4007859" cy="3438525"/>
          </a:xfrm>
        </p:spPr>
        <p:txBody>
          <a:bodyPr>
            <a:normAutofit/>
          </a:bodyPr>
          <a:lstStyle>
            <a:lvl1pPr>
              <a:buClr>
                <a:srgbClr val="009CDD"/>
              </a:buClr>
              <a:defRPr sz="1600">
                <a:solidFill>
                  <a:srgbClr val="004B9A"/>
                </a:solidFill>
                <a:latin typeface="Arial" panose="020B0604020202020204" pitchFamily="34" charset="0"/>
                <a:cs typeface="Arial" panose="020B0604020202020204" pitchFamily="34" charset="0"/>
              </a:defRPr>
            </a:lvl1pPr>
            <a:lvl2pPr>
              <a:buClr>
                <a:srgbClr val="009CDD"/>
              </a:buClr>
              <a:defRPr sz="1600">
                <a:solidFill>
                  <a:srgbClr val="004B9A"/>
                </a:solidFill>
                <a:latin typeface="Arial" panose="020B0604020202020204" pitchFamily="34" charset="0"/>
                <a:cs typeface="Arial" panose="020B0604020202020204" pitchFamily="34" charset="0"/>
              </a:defRPr>
            </a:lvl2pPr>
            <a:lvl3pPr>
              <a:buClr>
                <a:srgbClr val="009CDD"/>
              </a:buClr>
              <a:defRPr sz="1600">
                <a:solidFill>
                  <a:srgbClr val="004B9A"/>
                </a:solidFill>
                <a:latin typeface="Arial" panose="020B0604020202020204" pitchFamily="34" charset="0"/>
                <a:cs typeface="Arial" panose="020B0604020202020204" pitchFamily="34" charset="0"/>
              </a:defRPr>
            </a:lvl3pPr>
            <a:lvl4pPr>
              <a:buClr>
                <a:srgbClr val="009CDD"/>
              </a:buClr>
              <a:defRPr sz="1600">
                <a:solidFill>
                  <a:srgbClr val="004B9A"/>
                </a:solidFill>
                <a:latin typeface="Arial" panose="020B0604020202020204" pitchFamily="34" charset="0"/>
                <a:cs typeface="Arial" panose="020B0604020202020204" pitchFamily="34" charset="0"/>
              </a:defRPr>
            </a:lvl4pPr>
            <a:lvl5pPr>
              <a:buClr>
                <a:srgbClr val="009CDD"/>
              </a:buClr>
              <a:defRPr sz="1600">
                <a:solidFill>
                  <a:srgbClr val="004B9A"/>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19" name="Rectangle 6">
            <a:extLst>
              <a:ext uri="{FF2B5EF4-FFF2-40B4-BE49-F238E27FC236}">
                <a16:creationId xmlns:a16="http://schemas.microsoft.com/office/drawing/2014/main" id="{D70AE726-3D71-704D-0FFA-DBECEB100A49}"/>
              </a:ext>
            </a:extLst>
          </p:cNvPr>
          <p:cNvSpPr/>
          <p:nvPr userDrawn="1"/>
        </p:nvSpPr>
        <p:spPr>
          <a:xfrm>
            <a:off x="0" y="1"/>
            <a:ext cx="12192000" cy="224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2" name="Picture 12" descr="A picture containing text, clipart&#10;&#10;Description automatically generated">
            <a:extLst>
              <a:ext uri="{FF2B5EF4-FFF2-40B4-BE49-F238E27FC236}">
                <a16:creationId xmlns:a16="http://schemas.microsoft.com/office/drawing/2014/main" id="{3BBDFC66-C044-84F6-FDD8-A61B09A5B0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3002" y="0"/>
            <a:ext cx="845598" cy="845598"/>
          </a:xfrm>
          <a:prstGeom prst="rect">
            <a:avLst/>
          </a:prstGeom>
        </p:spPr>
      </p:pic>
      <p:sp>
        <p:nvSpPr>
          <p:cNvPr id="20" name="Rectangle 5">
            <a:extLst>
              <a:ext uri="{FF2B5EF4-FFF2-40B4-BE49-F238E27FC236}">
                <a16:creationId xmlns:a16="http://schemas.microsoft.com/office/drawing/2014/main" id="{D187CE88-B05F-5A7E-FBF9-75FB78F194DF}"/>
              </a:ext>
            </a:extLst>
          </p:cNvPr>
          <p:cNvSpPr/>
          <p:nvPr userDrawn="1"/>
        </p:nvSpPr>
        <p:spPr>
          <a:xfrm>
            <a:off x="0" y="6470652"/>
            <a:ext cx="12192000" cy="387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TextBox 14">
            <a:extLst>
              <a:ext uri="{FF2B5EF4-FFF2-40B4-BE49-F238E27FC236}">
                <a16:creationId xmlns:a16="http://schemas.microsoft.com/office/drawing/2014/main" id="{36B132CD-B84A-47CC-5711-D85606F336CE}"/>
              </a:ext>
            </a:extLst>
          </p:cNvPr>
          <p:cNvSpPr txBox="1"/>
          <p:nvPr userDrawn="1"/>
        </p:nvSpPr>
        <p:spPr>
          <a:xfrm>
            <a:off x="937028" y="6548910"/>
            <a:ext cx="2505891" cy="230832"/>
          </a:xfrm>
          <a:prstGeom prst="rect">
            <a:avLst/>
          </a:prstGeom>
          <a:noFill/>
        </p:spPr>
        <p:txBody>
          <a:bodyPr wrap="square" rtlCol="0">
            <a:spAutoFit/>
          </a:bodyPr>
          <a:lstStyle/>
          <a:p>
            <a:r>
              <a:rPr lang="fi-FI" sz="900" b="1" dirty="0">
                <a:solidFill>
                  <a:srgbClr val="004B9A"/>
                </a:solidFill>
                <a:latin typeface="Arial" panose="020B0604020202020204" pitchFamily="34" charset="0"/>
                <a:cs typeface="Arial" panose="020B0604020202020204" pitchFamily="34" charset="0"/>
              </a:rPr>
              <a:t>ETLA | </a:t>
            </a:r>
            <a:r>
              <a:rPr lang="fi-FI" sz="900" b="0" dirty="0">
                <a:solidFill>
                  <a:srgbClr val="004B9A"/>
                </a:solidFill>
                <a:latin typeface="Arial" panose="020B0604020202020204" pitchFamily="34" charset="0"/>
                <a:cs typeface="Arial" panose="020B0604020202020204" pitchFamily="34" charset="0"/>
              </a:rPr>
              <a:t>Elinkeinoelämän tutkimuslaitos</a:t>
            </a:r>
          </a:p>
        </p:txBody>
      </p:sp>
    </p:spTree>
    <p:extLst>
      <p:ext uri="{BB962C8B-B14F-4D97-AF65-F5344CB8AC3E}">
        <p14:creationId xmlns:p14="http://schemas.microsoft.com/office/powerpoint/2010/main" val="948373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ullet- ja numerolista">
    <p:bg>
      <p:bgPr>
        <a:solidFill>
          <a:srgbClr val="F0F5F9"/>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47D7ED-DA76-4AB6-9944-0467246D1D59}"/>
              </a:ext>
            </a:extLst>
          </p:cNvPr>
          <p:cNvSpPr>
            <a:spLocks noGrp="1"/>
          </p:cNvSpPr>
          <p:nvPr>
            <p:ph type="body" idx="1"/>
          </p:nvPr>
        </p:nvSpPr>
        <p:spPr>
          <a:xfrm>
            <a:off x="938214" y="1991795"/>
            <a:ext cx="4007859" cy="513280"/>
          </a:xfrm>
        </p:spPr>
        <p:txBody>
          <a:bodyPr anchor="b">
            <a:normAutofit/>
          </a:bodyPr>
          <a:lstStyle>
            <a:lvl1pPr marL="0" indent="0">
              <a:buNone/>
              <a:defRPr sz="1800" b="1">
                <a:solidFill>
                  <a:srgbClr val="009CDD"/>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8CE4B0-D741-4E29-BF0A-4A44EC6DA0C1}"/>
              </a:ext>
            </a:extLst>
          </p:cNvPr>
          <p:cNvSpPr>
            <a:spLocks noGrp="1"/>
          </p:cNvSpPr>
          <p:nvPr>
            <p:ph sz="half" idx="2"/>
          </p:nvPr>
        </p:nvSpPr>
        <p:spPr>
          <a:xfrm>
            <a:off x="938213" y="2505075"/>
            <a:ext cx="4007859" cy="3438525"/>
          </a:xfrm>
        </p:spPr>
        <p:txBody>
          <a:bodyPr>
            <a:normAutofit/>
          </a:bodyPr>
          <a:lstStyle>
            <a:lvl1pPr>
              <a:buClr>
                <a:srgbClr val="009CDD"/>
              </a:buClr>
              <a:defRPr sz="1600">
                <a:solidFill>
                  <a:srgbClr val="004B9A"/>
                </a:solidFill>
                <a:latin typeface="Arial" panose="020B0604020202020204" pitchFamily="34" charset="0"/>
                <a:cs typeface="Arial" panose="020B0604020202020204" pitchFamily="34" charset="0"/>
              </a:defRPr>
            </a:lvl1pPr>
            <a:lvl2pPr>
              <a:buClr>
                <a:srgbClr val="009CDD"/>
              </a:buClr>
              <a:defRPr sz="1600">
                <a:solidFill>
                  <a:srgbClr val="004B9A"/>
                </a:solidFill>
                <a:latin typeface="Arial" panose="020B0604020202020204" pitchFamily="34" charset="0"/>
                <a:cs typeface="Arial" panose="020B0604020202020204" pitchFamily="34" charset="0"/>
              </a:defRPr>
            </a:lvl2pPr>
            <a:lvl3pPr>
              <a:buClr>
                <a:srgbClr val="009CDD"/>
              </a:buClr>
              <a:defRPr sz="1600">
                <a:solidFill>
                  <a:srgbClr val="004B9A"/>
                </a:solidFill>
                <a:latin typeface="Arial" panose="020B0604020202020204" pitchFamily="34" charset="0"/>
                <a:cs typeface="Arial" panose="020B0604020202020204" pitchFamily="34" charset="0"/>
              </a:defRPr>
            </a:lvl3pPr>
            <a:lvl4pPr>
              <a:buClr>
                <a:srgbClr val="009CDD"/>
              </a:buClr>
              <a:defRPr sz="1600">
                <a:solidFill>
                  <a:srgbClr val="004B9A"/>
                </a:solidFill>
                <a:latin typeface="Arial" panose="020B0604020202020204" pitchFamily="34" charset="0"/>
                <a:cs typeface="Arial" panose="020B0604020202020204" pitchFamily="34" charset="0"/>
              </a:defRPr>
            </a:lvl4pPr>
            <a:lvl5pPr>
              <a:buClr>
                <a:srgbClr val="009CDD"/>
              </a:buClr>
              <a:defRPr sz="1600">
                <a:solidFill>
                  <a:srgbClr val="004B9A"/>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15" name="Title 1">
            <a:extLst>
              <a:ext uri="{FF2B5EF4-FFF2-40B4-BE49-F238E27FC236}">
                <a16:creationId xmlns:a16="http://schemas.microsoft.com/office/drawing/2014/main" id="{02AD90A1-BA9B-1DDB-F41E-4878F7203C75}"/>
              </a:ext>
            </a:extLst>
          </p:cNvPr>
          <p:cNvSpPr>
            <a:spLocks noGrp="1"/>
          </p:cNvSpPr>
          <p:nvPr>
            <p:ph type="title"/>
          </p:nvPr>
        </p:nvSpPr>
        <p:spPr>
          <a:xfrm>
            <a:off x="937028" y="551054"/>
            <a:ext cx="8182034" cy="1009651"/>
          </a:xfrm>
        </p:spPr>
        <p:txBody>
          <a:bodyPr>
            <a:normAutofit/>
          </a:bodyPr>
          <a:lstStyle>
            <a:lvl1pPr>
              <a:defRPr sz="3600" b="1">
                <a:solidFill>
                  <a:srgbClr val="0058A2"/>
                </a:solidFill>
                <a:latin typeface="Arial" panose="020B0604020202020204" pitchFamily="34" charset="0"/>
                <a:cs typeface="Arial" panose="020B0604020202020204" pitchFamily="34" charset="0"/>
              </a:defRPr>
            </a:lvl1pPr>
          </a:lstStyle>
          <a:p>
            <a:r>
              <a:rPr lang="en-US"/>
              <a:t>Click to edit Master title style</a:t>
            </a:r>
            <a:endParaRPr lang="fi-FI" dirty="0"/>
          </a:p>
        </p:txBody>
      </p:sp>
      <p:sp>
        <p:nvSpPr>
          <p:cNvPr id="22" name="Text Placeholder 2">
            <a:extLst>
              <a:ext uri="{FF2B5EF4-FFF2-40B4-BE49-F238E27FC236}">
                <a16:creationId xmlns:a16="http://schemas.microsoft.com/office/drawing/2014/main" id="{A48F0F49-EC7B-69AA-6154-94582C43CF6C}"/>
              </a:ext>
            </a:extLst>
          </p:cNvPr>
          <p:cNvSpPr>
            <a:spLocks noGrp="1"/>
          </p:cNvSpPr>
          <p:nvPr>
            <p:ph type="body" idx="14"/>
          </p:nvPr>
        </p:nvSpPr>
        <p:spPr>
          <a:xfrm>
            <a:off x="5127829" y="1981363"/>
            <a:ext cx="4007859" cy="513280"/>
          </a:xfrm>
        </p:spPr>
        <p:txBody>
          <a:bodyPr anchor="b">
            <a:normAutofit/>
          </a:bodyPr>
          <a:lstStyle>
            <a:lvl1pPr marL="0" indent="0">
              <a:buNone/>
              <a:defRPr sz="1800" b="1">
                <a:solidFill>
                  <a:srgbClr val="009CDD"/>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Content Placeholder 3">
            <a:extLst>
              <a:ext uri="{FF2B5EF4-FFF2-40B4-BE49-F238E27FC236}">
                <a16:creationId xmlns:a16="http://schemas.microsoft.com/office/drawing/2014/main" id="{CF25C759-EBD4-CECF-79EA-FF4705D9A93B}"/>
              </a:ext>
            </a:extLst>
          </p:cNvPr>
          <p:cNvSpPr>
            <a:spLocks noGrp="1"/>
          </p:cNvSpPr>
          <p:nvPr>
            <p:ph sz="half" idx="15"/>
          </p:nvPr>
        </p:nvSpPr>
        <p:spPr>
          <a:xfrm>
            <a:off x="5130599" y="2515507"/>
            <a:ext cx="4007859" cy="3438525"/>
          </a:xfrm>
        </p:spPr>
        <p:txBody>
          <a:bodyPr>
            <a:normAutofit/>
          </a:bodyPr>
          <a:lstStyle>
            <a:lvl1pPr marL="342900" indent="-342900">
              <a:buClr>
                <a:srgbClr val="009CDD"/>
              </a:buClr>
              <a:buFont typeface="+mj-lt"/>
              <a:buAutoNum type="arabicPeriod"/>
              <a:defRPr sz="1600">
                <a:solidFill>
                  <a:srgbClr val="004B9A"/>
                </a:solidFill>
                <a:latin typeface="Arial" panose="020B0604020202020204" pitchFamily="34" charset="0"/>
                <a:cs typeface="Arial" panose="020B0604020202020204" pitchFamily="34" charset="0"/>
              </a:defRPr>
            </a:lvl1pPr>
            <a:lvl2pPr marL="800100" indent="-342900">
              <a:buClr>
                <a:srgbClr val="009CDD"/>
              </a:buClr>
              <a:buFont typeface="+mj-lt"/>
              <a:buAutoNum type="arabicPeriod"/>
              <a:defRPr sz="1600">
                <a:solidFill>
                  <a:srgbClr val="004B9A"/>
                </a:solidFill>
                <a:latin typeface="Arial" panose="020B0604020202020204" pitchFamily="34" charset="0"/>
                <a:cs typeface="Arial" panose="020B0604020202020204" pitchFamily="34" charset="0"/>
              </a:defRPr>
            </a:lvl2pPr>
            <a:lvl3pPr marL="1257300" indent="-342900">
              <a:buClr>
                <a:srgbClr val="009CDD"/>
              </a:buClr>
              <a:buFont typeface="+mj-lt"/>
              <a:buAutoNum type="arabicPeriod"/>
              <a:defRPr sz="1600">
                <a:solidFill>
                  <a:srgbClr val="004B9A"/>
                </a:solidFill>
                <a:latin typeface="Arial" panose="020B0604020202020204" pitchFamily="34" charset="0"/>
                <a:cs typeface="Arial" panose="020B0604020202020204" pitchFamily="34" charset="0"/>
              </a:defRPr>
            </a:lvl3pPr>
            <a:lvl4pPr marL="1714500" indent="-342900">
              <a:buClr>
                <a:srgbClr val="009CDD"/>
              </a:buClr>
              <a:buFont typeface="+mj-lt"/>
              <a:buAutoNum type="arabicPeriod"/>
              <a:defRPr sz="1600">
                <a:solidFill>
                  <a:srgbClr val="004B9A"/>
                </a:solidFill>
                <a:latin typeface="Arial" panose="020B0604020202020204" pitchFamily="34" charset="0"/>
                <a:cs typeface="Arial" panose="020B0604020202020204" pitchFamily="34" charset="0"/>
              </a:defRPr>
            </a:lvl4pPr>
            <a:lvl5pPr marL="2171700" indent="-342900">
              <a:buClr>
                <a:srgbClr val="009CDD"/>
              </a:buClr>
              <a:buFont typeface="+mj-lt"/>
              <a:buAutoNum type="arabicPeriod"/>
              <a:defRPr sz="1600">
                <a:solidFill>
                  <a:srgbClr val="004B9A"/>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18" name="Rectangle 6">
            <a:extLst>
              <a:ext uri="{FF2B5EF4-FFF2-40B4-BE49-F238E27FC236}">
                <a16:creationId xmlns:a16="http://schemas.microsoft.com/office/drawing/2014/main" id="{E97DE573-4934-7F4B-5102-F203DF7EA459}"/>
              </a:ext>
            </a:extLst>
          </p:cNvPr>
          <p:cNvSpPr/>
          <p:nvPr userDrawn="1"/>
        </p:nvSpPr>
        <p:spPr>
          <a:xfrm>
            <a:off x="0" y="1"/>
            <a:ext cx="12192000" cy="224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4" name="Picture 12" descr="A picture containing text, clipart&#10;&#10;Description automatically generated">
            <a:extLst>
              <a:ext uri="{FF2B5EF4-FFF2-40B4-BE49-F238E27FC236}">
                <a16:creationId xmlns:a16="http://schemas.microsoft.com/office/drawing/2014/main" id="{822F8CE3-96C8-8814-09B6-23588CEE80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3002" y="0"/>
            <a:ext cx="845598" cy="845598"/>
          </a:xfrm>
          <a:prstGeom prst="rect">
            <a:avLst/>
          </a:prstGeom>
        </p:spPr>
      </p:pic>
      <p:sp>
        <p:nvSpPr>
          <p:cNvPr id="21" name="Rectangle 5">
            <a:extLst>
              <a:ext uri="{FF2B5EF4-FFF2-40B4-BE49-F238E27FC236}">
                <a16:creationId xmlns:a16="http://schemas.microsoft.com/office/drawing/2014/main" id="{EF795070-B97A-2DFE-0318-088A5AE2E317}"/>
              </a:ext>
            </a:extLst>
          </p:cNvPr>
          <p:cNvSpPr/>
          <p:nvPr userDrawn="1"/>
        </p:nvSpPr>
        <p:spPr>
          <a:xfrm>
            <a:off x="0" y="6470652"/>
            <a:ext cx="12192000" cy="387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 name="TextBox 14">
            <a:extLst>
              <a:ext uri="{FF2B5EF4-FFF2-40B4-BE49-F238E27FC236}">
                <a16:creationId xmlns:a16="http://schemas.microsoft.com/office/drawing/2014/main" id="{8F0E006B-3A28-5D9E-A63A-7B7A3389673B}"/>
              </a:ext>
            </a:extLst>
          </p:cNvPr>
          <p:cNvSpPr txBox="1"/>
          <p:nvPr userDrawn="1"/>
        </p:nvSpPr>
        <p:spPr>
          <a:xfrm>
            <a:off x="937028" y="6548910"/>
            <a:ext cx="2505891" cy="230832"/>
          </a:xfrm>
          <a:prstGeom prst="rect">
            <a:avLst/>
          </a:prstGeom>
          <a:noFill/>
        </p:spPr>
        <p:txBody>
          <a:bodyPr wrap="square" rtlCol="0">
            <a:spAutoFit/>
          </a:bodyPr>
          <a:lstStyle/>
          <a:p>
            <a:r>
              <a:rPr lang="fi-FI" sz="900" b="1" dirty="0">
                <a:solidFill>
                  <a:srgbClr val="004B9A"/>
                </a:solidFill>
                <a:latin typeface="Arial" panose="020B0604020202020204" pitchFamily="34" charset="0"/>
                <a:cs typeface="Arial" panose="020B0604020202020204" pitchFamily="34" charset="0"/>
              </a:rPr>
              <a:t>ETLA | </a:t>
            </a:r>
            <a:r>
              <a:rPr lang="fi-FI" sz="900" b="0" dirty="0">
                <a:solidFill>
                  <a:srgbClr val="004B9A"/>
                </a:solidFill>
                <a:latin typeface="Arial" panose="020B0604020202020204" pitchFamily="34" charset="0"/>
                <a:cs typeface="Arial" panose="020B0604020202020204" pitchFamily="34" charset="0"/>
              </a:rPr>
              <a:t>Elinkeinoelämän tutkimuslaitos</a:t>
            </a:r>
          </a:p>
        </p:txBody>
      </p:sp>
    </p:spTree>
    <p:extLst>
      <p:ext uri="{BB962C8B-B14F-4D97-AF65-F5344CB8AC3E}">
        <p14:creationId xmlns:p14="http://schemas.microsoft.com/office/powerpoint/2010/main" val="27400594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Kaksi kuviota otsikoilla">
    <p:bg>
      <p:bgPr>
        <a:solidFill>
          <a:srgbClr val="F0F5F9"/>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E226EAD-C8B5-59AD-17BD-A675E4323FDE}"/>
              </a:ext>
            </a:extLst>
          </p:cNvPr>
          <p:cNvSpPr>
            <a:spLocks noGrp="1"/>
          </p:cNvSpPr>
          <p:nvPr>
            <p:ph type="title"/>
          </p:nvPr>
        </p:nvSpPr>
        <p:spPr>
          <a:xfrm>
            <a:off x="937028" y="551054"/>
            <a:ext cx="8182034" cy="1009651"/>
          </a:xfrm>
        </p:spPr>
        <p:txBody>
          <a:bodyPr>
            <a:normAutofit/>
          </a:bodyPr>
          <a:lstStyle>
            <a:lvl1pPr>
              <a:defRPr sz="3600" b="1">
                <a:solidFill>
                  <a:srgbClr val="0058A2"/>
                </a:solidFill>
                <a:latin typeface="Arial" panose="020B0604020202020204" pitchFamily="34" charset="0"/>
                <a:cs typeface="Arial" panose="020B0604020202020204" pitchFamily="34" charset="0"/>
              </a:defRPr>
            </a:lvl1pPr>
          </a:lstStyle>
          <a:p>
            <a:r>
              <a:rPr lang="en-US"/>
              <a:t>Click to edit Master title style</a:t>
            </a:r>
            <a:endParaRPr lang="fi-FI" dirty="0"/>
          </a:p>
        </p:txBody>
      </p:sp>
      <p:sp>
        <p:nvSpPr>
          <p:cNvPr id="15" name="Text Placeholder 2">
            <a:extLst>
              <a:ext uri="{FF2B5EF4-FFF2-40B4-BE49-F238E27FC236}">
                <a16:creationId xmlns:a16="http://schemas.microsoft.com/office/drawing/2014/main" id="{91D4C00C-8D65-CDD7-E377-FE6163422EF9}"/>
              </a:ext>
            </a:extLst>
          </p:cNvPr>
          <p:cNvSpPr>
            <a:spLocks noGrp="1"/>
          </p:cNvSpPr>
          <p:nvPr>
            <p:ph type="body" idx="1"/>
          </p:nvPr>
        </p:nvSpPr>
        <p:spPr>
          <a:xfrm>
            <a:off x="938214" y="1991795"/>
            <a:ext cx="4007859" cy="513280"/>
          </a:xfrm>
        </p:spPr>
        <p:txBody>
          <a:bodyPr anchor="b">
            <a:normAutofit/>
          </a:bodyPr>
          <a:lstStyle>
            <a:lvl1pPr marL="0" indent="0" algn="ctr">
              <a:buNone/>
              <a:defRPr sz="1600" b="1">
                <a:solidFill>
                  <a:srgbClr val="0058A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3">
            <a:extLst>
              <a:ext uri="{FF2B5EF4-FFF2-40B4-BE49-F238E27FC236}">
                <a16:creationId xmlns:a16="http://schemas.microsoft.com/office/drawing/2014/main" id="{24619A0F-AA31-BCAC-B5FC-0D7778BF705E}"/>
              </a:ext>
            </a:extLst>
          </p:cNvPr>
          <p:cNvSpPr>
            <a:spLocks noGrp="1"/>
          </p:cNvSpPr>
          <p:nvPr>
            <p:ph sz="half" idx="2"/>
          </p:nvPr>
        </p:nvSpPr>
        <p:spPr>
          <a:xfrm>
            <a:off x="938213" y="2505075"/>
            <a:ext cx="4007859" cy="3438525"/>
          </a:xfrm>
        </p:spPr>
        <p:txBody>
          <a:bodyPr>
            <a:normAutofit/>
          </a:bodyPr>
          <a:lstStyle>
            <a:lvl1pPr>
              <a:buClr>
                <a:srgbClr val="009CDD"/>
              </a:buClr>
              <a:defRPr sz="1600">
                <a:solidFill>
                  <a:srgbClr val="004B9A"/>
                </a:solidFill>
                <a:latin typeface="Arial" panose="020B0604020202020204" pitchFamily="34" charset="0"/>
                <a:cs typeface="Arial" panose="020B0604020202020204" pitchFamily="34" charset="0"/>
              </a:defRPr>
            </a:lvl1pPr>
            <a:lvl2pPr>
              <a:buClr>
                <a:srgbClr val="009CDD"/>
              </a:buClr>
              <a:defRPr sz="1600">
                <a:solidFill>
                  <a:srgbClr val="004B9A"/>
                </a:solidFill>
                <a:latin typeface="Arial" panose="020B0604020202020204" pitchFamily="34" charset="0"/>
                <a:cs typeface="Arial" panose="020B0604020202020204" pitchFamily="34" charset="0"/>
              </a:defRPr>
            </a:lvl2pPr>
            <a:lvl3pPr>
              <a:buClr>
                <a:srgbClr val="009CDD"/>
              </a:buClr>
              <a:defRPr sz="1600">
                <a:solidFill>
                  <a:srgbClr val="004B9A"/>
                </a:solidFill>
                <a:latin typeface="Arial" panose="020B0604020202020204" pitchFamily="34" charset="0"/>
                <a:cs typeface="Arial" panose="020B0604020202020204" pitchFamily="34" charset="0"/>
              </a:defRPr>
            </a:lvl3pPr>
            <a:lvl4pPr>
              <a:buClr>
                <a:srgbClr val="009CDD"/>
              </a:buClr>
              <a:defRPr sz="1600">
                <a:solidFill>
                  <a:srgbClr val="004B9A"/>
                </a:solidFill>
                <a:latin typeface="Arial" panose="020B0604020202020204" pitchFamily="34" charset="0"/>
                <a:cs typeface="Arial" panose="020B0604020202020204" pitchFamily="34" charset="0"/>
              </a:defRPr>
            </a:lvl4pPr>
            <a:lvl5pPr>
              <a:buClr>
                <a:srgbClr val="009CDD"/>
              </a:buClr>
              <a:defRPr sz="1600">
                <a:solidFill>
                  <a:srgbClr val="004B9A"/>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22" name="Content Placeholder 3">
            <a:extLst>
              <a:ext uri="{FF2B5EF4-FFF2-40B4-BE49-F238E27FC236}">
                <a16:creationId xmlns:a16="http://schemas.microsoft.com/office/drawing/2014/main" id="{AAF5F44D-0276-C2A2-80C6-E32A862B37D1}"/>
              </a:ext>
            </a:extLst>
          </p:cNvPr>
          <p:cNvSpPr>
            <a:spLocks noGrp="1"/>
          </p:cNvSpPr>
          <p:nvPr>
            <p:ph sz="half" idx="15"/>
          </p:nvPr>
        </p:nvSpPr>
        <p:spPr>
          <a:xfrm>
            <a:off x="5130599" y="2515507"/>
            <a:ext cx="4007859" cy="3438525"/>
          </a:xfrm>
        </p:spPr>
        <p:txBody>
          <a:bodyPr>
            <a:normAutofit/>
          </a:bodyPr>
          <a:lstStyle>
            <a:lvl1pPr>
              <a:buClr>
                <a:srgbClr val="009CDD"/>
              </a:buClr>
              <a:defRPr sz="1600">
                <a:solidFill>
                  <a:srgbClr val="004B9A"/>
                </a:solidFill>
                <a:latin typeface="Arial" panose="020B0604020202020204" pitchFamily="34" charset="0"/>
                <a:cs typeface="Arial" panose="020B0604020202020204" pitchFamily="34" charset="0"/>
              </a:defRPr>
            </a:lvl1pPr>
            <a:lvl2pPr>
              <a:buClr>
                <a:srgbClr val="009CDD"/>
              </a:buClr>
              <a:defRPr sz="1600">
                <a:solidFill>
                  <a:srgbClr val="004B9A"/>
                </a:solidFill>
                <a:latin typeface="Arial" panose="020B0604020202020204" pitchFamily="34" charset="0"/>
                <a:cs typeface="Arial" panose="020B0604020202020204" pitchFamily="34" charset="0"/>
              </a:defRPr>
            </a:lvl2pPr>
            <a:lvl3pPr>
              <a:buClr>
                <a:srgbClr val="009CDD"/>
              </a:buClr>
              <a:defRPr sz="1600">
                <a:solidFill>
                  <a:srgbClr val="004B9A"/>
                </a:solidFill>
                <a:latin typeface="Arial" panose="020B0604020202020204" pitchFamily="34" charset="0"/>
                <a:cs typeface="Arial" panose="020B0604020202020204" pitchFamily="34" charset="0"/>
              </a:defRPr>
            </a:lvl3pPr>
            <a:lvl4pPr>
              <a:buClr>
                <a:srgbClr val="009CDD"/>
              </a:buClr>
              <a:defRPr sz="1600">
                <a:solidFill>
                  <a:srgbClr val="004B9A"/>
                </a:solidFill>
                <a:latin typeface="Arial" panose="020B0604020202020204" pitchFamily="34" charset="0"/>
                <a:cs typeface="Arial" panose="020B0604020202020204" pitchFamily="34" charset="0"/>
              </a:defRPr>
            </a:lvl4pPr>
            <a:lvl5pPr>
              <a:buClr>
                <a:srgbClr val="009CDD"/>
              </a:buClr>
              <a:defRPr sz="1600">
                <a:solidFill>
                  <a:srgbClr val="004B9A"/>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23" name="Text Placeholder 2">
            <a:extLst>
              <a:ext uri="{FF2B5EF4-FFF2-40B4-BE49-F238E27FC236}">
                <a16:creationId xmlns:a16="http://schemas.microsoft.com/office/drawing/2014/main" id="{C643F9C5-F2E1-DF4F-7DC9-2E918306DA8A}"/>
              </a:ext>
            </a:extLst>
          </p:cNvPr>
          <p:cNvSpPr>
            <a:spLocks noGrp="1"/>
          </p:cNvSpPr>
          <p:nvPr>
            <p:ph type="body" idx="16"/>
          </p:nvPr>
        </p:nvSpPr>
        <p:spPr>
          <a:xfrm>
            <a:off x="5111203" y="1991795"/>
            <a:ext cx="4007859" cy="513280"/>
          </a:xfrm>
        </p:spPr>
        <p:txBody>
          <a:bodyPr anchor="b">
            <a:normAutofit/>
          </a:bodyPr>
          <a:lstStyle>
            <a:lvl1pPr marL="0" indent="0" algn="ctr">
              <a:buNone/>
              <a:defRPr sz="1600" b="1">
                <a:solidFill>
                  <a:srgbClr val="0058A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Rectangle 6">
            <a:extLst>
              <a:ext uri="{FF2B5EF4-FFF2-40B4-BE49-F238E27FC236}">
                <a16:creationId xmlns:a16="http://schemas.microsoft.com/office/drawing/2014/main" id="{4B58F889-6A4F-FE04-5D99-FDD134463164}"/>
              </a:ext>
            </a:extLst>
          </p:cNvPr>
          <p:cNvSpPr/>
          <p:nvPr userDrawn="1"/>
        </p:nvSpPr>
        <p:spPr>
          <a:xfrm>
            <a:off x="0" y="1"/>
            <a:ext cx="12192000" cy="224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1" name="Picture 12" descr="A picture containing text, clipart&#10;&#10;Description automatically generated">
            <a:extLst>
              <a:ext uri="{FF2B5EF4-FFF2-40B4-BE49-F238E27FC236}">
                <a16:creationId xmlns:a16="http://schemas.microsoft.com/office/drawing/2014/main" id="{325A19C3-3521-0B7A-FC8D-1C32F95975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3002" y="0"/>
            <a:ext cx="845598" cy="845598"/>
          </a:xfrm>
          <a:prstGeom prst="rect">
            <a:avLst/>
          </a:prstGeom>
        </p:spPr>
      </p:pic>
      <p:sp>
        <p:nvSpPr>
          <p:cNvPr id="19" name="Rectangle 5">
            <a:extLst>
              <a:ext uri="{FF2B5EF4-FFF2-40B4-BE49-F238E27FC236}">
                <a16:creationId xmlns:a16="http://schemas.microsoft.com/office/drawing/2014/main" id="{ADE97A62-6A89-9DB9-E817-5B2C8FE9DB91}"/>
              </a:ext>
            </a:extLst>
          </p:cNvPr>
          <p:cNvSpPr/>
          <p:nvPr userDrawn="1"/>
        </p:nvSpPr>
        <p:spPr>
          <a:xfrm>
            <a:off x="0" y="6470652"/>
            <a:ext cx="12192000" cy="387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TextBox 14">
            <a:extLst>
              <a:ext uri="{FF2B5EF4-FFF2-40B4-BE49-F238E27FC236}">
                <a16:creationId xmlns:a16="http://schemas.microsoft.com/office/drawing/2014/main" id="{17BE3E97-8723-1FA7-3729-0B293CB304FE}"/>
              </a:ext>
            </a:extLst>
          </p:cNvPr>
          <p:cNvSpPr txBox="1"/>
          <p:nvPr userDrawn="1"/>
        </p:nvSpPr>
        <p:spPr>
          <a:xfrm>
            <a:off x="937028" y="6548910"/>
            <a:ext cx="2505891" cy="230832"/>
          </a:xfrm>
          <a:prstGeom prst="rect">
            <a:avLst/>
          </a:prstGeom>
          <a:noFill/>
        </p:spPr>
        <p:txBody>
          <a:bodyPr wrap="square" rtlCol="0">
            <a:spAutoFit/>
          </a:bodyPr>
          <a:lstStyle/>
          <a:p>
            <a:r>
              <a:rPr lang="fi-FI" sz="900" b="1" dirty="0">
                <a:solidFill>
                  <a:srgbClr val="004B9A"/>
                </a:solidFill>
                <a:latin typeface="Arial" panose="020B0604020202020204" pitchFamily="34" charset="0"/>
                <a:cs typeface="Arial" panose="020B0604020202020204" pitchFamily="34" charset="0"/>
              </a:rPr>
              <a:t>ETLA | </a:t>
            </a:r>
            <a:r>
              <a:rPr lang="fi-FI" sz="900" b="0" dirty="0">
                <a:solidFill>
                  <a:srgbClr val="004B9A"/>
                </a:solidFill>
                <a:latin typeface="Arial" panose="020B0604020202020204" pitchFamily="34" charset="0"/>
                <a:cs typeface="Arial" panose="020B0604020202020204" pitchFamily="34" charset="0"/>
              </a:rPr>
              <a:t>Elinkeinoelämän tutkimuslaitos</a:t>
            </a:r>
          </a:p>
        </p:txBody>
      </p:sp>
    </p:spTree>
    <p:extLst>
      <p:ext uri="{BB962C8B-B14F-4D97-AF65-F5344CB8AC3E}">
        <p14:creationId xmlns:p14="http://schemas.microsoft.com/office/powerpoint/2010/main" val="3260722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B42F2-1DCB-2743-5D54-637CEA8A258B}"/>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923816A9-2009-D222-33A8-4D263A2F35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Content Placeholder 3">
            <a:extLst>
              <a:ext uri="{FF2B5EF4-FFF2-40B4-BE49-F238E27FC236}">
                <a16:creationId xmlns:a16="http://schemas.microsoft.com/office/drawing/2014/main" id="{E448898B-0FC1-04B0-3D8F-C164383162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Date Placeholder 4">
            <a:extLst>
              <a:ext uri="{FF2B5EF4-FFF2-40B4-BE49-F238E27FC236}">
                <a16:creationId xmlns:a16="http://schemas.microsoft.com/office/drawing/2014/main" id="{1CADB29D-E9E2-C104-AAC3-A31020E55477}"/>
              </a:ext>
            </a:extLst>
          </p:cNvPr>
          <p:cNvSpPr>
            <a:spLocks noGrp="1"/>
          </p:cNvSpPr>
          <p:nvPr>
            <p:ph type="dt" sz="half" idx="10"/>
          </p:nvPr>
        </p:nvSpPr>
        <p:spPr/>
        <p:txBody>
          <a:bodyPr/>
          <a:lstStyle/>
          <a:p>
            <a:fld id="{4AA6A8B5-12DB-48C7-B13E-6BE089462A9C}" type="datetimeFigureOut">
              <a:rPr lang="LID4096" smtClean="0"/>
              <a:t>12/10/2024</a:t>
            </a:fld>
            <a:endParaRPr lang="LID4096"/>
          </a:p>
        </p:txBody>
      </p:sp>
      <p:sp>
        <p:nvSpPr>
          <p:cNvPr id="6" name="Footer Placeholder 5">
            <a:extLst>
              <a:ext uri="{FF2B5EF4-FFF2-40B4-BE49-F238E27FC236}">
                <a16:creationId xmlns:a16="http://schemas.microsoft.com/office/drawing/2014/main" id="{607AD71B-804E-3694-6568-2384506BDB6C}"/>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85879F1E-0910-371E-BCAE-DB3C8CA43127}"/>
              </a:ext>
            </a:extLst>
          </p:cNvPr>
          <p:cNvSpPr>
            <a:spLocks noGrp="1"/>
          </p:cNvSpPr>
          <p:nvPr>
            <p:ph type="sldNum" sz="quarter" idx="12"/>
          </p:nvPr>
        </p:nvSpPr>
        <p:spPr/>
        <p:txBody>
          <a:bodyPr/>
          <a:lstStyle/>
          <a:p>
            <a:fld id="{8485DACD-478A-4AC6-82CF-F1582751443E}" type="slidenum">
              <a:rPr lang="LID4096" smtClean="0"/>
              <a:t>‹#›</a:t>
            </a:fld>
            <a:endParaRPr lang="LID4096"/>
          </a:p>
        </p:txBody>
      </p:sp>
    </p:spTree>
    <p:extLst>
      <p:ext uri="{BB962C8B-B14F-4D97-AF65-F5344CB8AC3E}">
        <p14:creationId xmlns:p14="http://schemas.microsoft.com/office/powerpoint/2010/main" val="31594834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ksti + kaavio">
    <p:bg>
      <p:bgPr>
        <a:solidFill>
          <a:srgbClr val="F0F5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92DA9-1CCE-4E18-A3DB-D960C5023938}"/>
              </a:ext>
            </a:extLst>
          </p:cNvPr>
          <p:cNvSpPr>
            <a:spLocks noGrp="1"/>
          </p:cNvSpPr>
          <p:nvPr>
            <p:ph type="title"/>
          </p:nvPr>
        </p:nvSpPr>
        <p:spPr>
          <a:xfrm>
            <a:off x="954088" y="457200"/>
            <a:ext cx="3932237" cy="1600200"/>
          </a:xfrm>
        </p:spPr>
        <p:txBody>
          <a:bodyPr anchor="b">
            <a:normAutofit/>
          </a:bodyPr>
          <a:lstStyle>
            <a:lvl1pPr>
              <a:defRPr sz="3600" b="1">
                <a:solidFill>
                  <a:srgbClr val="0058A2"/>
                </a:solidFill>
                <a:latin typeface="Arial" panose="020B0604020202020204" pitchFamily="34" charset="0"/>
                <a:cs typeface="Arial" panose="020B0604020202020204" pitchFamily="34" charset="0"/>
              </a:defRPr>
            </a:lvl1pPr>
          </a:lstStyle>
          <a:p>
            <a:r>
              <a:rPr lang="en-US"/>
              <a:t>Click to edit Master title style</a:t>
            </a:r>
            <a:endParaRPr lang="fi-FI" dirty="0"/>
          </a:p>
        </p:txBody>
      </p:sp>
      <p:sp>
        <p:nvSpPr>
          <p:cNvPr id="3" name="Content Placeholder 2">
            <a:extLst>
              <a:ext uri="{FF2B5EF4-FFF2-40B4-BE49-F238E27FC236}">
                <a16:creationId xmlns:a16="http://schemas.microsoft.com/office/drawing/2014/main" id="{F0C2106C-097F-4C8F-AAAD-1057B82666EC}"/>
              </a:ext>
            </a:extLst>
          </p:cNvPr>
          <p:cNvSpPr>
            <a:spLocks noGrp="1"/>
          </p:cNvSpPr>
          <p:nvPr>
            <p:ph idx="1"/>
          </p:nvPr>
        </p:nvSpPr>
        <p:spPr>
          <a:xfrm>
            <a:off x="5183188" y="987425"/>
            <a:ext cx="5629814" cy="4873625"/>
          </a:xfrm>
        </p:spPr>
        <p:txBody>
          <a:bodyPr>
            <a:normAutofit/>
          </a:bodyPr>
          <a:lstStyle>
            <a:lvl1pPr>
              <a:buClr>
                <a:srgbClr val="009CDD"/>
              </a:buClr>
              <a:defRPr sz="1600">
                <a:solidFill>
                  <a:srgbClr val="004B9A"/>
                </a:solidFill>
                <a:latin typeface="Arial" panose="020B0604020202020204" pitchFamily="34" charset="0"/>
                <a:cs typeface="Arial" panose="020B0604020202020204" pitchFamily="34" charset="0"/>
              </a:defRPr>
            </a:lvl1pPr>
            <a:lvl2pPr>
              <a:buClr>
                <a:srgbClr val="009CDD"/>
              </a:buClr>
              <a:defRPr sz="1600">
                <a:solidFill>
                  <a:srgbClr val="004B9A"/>
                </a:solidFill>
                <a:latin typeface="Arial" panose="020B0604020202020204" pitchFamily="34" charset="0"/>
                <a:cs typeface="Arial" panose="020B0604020202020204" pitchFamily="34" charset="0"/>
              </a:defRPr>
            </a:lvl2pPr>
            <a:lvl3pPr>
              <a:buClr>
                <a:srgbClr val="009CDD"/>
              </a:buClr>
              <a:defRPr sz="1600">
                <a:solidFill>
                  <a:srgbClr val="004B9A"/>
                </a:solidFill>
                <a:latin typeface="Arial" panose="020B0604020202020204" pitchFamily="34" charset="0"/>
                <a:cs typeface="Arial" panose="020B0604020202020204" pitchFamily="34" charset="0"/>
              </a:defRPr>
            </a:lvl3pPr>
            <a:lvl4pPr>
              <a:buClr>
                <a:srgbClr val="009CDD"/>
              </a:buClr>
              <a:defRPr sz="1600">
                <a:solidFill>
                  <a:srgbClr val="004B9A"/>
                </a:solidFill>
                <a:latin typeface="Arial" panose="020B0604020202020204" pitchFamily="34" charset="0"/>
                <a:cs typeface="Arial" panose="020B0604020202020204" pitchFamily="34" charset="0"/>
              </a:defRPr>
            </a:lvl4pPr>
            <a:lvl5pPr>
              <a:buClr>
                <a:srgbClr val="009CDD"/>
              </a:buClr>
              <a:defRPr sz="1600">
                <a:solidFill>
                  <a:srgbClr val="004B9A"/>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Text Placeholder 3">
            <a:extLst>
              <a:ext uri="{FF2B5EF4-FFF2-40B4-BE49-F238E27FC236}">
                <a16:creationId xmlns:a16="http://schemas.microsoft.com/office/drawing/2014/main" id="{D7A454AB-0BEB-4732-AD1F-AC23365F0B99}"/>
              </a:ext>
            </a:extLst>
          </p:cNvPr>
          <p:cNvSpPr>
            <a:spLocks noGrp="1"/>
          </p:cNvSpPr>
          <p:nvPr>
            <p:ph type="body" sz="half" idx="2"/>
          </p:nvPr>
        </p:nvSpPr>
        <p:spPr>
          <a:xfrm>
            <a:off x="954088" y="2057400"/>
            <a:ext cx="3932237" cy="3811588"/>
          </a:xfrm>
        </p:spPr>
        <p:txBody>
          <a:bodyPr>
            <a:normAutofit/>
          </a:bodyPr>
          <a:lstStyle>
            <a:lvl1pPr marL="0" indent="0">
              <a:buNone/>
              <a:defRPr sz="1600">
                <a:solidFill>
                  <a:srgbClr val="004B9A"/>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Rectangle 6">
            <a:extLst>
              <a:ext uri="{FF2B5EF4-FFF2-40B4-BE49-F238E27FC236}">
                <a16:creationId xmlns:a16="http://schemas.microsoft.com/office/drawing/2014/main" id="{4633D182-8D37-F21C-E362-8A3434CEA3D9}"/>
              </a:ext>
            </a:extLst>
          </p:cNvPr>
          <p:cNvSpPr/>
          <p:nvPr userDrawn="1"/>
        </p:nvSpPr>
        <p:spPr>
          <a:xfrm>
            <a:off x="0" y="1"/>
            <a:ext cx="12192000" cy="224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2" name="Picture 12" descr="A picture containing text, clipart&#10;&#10;Description automatically generated">
            <a:extLst>
              <a:ext uri="{FF2B5EF4-FFF2-40B4-BE49-F238E27FC236}">
                <a16:creationId xmlns:a16="http://schemas.microsoft.com/office/drawing/2014/main" id="{BC5B03FB-472C-3DB7-D663-8A648DB968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3002" y="0"/>
            <a:ext cx="845598" cy="845598"/>
          </a:xfrm>
          <a:prstGeom prst="rect">
            <a:avLst/>
          </a:prstGeom>
        </p:spPr>
      </p:pic>
      <p:sp>
        <p:nvSpPr>
          <p:cNvPr id="15" name="Rectangle 5">
            <a:extLst>
              <a:ext uri="{FF2B5EF4-FFF2-40B4-BE49-F238E27FC236}">
                <a16:creationId xmlns:a16="http://schemas.microsoft.com/office/drawing/2014/main" id="{1D200B3F-8422-1F15-E4D6-F4DCB56BC433}"/>
              </a:ext>
            </a:extLst>
          </p:cNvPr>
          <p:cNvSpPr/>
          <p:nvPr userDrawn="1"/>
        </p:nvSpPr>
        <p:spPr>
          <a:xfrm>
            <a:off x="0" y="6470652"/>
            <a:ext cx="12192000" cy="387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TextBox 14">
            <a:extLst>
              <a:ext uri="{FF2B5EF4-FFF2-40B4-BE49-F238E27FC236}">
                <a16:creationId xmlns:a16="http://schemas.microsoft.com/office/drawing/2014/main" id="{FDA4C5A4-35B0-C7D2-A8F5-A56AC4C1F460}"/>
              </a:ext>
            </a:extLst>
          </p:cNvPr>
          <p:cNvSpPr txBox="1"/>
          <p:nvPr userDrawn="1"/>
        </p:nvSpPr>
        <p:spPr>
          <a:xfrm>
            <a:off x="937028" y="6548910"/>
            <a:ext cx="2505891" cy="230832"/>
          </a:xfrm>
          <a:prstGeom prst="rect">
            <a:avLst/>
          </a:prstGeom>
          <a:noFill/>
        </p:spPr>
        <p:txBody>
          <a:bodyPr wrap="square" rtlCol="0">
            <a:spAutoFit/>
          </a:bodyPr>
          <a:lstStyle/>
          <a:p>
            <a:r>
              <a:rPr lang="fi-FI" sz="900" b="1" dirty="0">
                <a:solidFill>
                  <a:srgbClr val="004B9A"/>
                </a:solidFill>
                <a:latin typeface="Arial" panose="020B0604020202020204" pitchFamily="34" charset="0"/>
                <a:cs typeface="Arial" panose="020B0604020202020204" pitchFamily="34" charset="0"/>
              </a:rPr>
              <a:t>ETLA | </a:t>
            </a:r>
            <a:r>
              <a:rPr lang="fi-FI" sz="900" b="0" dirty="0">
                <a:solidFill>
                  <a:srgbClr val="004B9A"/>
                </a:solidFill>
                <a:latin typeface="Arial" panose="020B0604020202020204" pitchFamily="34" charset="0"/>
                <a:cs typeface="Arial" panose="020B0604020202020204" pitchFamily="34" charset="0"/>
              </a:rPr>
              <a:t>Elinkeinoelämän tutkimuslaitos</a:t>
            </a:r>
          </a:p>
        </p:txBody>
      </p:sp>
    </p:spTree>
    <p:extLst>
      <p:ext uri="{BB962C8B-B14F-4D97-AF65-F5344CB8AC3E}">
        <p14:creationId xmlns:p14="http://schemas.microsoft.com/office/powerpoint/2010/main" val="8850630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eksti + kaavio">
    <p:bg>
      <p:bgPr>
        <a:solidFill>
          <a:srgbClr val="F0F5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92DA9-1CCE-4E18-A3DB-D960C5023938}"/>
              </a:ext>
            </a:extLst>
          </p:cNvPr>
          <p:cNvSpPr>
            <a:spLocks noGrp="1"/>
          </p:cNvSpPr>
          <p:nvPr>
            <p:ph type="title"/>
          </p:nvPr>
        </p:nvSpPr>
        <p:spPr>
          <a:xfrm>
            <a:off x="916913" y="457200"/>
            <a:ext cx="3932237" cy="1600200"/>
          </a:xfrm>
        </p:spPr>
        <p:txBody>
          <a:bodyPr anchor="b">
            <a:normAutofit/>
          </a:bodyPr>
          <a:lstStyle>
            <a:lvl1pPr>
              <a:defRPr sz="3600" b="1">
                <a:solidFill>
                  <a:srgbClr val="0058A2"/>
                </a:solidFill>
                <a:latin typeface="Arial" panose="020B0604020202020204" pitchFamily="34" charset="0"/>
                <a:cs typeface="Arial" panose="020B0604020202020204" pitchFamily="34" charset="0"/>
              </a:defRPr>
            </a:lvl1pPr>
          </a:lstStyle>
          <a:p>
            <a:r>
              <a:rPr lang="en-US"/>
              <a:t>Click to edit Master title style</a:t>
            </a:r>
            <a:endParaRPr lang="fi-FI" dirty="0"/>
          </a:p>
        </p:txBody>
      </p:sp>
      <p:sp>
        <p:nvSpPr>
          <p:cNvPr id="4" name="Text Placeholder 3">
            <a:extLst>
              <a:ext uri="{FF2B5EF4-FFF2-40B4-BE49-F238E27FC236}">
                <a16:creationId xmlns:a16="http://schemas.microsoft.com/office/drawing/2014/main" id="{D7A454AB-0BEB-4732-AD1F-AC23365F0B99}"/>
              </a:ext>
            </a:extLst>
          </p:cNvPr>
          <p:cNvSpPr>
            <a:spLocks noGrp="1"/>
          </p:cNvSpPr>
          <p:nvPr>
            <p:ph type="body" sz="half" idx="2"/>
          </p:nvPr>
        </p:nvSpPr>
        <p:spPr>
          <a:xfrm>
            <a:off x="916912" y="2057400"/>
            <a:ext cx="3932237" cy="3811588"/>
          </a:xfrm>
        </p:spPr>
        <p:txBody>
          <a:bodyPr>
            <a:normAutofit/>
          </a:bodyPr>
          <a:lstStyle>
            <a:lvl1pPr marL="0" indent="0">
              <a:buNone/>
              <a:defRPr sz="1600">
                <a:solidFill>
                  <a:srgbClr val="004B9A"/>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Picture Placeholder 5">
            <a:extLst>
              <a:ext uri="{FF2B5EF4-FFF2-40B4-BE49-F238E27FC236}">
                <a16:creationId xmlns:a16="http://schemas.microsoft.com/office/drawing/2014/main" id="{9C167EC8-B63F-4BA2-8866-7FFB1CD87FDD}"/>
              </a:ext>
            </a:extLst>
          </p:cNvPr>
          <p:cNvSpPr>
            <a:spLocks noGrp="1"/>
          </p:cNvSpPr>
          <p:nvPr>
            <p:ph type="pic" sz="quarter" idx="11"/>
          </p:nvPr>
        </p:nvSpPr>
        <p:spPr>
          <a:xfrm>
            <a:off x="5419725" y="969650"/>
            <a:ext cx="5393277" cy="4899338"/>
          </a:xfrm>
        </p:spPr>
        <p:txBody>
          <a:bodyPr/>
          <a:lstStyle/>
          <a:p>
            <a:r>
              <a:rPr lang="en-US"/>
              <a:t>Click icon to add picture</a:t>
            </a:r>
            <a:endParaRPr lang="fi-FI"/>
          </a:p>
        </p:txBody>
      </p:sp>
      <p:sp>
        <p:nvSpPr>
          <p:cNvPr id="14" name="Rectangle 6">
            <a:extLst>
              <a:ext uri="{FF2B5EF4-FFF2-40B4-BE49-F238E27FC236}">
                <a16:creationId xmlns:a16="http://schemas.microsoft.com/office/drawing/2014/main" id="{03D0E85F-FEFF-8185-6EA3-0AE968F79018}"/>
              </a:ext>
            </a:extLst>
          </p:cNvPr>
          <p:cNvSpPr/>
          <p:nvPr userDrawn="1"/>
        </p:nvSpPr>
        <p:spPr>
          <a:xfrm>
            <a:off x="0" y="1"/>
            <a:ext cx="12192000" cy="224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2" name="Picture 12" descr="A picture containing text, clipart&#10;&#10;Description automatically generated">
            <a:extLst>
              <a:ext uri="{FF2B5EF4-FFF2-40B4-BE49-F238E27FC236}">
                <a16:creationId xmlns:a16="http://schemas.microsoft.com/office/drawing/2014/main" id="{F669C291-8789-605B-4D69-5E71B90B4C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3002" y="0"/>
            <a:ext cx="845598" cy="845598"/>
          </a:xfrm>
          <a:prstGeom prst="rect">
            <a:avLst/>
          </a:prstGeom>
        </p:spPr>
      </p:pic>
      <p:sp>
        <p:nvSpPr>
          <p:cNvPr id="15" name="Rectangle 5">
            <a:extLst>
              <a:ext uri="{FF2B5EF4-FFF2-40B4-BE49-F238E27FC236}">
                <a16:creationId xmlns:a16="http://schemas.microsoft.com/office/drawing/2014/main" id="{E71644B0-2ADC-2C02-E20F-4F023A0039F6}"/>
              </a:ext>
            </a:extLst>
          </p:cNvPr>
          <p:cNvSpPr/>
          <p:nvPr userDrawn="1"/>
        </p:nvSpPr>
        <p:spPr>
          <a:xfrm>
            <a:off x="0" y="6470652"/>
            <a:ext cx="12192000" cy="387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TextBox 14">
            <a:extLst>
              <a:ext uri="{FF2B5EF4-FFF2-40B4-BE49-F238E27FC236}">
                <a16:creationId xmlns:a16="http://schemas.microsoft.com/office/drawing/2014/main" id="{BDC39042-39EC-01D3-C3AC-5AF3CBE15FC7}"/>
              </a:ext>
            </a:extLst>
          </p:cNvPr>
          <p:cNvSpPr txBox="1"/>
          <p:nvPr userDrawn="1"/>
        </p:nvSpPr>
        <p:spPr>
          <a:xfrm>
            <a:off x="937028" y="6548910"/>
            <a:ext cx="2505891" cy="230832"/>
          </a:xfrm>
          <a:prstGeom prst="rect">
            <a:avLst/>
          </a:prstGeom>
          <a:noFill/>
        </p:spPr>
        <p:txBody>
          <a:bodyPr wrap="square" rtlCol="0">
            <a:spAutoFit/>
          </a:bodyPr>
          <a:lstStyle/>
          <a:p>
            <a:r>
              <a:rPr lang="fi-FI" sz="900" b="1" dirty="0">
                <a:solidFill>
                  <a:srgbClr val="004B9A"/>
                </a:solidFill>
                <a:latin typeface="Arial" panose="020B0604020202020204" pitchFamily="34" charset="0"/>
                <a:cs typeface="Arial" panose="020B0604020202020204" pitchFamily="34" charset="0"/>
              </a:rPr>
              <a:t>ETLA | </a:t>
            </a:r>
            <a:r>
              <a:rPr lang="fi-FI" sz="900" b="0" dirty="0">
                <a:solidFill>
                  <a:srgbClr val="004B9A"/>
                </a:solidFill>
                <a:latin typeface="Arial" panose="020B0604020202020204" pitchFamily="34" charset="0"/>
                <a:cs typeface="Arial" panose="020B0604020202020204" pitchFamily="34" charset="0"/>
              </a:rPr>
              <a:t>Elinkeinoelämän tutkimuslaitos</a:t>
            </a:r>
          </a:p>
        </p:txBody>
      </p:sp>
    </p:spTree>
    <p:extLst>
      <p:ext uri="{BB962C8B-B14F-4D97-AF65-F5344CB8AC3E}">
        <p14:creationId xmlns:p14="http://schemas.microsoft.com/office/powerpoint/2010/main" val="19661646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Väliotsikkosivu">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5B8CD-4C4D-4B9B-A59F-F0B46C9D001D}"/>
              </a:ext>
            </a:extLst>
          </p:cNvPr>
          <p:cNvSpPr>
            <a:spLocks noGrp="1"/>
          </p:cNvSpPr>
          <p:nvPr>
            <p:ph type="title" hasCustomPrompt="1"/>
          </p:nvPr>
        </p:nvSpPr>
        <p:spPr>
          <a:xfrm>
            <a:off x="1998859" y="1651247"/>
            <a:ext cx="8194279" cy="2938218"/>
          </a:xfrm>
        </p:spPr>
        <p:txBody>
          <a:bodyPr anchor="b">
            <a:normAutofit/>
          </a:bodyPr>
          <a:lstStyle>
            <a:lvl1pPr algn="ctr">
              <a:defRPr sz="5400" b="1">
                <a:solidFill>
                  <a:srgbClr val="0058A2"/>
                </a:solidFill>
                <a:latin typeface="Arial" panose="020B0604020202020204" pitchFamily="34" charset="0"/>
                <a:cs typeface="Arial" panose="020B0604020202020204" pitchFamily="34" charset="0"/>
              </a:defRPr>
            </a:lvl1pPr>
          </a:lstStyle>
          <a:p>
            <a:r>
              <a:rPr lang="en-US" dirty="0"/>
              <a:t>Click to edit Master </a:t>
            </a:r>
            <a:br>
              <a:rPr lang="en-US" dirty="0"/>
            </a:br>
            <a:r>
              <a:rPr lang="en-US" dirty="0"/>
              <a:t>title style</a:t>
            </a:r>
            <a:endParaRPr lang="fi-FI" dirty="0"/>
          </a:p>
        </p:txBody>
      </p:sp>
      <p:sp>
        <p:nvSpPr>
          <p:cNvPr id="3" name="Text Placeholder 2">
            <a:extLst>
              <a:ext uri="{FF2B5EF4-FFF2-40B4-BE49-F238E27FC236}">
                <a16:creationId xmlns:a16="http://schemas.microsoft.com/office/drawing/2014/main" id="{EACB5855-9396-4E6B-98EA-068EF3C306E4}"/>
              </a:ext>
            </a:extLst>
          </p:cNvPr>
          <p:cNvSpPr>
            <a:spLocks noGrp="1"/>
          </p:cNvSpPr>
          <p:nvPr>
            <p:ph type="body" idx="1"/>
          </p:nvPr>
        </p:nvSpPr>
        <p:spPr>
          <a:xfrm>
            <a:off x="1998859" y="4589464"/>
            <a:ext cx="8194279" cy="421076"/>
          </a:xfrm>
        </p:spPr>
        <p:txBody>
          <a:bodyPr>
            <a:normAutofit/>
          </a:bodyPr>
          <a:lstStyle>
            <a:lvl1pPr marL="0" indent="0" algn="ctr">
              <a:buNone/>
              <a:defRPr sz="1500" b="1">
                <a:solidFill>
                  <a:srgbClr val="0058A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B509DCBC-4DE1-4B46-A4FA-1B35F9D15F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80028"/>
            <a:ext cx="12192000" cy="1077972"/>
          </a:xfrm>
          <a:prstGeom prst="rect">
            <a:avLst/>
          </a:prstGeom>
        </p:spPr>
      </p:pic>
      <p:pic>
        <p:nvPicPr>
          <p:cNvPr id="8" name="Picture 12" descr="A picture containing text, clipart&#10;&#10;Description automatically generated">
            <a:extLst>
              <a:ext uri="{FF2B5EF4-FFF2-40B4-BE49-F238E27FC236}">
                <a16:creationId xmlns:a16="http://schemas.microsoft.com/office/drawing/2014/main" id="{6022B596-3DCF-7611-7587-EBB19D7365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3002" y="0"/>
            <a:ext cx="845598" cy="845598"/>
          </a:xfrm>
          <a:prstGeom prst="rect">
            <a:avLst/>
          </a:prstGeom>
        </p:spPr>
      </p:pic>
    </p:spTree>
    <p:extLst>
      <p:ext uri="{BB962C8B-B14F-4D97-AF65-F5344CB8AC3E}">
        <p14:creationId xmlns:p14="http://schemas.microsoft.com/office/powerpoint/2010/main" val="20797156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Väliotsikkosivu1">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D6ECB4D8-F987-4321-AE25-3F5ACF6CAC76}"/>
              </a:ext>
            </a:extLst>
          </p:cNvPr>
          <p:cNvSpPr/>
          <p:nvPr userDrawn="1"/>
        </p:nvSpPr>
        <p:spPr>
          <a:xfrm>
            <a:off x="0" y="3284"/>
            <a:ext cx="12192000" cy="6858000"/>
          </a:xfrm>
          <a:prstGeom prst="rect">
            <a:avLst/>
          </a:prstGeom>
          <a:gradFill flip="none" rotWithShape="1">
            <a:gsLst>
              <a:gs pos="0">
                <a:srgbClr val="009CDD"/>
              </a:gs>
              <a:gs pos="88000">
                <a:srgbClr val="0173B9">
                  <a:shade val="67500"/>
                  <a:satMod val="115000"/>
                </a:srgbClr>
              </a:gs>
              <a:gs pos="100000">
                <a:srgbClr val="0058A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7" name="Title 1">
            <a:extLst>
              <a:ext uri="{FF2B5EF4-FFF2-40B4-BE49-F238E27FC236}">
                <a16:creationId xmlns:a16="http://schemas.microsoft.com/office/drawing/2014/main" id="{0BFB0A77-D714-45B4-9FFD-D09037DAD4FD}"/>
              </a:ext>
            </a:extLst>
          </p:cNvPr>
          <p:cNvSpPr>
            <a:spLocks noGrp="1"/>
          </p:cNvSpPr>
          <p:nvPr>
            <p:ph type="ctrTitle" hasCustomPrompt="1"/>
          </p:nvPr>
        </p:nvSpPr>
        <p:spPr>
          <a:xfrm>
            <a:off x="6866709" y="1898469"/>
            <a:ext cx="4487091" cy="2858383"/>
          </a:xfrm>
        </p:spPr>
        <p:txBody>
          <a:bodyPr anchor="b">
            <a:normAutofit/>
          </a:bodyPr>
          <a:lstStyle>
            <a:lvl1pPr algn="r">
              <a:defRPr sz="4000" b="1">
                <a:solidFill>
                  <a:schemeClr val="bg1"/>
                </a:solidFill>
                <a:latin typeface="Arial" panose="020B0604020202020204" pitchFamily="34" charset="0"/>
                <a:cs typeface="Arial" panose="020B0604020202020204" pitchFamily="34" charset="0"/>
              </a:defRPr>
            </a:lvl1pPr>
          </a:lstStyle>
          <a:p>
            <a:r>
              <a:rPr lang="en-US" dirty="0"/>
              <a:t>Click to edit </a:t>
            </a:r>
            <a:br>
              <a:rPr lang="en-US" dirty="0"/>
            </a:br>
            <a:r>
              <a:rPr lang="en-US" dirty="0"/>
              <a:t>Master title </a:t>
            </a:r>
            <a:br>
              <a:rPr lang="en-US" dirty="0"/>
            </a:br>
            <a:r>
              <a:rPr lang="en-US" dirty="0"/>
              <a:t>style</a:t>
            </a:r>
            <a:endParaRPr lang="fi-FI" dirty="0"/>
          </a:p>
        </p:txBody>
      </p:sp>
      <p:sp>
        <p:nvSpPr>
          <p:cNvPr id="45" name="Rectangle 44">
            <a:extLst>
              <a:ext uri="{FF2B5EF4-FFF2-40B4-BE49-F238E27FC236}">
                <a16:creationId xmlns:a16="http://schemas.microsoft.com/office/drawing/2014/main" id="{C6BB70E7-CA0A-4E85-878F-172CE8B9F4C3}"/>
              </a:ext>
            </a:extLst>
          </p:cNvPr>
          <p:cNvSpPr/>
          <p:nvPr userDrawn="1"/>
        </p:nvSpPr>
        <p:spPr>
          <a:xfrm>
            <a:off x="7508172" y="6549994"/>
            <a:ext cx="310206" cy="308006"/>
          </a:xfrm>
          <a:prstGeom prst="rect">
            <a:avLst/>
          </a:prstGeom>
          <a:solidFill>
            <a:srgbClr val="007A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4" name="Rectangle 53">
            <a:extLst>
              <a:ext uri="{FF2B5EF4-FFF2-40B4-BE49-F238E27FC236}">
                <a16:creationId xmlns:a16="http://schemas.microsoft.com/office/drawing/2014/main" id="{3EF144B8-FCA7-4C21-8903-74006EEDB3D1}"/>
              </a:ext>
            </a:extLst>
          </p:cNvPr>
          <p:cNvSpPr/>
          <p:nvPr userDrawn="1"/>
        </p:nvSpPr>
        <p:spPr>
          <a:xfrm>
            <a:off x="7309969" y="6341586"/>
            <a:ext cx="200025" cy="181687"/>
          </a:xfrm>
          <a:prstGeom prst="rect">
            <a:avLst/>
          </a:prstGeom>
          <a:solidFill>
            <a:srgbClr val="004B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 name="Rectangle 30">
            <a:extLst>
              <a:ext uri="{FF2B5EF4-FFF2-40B4-BE49-F238E27FC236}">
                <a16:creationId xmlns:a16="http://schemas.microsoft.com/office/drawing/2014/main" id="{9043DEED-58F9-41B5-A58C-CF08ECC28DF9}"/>
              </a:ext>
            </a:extLst>
          </p:cNvPr>
          <p:cNvSpPr/>
          <p:nvPr userDrawn="1"/>
        </p:nvSpPr>
        <p:spPr>
          <a:xfrm>
            <a:off x="128587" y="6134098"/>
            <a:ext cx="685800" cy="720587"/>
          </a:xfrm>
          <a:prstGeom prst="rect">
            <a:avLst/>
          </a:prstGeom>
          <a:solidFill>
            <a:srgbClr val="0062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3" name="Rectangle 32">
            <a:extLst>
              <a:ext uri="{FF2B5EF4-FFF2-40B4-BE49-F238E27FC236}">
                <a16:creationId xmlns:a16="http://schemas.microsoft.com/office/drawing/2014/main" id="{98D00619-C916-48EA-8A68-34232B0C8F71}"/>
              </a:ext>
            </a:extLst>
          </p:cNvPr>
          <p:cNvSpPr/>
          <p:nvPr userDrawn="1"/>
        </p:nvSpPr>
        <p:spPr>
          <a:xfrm>
            <a:off x="3311602" y="6134098"/>
            <a:ext cx="685800" cy="720587"/>
          </a:xfrm>
          <a:prstGeom prst="rect">
            <a:avLst/>
          </a:prstGeom>
          <a:solidFill>
            <a:srgbClr val="006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4" name="Rectangle 33">
            <a:extLst>
              <a:ext uri="{FF2B5EF4-FFF2-40B4-BE49-F238E27FC236}">
                <a16:creationId xmlns:a16="http://schemas.microsoft.com/office/drawing/2014/main" id="{42243A16-7B31-494C-AE4C-F60B62462CFD}"/>
              </a:ext>
            </a:extLst>
          </p:cNvPr>
          <p:cNvSpPr/>
          <p:nvPr userDrawn="1"/>
        </p:nvSpPr>
        <p:spPr>
          <a:xfrm>
            <a:off x="5016594" y="6134097"/>
            <a:ext cx="685800" cy="720587"/>
          </a:xfrm>
          <a:prstGeom prst="rect">
            <a:avLst/>
          </a:prstGeom>
          <a:solidFill>
            <a:srgbClr val="015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5" name="Rectangle 34">
            <a:extLst>
              <a:ext uri="{FF2B5EF4-FFF2-40B4-BE49-F238E27FC236}">
                <a16:creationId xmlns:a16="http://schemas.microsoft.com/office/drawing/2014/main" id="{B88367C3-DDAE-4BBD-A028-C78B22022C99}"/>
              </a:ext>
            </a:extLst>
          </p:cNvPr>
          <p:cNvSpPr/>
          <p:nvPr userDrawn="1"/>
        </p:nvSpPr>
        <p:spPr>
          <a:xfrm>
            <a:off x="6523808" y="6137413"/>
            <a:ext cx="685801" cy="720587"/>
          </a:xfrm>
          <a:prstGeom prst="rect">
            <a:avLst/>
          </a:prstGeom>
          <a:solidFill>
            <a:srgbClr val="01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36" name="Rectangle 35">
            <a:extLst>
              <a:ext uri="{FF2B5EF4-FFF2-40B4-BE49-F238E27FC236}">
                <a16:creationId xmlns:a16="http://schemas.microsoft.com/office/drawing/2014/main" id="{1344BC26-43CB-4022-B2F0-C5AFE883AA80}"/>
              </a:ext>
            </a:extLst>
          </p:cNvPr>
          <p:cNvSpPr/>
          <p:nvPr userDrawn="1"/>
        </p:nvSpPr>
        <p:spPr>
          <a:xfrm>
            <a:off x="8151748" y="6137413"/>
            <a:ext cx="685800" cy="720587"/>
          </a:xfrm>
          <a:prstGeom prst="rect">
            <a:avLst/>
          </a:prstGeom>
          <a:solidFill>
            <a:srgbClr val="005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7" name="Rectangle 36">
            <a:extLst>
              <a:ext uri="{FF2B5EF4-FFF2-40B4-BE49-F238E27FC236}">
                <a16:creationId xmlns:a16="http://schemas.microsoft.com/office/drawing/2014/main" id="{42AB70DD-33C2-4625-BB31-4C986E06AB3F}"/>
              </a:ext>
            </a:extLst>
          </p:cNvPr>
          <p:cNvSpPr/>
          <p:nvPr userDrawn="1"/>
        </p:nvSpPr>
        <p:spPr>
          <a:xfrm>
            <a:off x="9620063" y="6137413"/>
            <a:ext cx="685800" cy="720587"/>
          </a:xfrm>
          <a:prstGeom prst="rect">
            <a:avLst/>
          </a:prstGeom>
          <a:solidFill>
            <a:srgbClr val="006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9" name="Rectangle 38">
            <a:extLst>
              <a:ext uri="{FF2B5EF4-FFF2-40B4-BE49-F238E27FC236}">
                <a16:creationId xmlns:a16="http://schemas.microsoft.com/office/drawing/2014/main" id="{376AA7FE-D758-4419-AA5F-CB164A1A79B3}"/>
              </a:ext>
            </a:extLst>
          </p:cNvPr>
          <p:cNvSpPr/>
          <p:nvPr userDrawn="1"/>
        </p:nvSpPr>
        <p:spPr>
          <a:xfrm>
            <a:off x="1497037" y="5797672"/>
            <a:ext cx="319731" cy="335949"/>
          </a:xfrm>
          <a:prstGeom prst="rect">
            <a:avLst/>
          </a:prstGeom>
          <a:solidFill>
            <a:srgbClr val="003E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0" name="Rectangle 39">
            <a:extLst>
              <a:ext uri="{FF2B5EF4-FFF2-40B4-BE49-F238E27FC236}">
                <a16:creationId xmlns:a16="http://schemas.microsoft.com/office/drawing/2014/main" id="{2D20390B-A5DF-4287-9367-F115031B6B8D}"/>
              </a:ext>
            </a:extLst>
          </p:cNvPr>
          <p:cNvSpPr/>
          <p:nvPr userDrawn="1"/>
        </p:nvSpPr>
        <p:spPr>
          <a:xfrm>
            <a:off x="1152284" y="6528262"/>
            <a:ext cx="319731" cy="326424"/>
          </a:xfrm>
          <a:prstGeom prst="rect">
            <a:avLst/>
          </a:prstGeom>
          <a:solidFill>
            <a:srgbClr val="007A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1" name="Rectangle 40">
            <a:extLst>
              <a:ext uri="{FF2B5EF4-FFF2-40B4-BE49-F238E27FC236}">
                <a16:creationId xmlns:a16="http://schemas.microsoft.com/office/drawing/2014/main" id="{A2544485-899C-41E9-BA96-0F47FB562251}"/>
              </a:ext>
            </a:extLst>
          </p:cNvPr>
          <p:cNvSpPr/>
          <p:nvPr userDrawn="1"/>
        </p:nvSpPr>
        <p:spPr>
          <a:xfrm>
            <a:off x="2631121" y="6326416"/>
            <a:ext cx="310206" cy="322034"/>
          </a:xfrm>
          <a:prstGeom prst="rect">
            <a:avLst/>
          </a:prstGeom>
          <a:solidFill>
            <a:srgbClr val="0077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2" name="Rectangle 41">
            <a:extLst>
              <a:ext uri="{FF2B5EF4-FFF2-40B4-BE49-F238E27FC236}">
                <a16:creationId xmlns:a16="http://schemas.microsoft.com/office/drawing/2014/main" id="{E8004BA2-4560-4F9B-B783-3E659B32797A}"/>
              </a:ext>
            </a:extLst>
          </p:cNvPr>
          <p:cNvSpPr/>
          <p:nvPr userDrawn="1"/>
        </p:nvSpPr>
        <p:spPr>
          <a:xfrm>
            <a:off x="4715519" y="5795296"/>
            <a:ext cx="310206" cy="322034"/>
          </a:xfrm>
          <a:prstGeom prst="rect">
            <a:avLst/>
          </a:prstGeom>
          <a:solidFill>
            <a:srgbClr val="024E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3" name="Rectangle 42">
            <a:extLst>
              <a:ext uri="{FF2B5EF4-FFF2-40B4-BE49-F238E27FC236}">
                <a16:creationId xmlns:a16="http://schemas.microsoft.com/office/drawing/2014/main" id="{C3CEE881-1959-408D-B0ED-CFB49F81CC4B}"/>
              </a:ext>
            </a:extLst>
          </p:cNvPr>
          <p:cNvSpPr/>
          <p:nvPr userDrawn="1"/>
        </p:nvSpPr>
        <p:spPr>
          <a:xfrm>
            <a:off x="4347839" y="6554070"/>
            <a:ext cx="310206" cy="307214"/>
          </a:xfrm>
          <a:prstGeom prst="rect">
            <a:avLst/>
          </a:prstGeom>
          <a:solidFill>
            <a:srgbClr val="0042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4" name="Rectangle 43">
            <a:extLst>
              <a:ext uri="{FF2B5EF4-FFF2-40B4-BE49-F238E27FC236}">
                <a16:creationId xmlns:a16="http://schemas.microsoft.com/office/drawing/2014/main" id="{C343A267-1F4F-4F0E-A09B-8E014433BA10}"/>
              </a:ext>
            </a:extLst>
          </p:cNvPr>
          <p:cNvSpPr/>
          <p:nvPr userDrawn="1"/>
        </p:nvSpPr>
        <p:spPr>
          <a:xfrm>
            <a:off x="5863996" y="6326416"/>
            <a:ext cx="310206" cy="322034"/>
          </a:xfrm>
          <a:prstGeom prst="rect">
            <a:avLst/>
          </a:prstGeom>
          <a:solidFill>
            <a:srgbClr val="0077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6" name="Rectangle 45">
            <a:extLst>
              <a:ext uri="{FF2B5EF4-FFF2-40B4-BE49-F238E27FC236}">
                <a16:creationId xmlns:a16="http://schemas.microsoft.com/office/drawing/2014/main" id="{3C086E04-8B96-4F8A-8009-8FF0165C733D}"/>
              </a:ext>
            </a:extLst>
          </p:cNvPr>
          <p:cNvSpPr/>
          <p:nvPr userDrawn="1"/>
        </p:nvSpPr>
        <p:spPr>
          <a:xfrm>
            <a:off x="7841542" y="5803024"/>
            <a:ext cx="310206" cy="322034"/>
          </a:xfrm>
          <a:prstGeom prst="rect">
            <a:avLst/>
          </a:prstGeom>
          <a:solidFill>
            <a:srgbClr val="003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7" name="Rectangle 46">
            <a:extLst>
              <a:ext uri="{FF2B5EF4-FFF2-40B4-BE49-F238E27FC236}">
                <a16:creationId xmlns:a16="http://schemas.microsoft.com/office/drawing/2014/main" id="{FB985964-3CE9-4823-BAFB-519AD16FF123}"/>
              </a:ext>
            </a:extLst>
          </p:cNvPr>
          <p:cNvSpPr/>
          <p:nvPr userDrawn="1"/>
        </p:nvSpPr>
        <p:spPr>
          <a:xfrm>
            <a:off x="8951527" y="6333373"/>
            <a:ext cx="310206" cy="322034"/>
          </a:xfrm>
          <a:prstGeom prst="rect">
            <a:avLst/>
          </a:prstGeom>
          <a:solidFill>
            <a:srgbClr val="007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8" name="Rectangle 47">
            <a:extLst>
              <a:ext uri="{FF2B5EF4-FFF2-40B4-BE49-F238E27FC236}">
                <a16:creationId xmlns:a16="http://schemas.microsoft.com/office/drawing/2014/main" id="{EC8DD9DB-DBAB-421C-BAB2-07849CC722F6}"/>
              </a:ext>
            </a:extLst>
          </p:cNvPr>
          <p:cNvSpPr/>
          <p:nvPr userDrawn="1"/>
        </p:nvSpPr>
        <p:spPr>
          <a:xfrm>
            <a:off x="10661465" y="6539250"/>
            <a:ext cx="310206" cy="322034"/>
          </a:xfrm>
          <a:prstGeom prst="rect">
            <a:avLst/>
          </a:prstGeom>
          <a:solidFill>
            <a:srgbClr val="0042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9" name="Rectangle 48">
            <a:extLst>
              <a:ext uri="{FF2B5EF4-FFF2-40B4-BE49-F238E27FC236}">
                <a16:creationId xmlns:a16="http://schemas.microsoft.com/office/drawing/2014/main" id="{A7667EE0-2481-4D0C-96F3-ADB569B4987C}"/>
              </a:ext>
            </a:extLst>
          </p:cNvPr>
          <p:cNvSpPr/>
          <p:nvPr userDrawn="1"/>
        </p:nvSpPr>
        <p:spPr>
          <a:xfrm>
            <a:off x="11031962" y="5819309"/>
            <a:ext cx="310206" cy="322034"/>
          </a:xfrm>
          <a:prstGeom prst="rect">
            <a:avLst/>
          </a:prstGeom>
          <a:solidFill>
            <a:srgbClr val="004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1" name="Rectangle 50">
            <a:extLst>
              <a:ext uri="{FF2B5EF4-FFF2-40B4-BE49-F238E27FC236}">
                <a16:creationId xmlns:a16="http://schemas.microsoft.com/office/drawing/2014/main" id="{8F5F5B72-B7BA-477B-8AD9-808491DFEAAA}"/>
              </a:ext>
            </a:extLst>
          </p:cNvPr>
          <p:cNvSpPr/>
          <p:nvPr userDrawn="1"/>
        </p:nvSpPr>
        <p:spPr>
          <a:xfrm>
            <a:off x="10461440" y="6312703"/>
            <a:ext cx="200025" cy="181687"/>
          </a:xfrm>
          <a:prstGeom prst="rect">
            <a:avLst/>
          </a:prstGeom>
          <a:solidFill>
            <a:srgbClr val="0079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2" name="Rectangle 51">
            <a:extLst>
              <a:ext uri="{FF2B5EF4-FFF2-40B4-BE49-F238E27FC236}">
                <a16:creationId xmlns:a16="http://schemas.microsoft.com/office/drawing/2014/main" id="{5CA6AA67-138C-4ED5-806A-662E5C53480B}"/>
              </a:ext>
            </a:extLst>
          </p:cNvPr>
          <p:cNvSpPr/>
          <p:nvPr userDrawn="1"/>
        </p:nvSpPr>
        <p:spPr>
          <a:xfrm>
            <a:off x="9444375" y="5951184"/>
            <a:ext cx="200025" cy="181687"/>
          </a:xfrm>
          <a:prstGeom prst="rect">
            <a:avLst/>
          </a:prstGeom>
          <a:solidFill>
            <a:srgbClr val="0075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3" name="Rectangle 52">
            <a:extLst>
              <a:ext uri="{FF2B5EF4-FFF2-40B4-BE49-F238E27FC236}">
                <a16:creationId xmlns:a16="http://schemas.microsoft.com/office/drawing/2014/main" id="{C41B85E7-C67C-4D09-9CFD-71EE6A550CB6}"/>
              </a:ext>
            </a:extLst>
          </p:cNvPr>
          <p:cNvSpPr/>
          <p:nvPr userDrawn="1"/>
        </p:nvSpPr>
        <p:spPr>
          <a:xfrm>
            <a:off x="9270934" y="6676313"/>
            <a:ext cx="200025" cy="181687"/>
          </a:xfrm>
          <a:prstGeom prst="rect">
            <a:avLst/>
          </a:prstGeom>
          <a:solidFill>
            <a:srgbClr val="004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5" name="Rectangle 54">
            <a:extLst>
              <a:ext uri="{FF2B5EF4-FFF2-40B4-BE49-F238E27FC236}">
                <a16:creationId xmlns:a16="http://schemas.microsoft.com/office/drawing/2014/main" id="{34C100EA-257C-41D6-93E4-15B11F1CE0F1}"/>
              </a:ext>
            </a:extLst>
          </p:cNvPr>
          <p:cNvSpPr/>
          <p:nvPr userDrawn="1"/>
        </p:nvSpPr>
        <p:spPr>
          <a:xfrm>
            <a:off x="6199152" y="6676313"/>
            <a:ext cx="200025" cy="181687"/>
          </a:xfrm>
          <a:prstGeom prst="rect">
            <a:avLst/>
          </a:prstGeom>
          <a:solidFill>
            <a:srgbClr val="01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6" name="Rectangle 55">
            <a:extLst>
              <a:ext uri="{FF2B5EF4-FFF2-40B4-BE49-F238E27FC236}">
                <a16:creationId xmlns:a16="http://schemas.microsoft.com/office/drawing/2014/main" id="{3104E08A-B8F0-487A-A616-60A76F3A2481}"/>
              </a:ext>
            </a:extLst>
          </p:cNvPr>
          <p:cNvSpPr/>
          <p:nvPr userDrawn="1"/>
        </p:nvSpPr>
        <p:spPr>
          <a:xfrm>
            <a:off x="6328480" y="5950563"/>
            <a:ext cx="200025" cy="181687"/>
          </a:xfrm>
          <a:prstGeom prst="rect">
            <a:avLst/>
          </a:prstGeom>
          <a:solidFill>
            <a:srgbClr val="007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7" name="Rectangle 56">
            <a:extLst>
              <a:ext uri="{FF2B5EF4-FFF2-40B4-BE49-F238E27FC236}">
                <a16:creationId xmlns:a16="http://schemas.microsoft.com/office/drawing/2014/main" id="{07E7D9D8-57CF-422B-895C-C2B40B9B41BF}"/>
              </a:ext>
            </a:extLst>
          </p:cNvPr>
          <p:cNvSpPr/>
          <p:nvPr userDrawn="1"/>
        </p:nvSpPr>
        <p:spPr>
          <a:xfrm>
            <a:off x="4709596" y="6125057"/>
            <a:ext cx="200025" cy="181687"/>
          </a:xfrm>
          <a:prstGeom prst="rect">
            <a:avLst/>
          </a:prstGeom>
          <a:solidFill>
            <a:srgbClr val="065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8" name="Rectangle 57">
            <a:extLst>
              <a:ext uri="{FF2B5EF4-FFF2-40B4-BE49-F238E27FC236}">
                <a16:creationId xmlns:a16="http://schemas.microsoft.com/office/drawing/2014/main" id="{D4CB5AD2-1E4F-4E09-890B-4882F35C9347}"/>
              </a:ext>
            </a:extLst>
          </p:cNvPr>
          <p:cNvSpPr/>
          <p:nvPr userDrawn="1"/>
        </p:nvSpPr>
        <p:spPr>
          <a:xfrm>
            <a:off x="4141315" y="6362445"/>
            <a:ext cx="200025" cy="181687"/>
          </a:xfrm>
          <a:prstGeom prst="rect">
            <a:avLst/>
          </a:prstGeom>
          <a:solidFill>
            <a:srgbClr val="007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9" name="Rectangle 58">
            <a:extLst>
              <a:ext uri="{FF2B5EF4-FFF2-40B4-BE49-F238E27FC236}">
                <a16:creationId xmlns:a16="http://schemas.microsoft.com/office/drawing/2014/main" id="{036F35FB-2C8E-4536-81C8-957B3C1E8286}"/>
              </a:ext>
            </a:extLst>
          </p:cNvPr>
          <p:cNvSpPr/>
          <p:nvPr userDrawn="1"/>
        </p:nvSpPr>
        <p:spPr>
          <a:xfrm>
            <a:off x="3109780" y="5909248"/>
            <a:ext cx="200025" cy="181687"/>
          </a:xfrm>
          <a:prstGeom prst="rect">
            <a:avLst/>
          </a:prstGeom>
          <a:solidFill>
            <a:srgbClr val="0175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0" name="Rectangle 59">
            <a:extLst>
              <a:ext uri="{FF2B5EF4-FFF2-40B4-BE49-F238E27FC236}">
                <a16:creationId xmlns:a16="http://schemas.microsoft.com/office/drawing/2014/main" id="{7CAA5144-C0A8-44C4-BF0F-87294610CEE2}"/>
              </a:ext>
            </a:extLst>
          </p:cNvPr>
          <p:cNvSpPr/>
          <p:nvPr userDrawn="1"/>
        </p:nvSpPr>
        <p:spPr>
          <a:xfrm>
            <a:off x="2942547" y="6676313"/>
            <a:ext cx="200025" cy="181687"/>
          </a:xfrm>
          <a:prstGeom prst="rect">
            <a:avLst/>
          </a:prstGeom>
          <a:solidFill>
            <a:srgbClr val="0044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1" name="Rectangle 60">
            <a:extLst>
              <a:ext uri="{FF2B5EF4-FFF2-40B4-BE49-F238E27FC236}">
                <a16:creationId xmlns:a16="http://schemas.microsoft.com/office/drawing/2014/main" id="{47EB5643-A838-441A-8527-9AAA4C3CBC7F}"/>
              </a:ext>
            </a:extLst>
          </p:cNvPr>
          <p:cNvSpPr/>
          <p:nvPr userDrawn="1"/>
        </p:nvSpPr>
        <p:spPr>
          <a:xfrm>
            <a:off x="1279085" y="6134097"/>
            <a:ext cx="200025" cy="181687"/>
          </a:xfrm>
          <a:prstGeom prst="rect">
            <a:avLst/>
          </a:prstGeom>
          <a:solidFill>
            <a:srgbClr val="027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2" name="Rectangle 61">
            <a:extLst>
              <a:ext uri="{FF2B5EF4-FFF2-40B4-BE49-F238E27FC236}">
                <a16:creationId xmlns:a16="http://schemas.microsoft.com/office/drawing/2014/main" id="{00CB4B95-44C4-4387-92CA-5E1E952481E9}"/>
              </a:ext>
            </a:extLst>
          </p:cNvPr>
          <p:cNvSpPr/>
          <p:nvPr userDrawn="1"/>
        </p:nvSpPr>
        <p:spPr>
          <a:xfrm>
            <a:off x="0" y="5900744"/>
            <a:ext cx="143969" cy="183284"/>
          </a:xfrm>
          <a:prstGeom prst="rect">
            <a:avLst/>
          </a:prstGeom>
          <a:solidFill>
            <a:srgbClr val="0075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3" name="Rectangle 62">
            <a:extLst>
              <a:ext uri="{FF2B5EF4-FFF2-40B4-BE49-F238E27FC236}">
                <a16:creationId xmlns:a16="http://schemas.microsoft.com/office/drawing/2014/main" id="{B6ED306D-C0AB-4BCD-B42D-2EFEFBC95200}"/>
              </a:ext>
            </a:extLst>
          </p:cNvPr>
          <p:cNvSpPr/>
          <p:nvPr userDrawn="1"/>
        </p:nvSpPr>
        <p:spPr>
          <a:xfrm>
            <a:off x="948170" y="6334478"/>
            <a:ext cx="200025" cy="181687"/>
          </a:xfrm>
          <a:prstGeom prst="rect">
            <a:avLst/>
          </a:prstGeom>
          <a:solidFill>
            <a:srgbClr val="005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4" name="Rectangle 63">
            <a:extLst>
              <a:ext uri="{FF2B5EF4-FFF2-40B4-BE49-F238E27FC236}">
                <a16:creationId xmlns:a16="http://schemas.microsoft.com/office/drawing/2014/main" id="{E91CD65F-21E6-456E-8A48-1D0340F2BF2A}"/>
              </a:ext>
            </a:extLst>
          </p:cNvPr>
          <p:cNvSpPr/>
          <p:nvPr userDrawn="1"/>
        </p:nvSpPr>
        <p:spPr>
          <a:xfrm>
            <a:off x="7641153" y="6141344"/>
            <a:ext cx="200025" cy="181687"/>
          </a:xfrm>
          <a:prstGeom prst="rect">
            <a:avLst/>
          </a:prstGeom>
          <a:solidFill>
            <a:srgbClr val="007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0" name="Rectangle 69">
            <a:extLst>
              <a:ext uri="{FF2B5EF4-FFF2-40B4-BE49-F238E27FC236}">
                <a16:creationId xmlns:a16="http://schemas.microsoft.com/office/drawing/2014/main" id="{A3F5E658-8C7A-4414-8834-A786762A0097}"/>
              </a:ext>
            </a:extLst>
          </p:cNvPr>
          <p:cNvSpPr/>
          <p:nvPr userDrawn="1"/>
        </p:nvSpPr>
        <p:spPr>
          <a:xfrm>
            <a:off x="4489845" y="6134097"/>
            <a:ext cx="200025" cy="181687"/>
          </a:xfrm>
          <a:prstGeom prst="rect">
            <a:avLst/>
          </a:prstGeom>
          <a:solidFill>
            <a:srgbClr val="01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1" name="Rectangle 70">
            <a:extLst>
              <a:ext uri="{FF2B5EF4-FFF2-40B4-BE49-F238E27FC236}">
                <a16:creationId xmlns:a16="http://schemas.microsoft.com/office/drawing/2014/main" id="{85A88668-D39A-450D-92C7-3305BB8C7480}"/>
              </a:ext>
            </a:extLst>
          </p:cNvPr>
          <p:cNvSpPr/>
          <p:nvPr userDrawn="1"/>
        </p:nvSpPr>
        <p:spPr>
          <a:xfrm>
            <a:off x="10794362" y="6141343"/>
            <a:ext cx="200025" cy="181687"/>
          </a:xfrm>
          <a:prstGeom prst="rect">
            <a:avLst/>
          </a:prstGeom>
          <a:solidFill>
            <a:srgbClr val="0075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4" name="Rectangle 73">
            <a:extLst>
              <a:ext uri="{FF2B5EF4-FFF2-40B4-BE49-F238E27FC236}">
                <a16:creationId xmlns:a16="http://schemas.microsoft.com/office/drawing/2014/main" id="{29298AE3-C744-4CDF-A880-EB69BF1A2C69}"/>
              </a:ext>
            </a:extLst>
          </p:cNvPr>
          <p:cNvSpPr/>
          <p:nvPr userDrawn="1"/>
        </p:nvSpPr>
        <p:spPr>
          <a:xfrm>
            <a:off x="11349993" y="6138273"/>
            <a:ext cx="685800" cy="720587"/>
          </a:xfrm>
          <a:prstGeom prst="rect">
            <a:avLst/>
          </a:prstGeom>
          <a:solidFill>
            <a:srgbClr val="006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5" name="Rectangle 74">
            <a:extLst>
              <a:ext uri="{FF2B5EF4-FFF2-40B4-BE49-F238E27FC236}">
                <a16:creationId xmlns:a16="http://schemas.microsoft.com/office/drawing/2014/main" id="{1F56821A-3451-45A6-B8DB-166D2DFAA164}"/>
              </a:ext>
            </a:extLst>
          </p:cNvPr>
          <p:cNvSpPr/>
          <p:nvPr userDrawn="1"/>
        </p:nvSpPr>
        <p:spPr>
          <a:xfrm>
            <a:off x="12094502" y="6042027"/>
            <a:ext cx="97498" cy="322034"/>
          </a:xfrm>
          <a:prstGeom prst="rect">
            <a:avLst/>
          </a:prstGeom>
          <a:solidFill>
            <a:srgbClr val="006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6" name="Rectangle 75">
            <a:extLst>
              <a:ext uri="{FF2B5EF4-FFF2-40B4-BE49-F238E27FC236}">
                <a16:creationId xmlns:a16="http://schemas.microsoft.com/office/drawing/2014/main" id="{A5ED0B3A-CC28-4042-8562-4B27785C3219}"/>
              </a:ext>
            </a:extLst>
          </p:cNvPr>
          <p:cNvSpPr/>
          <p:nvPr userDrawn="1"/>
        </p:nvSpPr>
        <p:spPr>
          <a:xfrm>
            <a:off x="130503" y="6137413"/>
            <a:ext cx="685800" cy="720587"/>
          </a:xfrm>
          <a:prstGeom prst="rect">
            <a:avLst/>
          </a:prstGeom>
          <a:solidFill>
            <a:srgbClr val="0062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8" name="Rectangle 77">
            <a:extLst>
              <a:ext uri="{FF2B5EF4-FFF2-40B4-BE49-F238E27FC236}">
                <a16:creationId xmlns:a16="http://schemas.microsoft.com/office/drawing/2014/main" id="{AD0BCADA-CC90-49B6-9331-C0B533E36C8A}"/>
              </a:ext>
            </a:extLst>
          </p:cNvPr>
          <p:cNvSpPr/>
          <p:nvPr userDrawn="1"/>
        </p:nvSpPr>
        <p:spPr>
          <a:xfrm>
            <a:off x="1499179" y="5797672"/>
            <a:ext cx="319731" cy="335949"/>
          </a:xfrm>
          <a:prstGeom prst="rect">
            <a:avLst/>
          </a:prstGeom>
          <a:solidFill>
            <a:srgbClr val="003E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9" name="Rectangle 78">
            <a:extLst>
              <a:ext uri="{FF2B5EF4-FFF2-40B4-BE49-F238E27FC236}">
                <a16:creationId xmlns:a16="http://schemas.microsoft.com/office/drawing/2014/main" id="{629A90B9-9CA6-43C2-8ED4-BF26B69FA539}"/>
              </a:ext>
            </a:extLst>
          </p:cNvPr>
          <p:cNvSpPr/>
          <p:nvPr userDrawn="1"/>
        </p:nvSpPr>
        <p:spPr>
          <a:xfrm>
            <a:off x="1152283" y="6531576"/>
            <a:ext cx="319731" cy="326424"/>
          </a:xfrm>
          <a:prstGeom prst="rect">
            <a:avLst/>
          </a:prstGeom>
          <a:solidFill>
            <a:srgbClr val="007A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0" name="Rectangle 79">
            <a:extLst>
              <a:ext uri="{FF2B5EF4-FFF2-40B4-BE49-F238E27FC236}">
                <a16:creationId xmlns:a16="http://schemas.microsoft.com/office/drawing/2014/main" id="{3633F325-85C2-4F18-A549-1D0D36082857}"/>
              </a:ext>
            </a:extLst>
          </p:cNvPr>
          <p:cNvSpPr/>
          <p:nvPr userDrawn="1"/>
        </p:nvSpPr>
        <p:spPr>
          <a:xfrm>
            <a:off x="1281227" y="6134097"/>
            <a:ext cx="200025" cy="181687"/>
          </a:xfrm>
          <a:prstGeom prst="rect">
            <a:avLst/>
          </a:prstGeom>
          <a:solidFill>
            <a:srgbClr val="027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1" name="Rectangle 80">
            <a:extLst>
              <a:ext uri="{FF2B5EF4-FFF2-40B4-BE49-F238E27FC236}">
                <a16:creationId xmlns:a16="http://schemas.microsoft.com/office/drawing/2014/main" id="{32510B5A-32F8-42B5-9C0B-83988977D643}"/>
              </a:ext>
            </a:extLst>
          </p:cNvPr>
          <p:cNvSpPr/>
          <p:nvPr userDrawn="1"/>
        </p:nvSpPr>
        <p:spPr>
          <a:xfrm>
            <a:off x="950312" y="6334478"/>
            <a:ext cx="200025" cy="181687"/>
          </a:xfrm>
          <a:prstGeom prst="rect">
            <a:avLst/>
          </a:prstGeom>
          <a:solidFill>
            <a:srgbClr val="005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0" name="Picture 12" descr="A picture containing text, clipart&#10;&#10;Description automatically generated">
            <a:extLst>
              <a:ext uri="{FF2B5EF4-FFF2-40B4-BE49-F238E27FC236}">
                <a16:creationId xmlns:a16="http://schemas.microsoft.com/office/drawing/2014/main" id="{8C6FF4FA-83DF-8AD1-BE7C-A92FB6CB9C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3002" y="0"/>
            <a:ext cx="845598" cy="845598"/>
          </a:xfrm>
          <a:prstGeom prst="rect">
            <a:avLst/>
          </a:prstGeom>
        </p:spPr>
      </p:pic>
      <p:sp>
        <p:nvSpPr>
          <p:cNvPr id="68" name="Rectangle 48">
            <a:extLst>
              <a:ext uri="{FF2B5EF4-FFF2-40B4-BE49-F238E27FC236}">
                <a16:creationId xmlns:a16="http://schemas.microsoft.com/office/drawing/2014/main" id="{47C5D5BA-C258-4194-2037-BE3807043732}"/>
              </a:ext>
            </a:extLst>
          </p:cNvPr>
          <p:cNvSpPr/>
          <p:nvPr userDrawn="1"/>
        </p:nvSpPr>
        <p:spPr>
          <a:xfrm>
            <a:off x="1803248" y="6132250"/>
            <a:ext cx="685800" cy="724093"/>
          </a:xfrm>
          <a:prstGeom prst="rect">
            <a:avLst/>
          </a:prstGeom>
          <a:solidFill>
            <a:srgbClr val="015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8160604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äliotsikkosivu2">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BFB0A77-D714-45B4-9FFD-D09037DAD4FD}"/>
              </a:ext>
            </a:extLst>
          </p:cNvPr>
          <p:cNvSpPr>
            <a:spLocks noGrp="1"/>
          </p:cNvSpPr>
          <p:nvPr>
            <p:ph type="ctrTitle" hasCustomPrompt="1"/>
          </p:nvPr>
        </p:nvSpPr>
        <p:spPr>
          <a:xfrm>
            <a:off x="6766957" y="1804679"/>
            <a:ext cx="4487091" cy="2858383"/>
          </a:xfrm>
        </p:spPr>
        <p:txBody>
          <a:bodyPr anchor="b">
            <a:normAutofit/>
          </a:bodyPr>
          <a:lstStyle>
            <a:lvl1pPr algn="r">
              <a:defRPr sz="4000" b="1">
                <a:solidFill>
                  <a:srgbClr val="0058A2"/>
                </a:solidFill>
                <a:latin typeface="Arial" panose="020B0604020202020204" pitchFamily="34" charset="0"/>
                <a:cs typeface="Arial" panose="020B0604020202020204" pitchFamily="34" charset="0"/>
              </a:defRPr>
            </a:lvl1pPr>
          </a:lstStyle>
          <a:p>
            <a:r>
              <a:rPr lang="en-US" dirty="0"/>
              <a:t>Click to edit </a:t>
            </a:r>
            <a:br>
              <a:rPr lang="en-US" dirty="0"/>
            </a:br>
            <a:r>
              <a:rPr lang="en-US" dirty="0"/>
              <a:t>Master title </a:t>
            </a:r>
            <a:br>
              <a:rPr lang="en-US" dirty="0"/>
            </a:br>
            <a:r>
              <a:rPr lang="en-US" dirty="0"/>
              <a:t>style</a:t>
            </a:r>
            <a:endParaRPr lang="fi-FI" dirty="0"/>
          </a:p>
        </p:txBody>
      </p:sp>
      <p:sp>
        <p:nvSpPr>
          <p:cNvPr id="8" name="Rectangle 7">
            <a:extLst>
              <a:ext uri="{FF2B5EF4-FFF2-40B4-BE49-F238E27FC236}">
                <a16:creationId xmlns:a16="http://schemas.microsoft.com/office/drawing/2014/main" id="{099D0E0F-59FD-4C54-91B1-FB1DC2479FCC}"/>
              </a:ext>
            </a:extLst>
          </p:cNvPr>
          <p:cNvSpPr/>
          <p:nvPr userDrawn="1"/>
        </p:nvSpPr>
        <p:spPr>
          <a:xfrm>
            <a:off x="0" y="0"/>
            <a:ext cx="12192000" cy="385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 name="Picture 4">
            <a:extLst>
              <a:ext uri="{FF2B5EF4-FFF2-40B4-BE49-F238E27FC236}">
                <a16:creationId xmlns:a16="http://schemas.microsoft.com/office/drawing/2014/main" id="{6865D385-324F-47B8-91C3-47EB70F02E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80028"/>
            <a:ext cx="12192000" cy="1077972"/>
          </a:xfrm>
          <a:prstGeom prst="rect">
            <a:avLst/>
          </a:prstGeom>
        </p:spPr>
      </p:pic>
      <p:pic>
        <p:nvPicPr>
          <p:cNvPr id="9" name="Picture 12" descr="A picture containing text, clipart&#10;&#10;Description automatically generated">
            <a:extLst>
              <a:ext uri="{FF2B5EF4-FFF2-40B4-BE49-F238E27FC236}">
                <a16:creationId xmlns:a16="http://schemas.microsoft.com/office/drawing/2014/main" id="{4049DD51-0A29-B913-A85A-C84983A579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3002" y="0"/>
            <a:ext cx="845598" cy="845598"/>
          </a:xfrm>
          <a:prstGeom prst="rect">
            <a:avLst/>
          </a:prstGeom>
        </p:spPr>
      </p:pic>
    </p:spTree>
    <p:extLst>
      <p:ext uri="{BB962C8B-B14F-4D97-AF65-F5344CB8AC3E}">
        <p14:creationId xmlns:p14="http://schemas.microsoft.com/office/powerpoint/2010/main" val="34018500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opetussivu">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D6ECB4D8-F987-4321-AE25-3F5ACF6CAC76}"/>
              </a:ext>
            </a:extLst>
          </p:cNvPr>
          <p:cNvSpPr/>
          <p:nvPr userDrawn="1"/>
        </p:nvSpPr>
        <p:spPr>
          <a:xfrm>
            <a:off x="0" y="0"/>
            <a:ext cx="12192000" cy="6858000"/>
          </a:xfrm>
          <a:prstGeom prst="rect">
            <a:avLst/>
          </a:prstGeom>
          <a:gradFill flip="none" rotWithShape="1">
            <a:gsLst>
              <a:gs pos="0">
                <a:schemeClr val="accent1">
                  <a:lumMod val="89000"/>
                </a:schemeClr>
              </a:gs>
              <a:gs pos="0">
                <a:srgbClr val="009CDD"/>
              </a:gs>
              <a:gs pos="100000">
                <a:schemeClr val="accent1">
                  <a:lumMod val="75000"/>
                </a:schemeClr>
              </a:gs>
              <a:gs pos="97000">
                <a:srgbClr val="0058A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7" name="Title 1">
            <a:extLst>
              <a:ext uri="{FF2B5EF4-FFF2-40B4-BE49-F238E27FC236}">
                <a16:creationId xmlns:a16="http://schemas.microsoft.com/office/drawing/2014/main" id="{F3B117AA-816C-4823-89F2-9B0808EB90C2}"/>
              </a:ext>
            </a:extLst>
          </p:cNvPr>
          <p:cNvSpPr txBox="1">
            <a:spLocks/>
          </p:cNvSpPr>
          <p:nvPr userDrawn="1"/>
        </p:nvSpPr>
        <p:spPr>
          <a:xfrm>
            <a:off x="5269530" y="2970435"/>
            <a:ext cx="1597524" cy="434373"/>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1100" b="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fi-FI" sz="1400" b="1" noProof="0" dirty="0"/>
              <a:t>Elinkeinoelämän tutkimuslaitos</a:t>
            </a:r>
          </a:p>
        </p:txBody>
      </p:sp>
      <p:sp>
        <p:nvSpPr>
          <p:cNvPr id="14" name="TextBox 13">
            <a:extLst>
              <a:ext uri="{FF2B5EF4-FFF2-40B4-BE49-F238E27FC236}">
                <a16:creationId xmlns:a16="http://schemas.microsoft.com/office/drawing/2014/main" id="{2F8EE060-E681-429A-A5A1-DE2ED83293E4}"/>
              </a:ext>
            </a:extLst>
          </p:cNvPr>
          <p:cNvSpPr txBox="1"/>
          <p:nvPr userDrawn="1"/>
        </p:nvSpPr>
        <p:spPr>
          <a:xfrm>
            <a:off x="5199077" y="3581935"/>
            <a:ext cx="1793846" cy="1061829"/>
          </a:xfrm>
          <a:prstGeom prst="rect">
            <a:avLst/>
          </a:prstGeom>
          <a:noFill/>
        </p:spPr>
        <p:txBody>
          <a:bodyPr wrap="square" rtlCol="0">
            <a:spAutoFit/>
          </a:bodyPr>
          <a:lstStyle/>
          <a:p>
            <a:pPr algn="ctr"/>
            <a:r>
              <a:rPr lang="fi-FI" sz="1050" noProof="0" dirty="0">
                <a:solidFill>
                  <a:schemeClr val="bg1"/>
                </a:solidFill>
                <a:latin typeface="Open Sans" panose="020B0606030504020204" pitchFamily="34" charset="0"/>
                <a:ea typeface="Open Sans" panose="020B0606030504020204" pitchFamily="34" charset="0"/>
                <a:cs typeface="Open Sans" panose="020B0606030504020204" pitchFamily="34" charset="0"/>
              </a:rPr>
              <a:t>Puh. 09 609 900</a:t>
            </a:r>
            <a:br>
              <a:rPr lang="fi-FI" sz="1050" noProof="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fi-FI" sz="1050" noProof="0" dirty="0">
                <a:solidFill>
                  <a:schemeClr val="bg1"/>
                </a:solidFill>
                <a:latin typeface="Open Sans" panose="020B0606030504020204" pitchFamily="34" charset="0"/>
                <a:ea typeface="Open Sans" panose="020B0606030504020204" pitchFamily="34" charset="0"/>
                <a:cs typeface="Open Sans" panose="020B0606030504020204" pitchFamily="34" charset="0"/>
              </a:rPr>
              <a:t>www.etla.fi</a:t>
            </a:r>
            <a:br>
              <a:rPr lang="fi-FI" sz="1050" noProof="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fi-FI" sz="1050" noProof="0" dirty="0">
                <a:solidFill>
                  <a:schemeClr val="bg1"/>
                </a:solidFill>
                <a:latin typeface="Open Sans" panose="020B0606030504020204" pitchFamily="34" charset="0"/>
                <a:ea typeface="Open Sans" panose="020B0606030504020204" pitchFamily="34" charset="0"/>
                <a:cs typeface="Open Sans" panose="020B0606030504020204" pitchFamily="34" charset="0"/>
              </a:rPr>
              <a:t>etunimi.sukunimi@etla.fi</a:t>
            </a:r>
            <a:br>
              <a:rPr lang="fi-FI" sz="1050" noProof="0" dirty="0">
                <a:solidFill>
                  <a:schemeClr val="bg1"/>
                </a:solidFill>
                <a:latin typeface="Open Sans" panose="020B0606030504020204" pitchFamily="34" charset="0"/>
                <a:ea typeface="Open Sans" panose="020B0606030504020204" pitchFamily="34" charset="0"/>
                <a:cs typeface="Open Sans" panose="020B0606030504020204" pitchFamily="34" charset="0"/>
              </a:rPr>
            </a:br>
            <a:br>
              <a:rPr lang="fi-FI" sz="1050" noProof="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fi-FI" sz="1050" noProof="0" dirty="0">
                <a:solidFill>
                  <a:schemeClr val="bg1"/>
                </a:solidFill>
                <a:latin typeface="Open Sans" panose="020B0606030504020204" pitchFamily="34" charset="0"/>
                <a:ea typeface="Open Sans" panose="020B0606030504020204" pitchFamily="34" charset="0"/>
                <a:cs typeface="Open Sans" panose="020B0606030504020204" pitchFamily="34" charset="0"/>
              </a:rPr>
              <a:t>Arkadiankatu 23 B</a:t>
            </a:r>
            <a:br>
              <a:rPr lang="fi-FI" sz="1050" noProof="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fi-FI" sz="1050" noProof="0" dirty="0">
                <a:solidFill>
                  <a:schemeClr val="bg1"/>
                </a:solidFill>
                <a:latin typeface="Open Sans" panose="020B0606030504020204" pitchFamily="34" charset="0"/>
                <a:ea typeface="Open Sans" panose="020B0606030504020204" pitchFamily="34" charset="0"/>
                <a:cs typeface="Open Sans" panose="020B0606030504020204" pitchFamily="34" charset="0"/>
              </a:rPr>
              <a:t>00100 Helsinki</a:t>
            </a:r>
            <a:endParaRPr lang="fi-FI" sz="105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75" name="Straight Connector 74">
            <a:extLst>
              <a:ext uri="{FF2B5EF4-FFF2-40B4-BE49-F238E27FC236}">
                <a16:creationId xmlns:a16="http://schemas.microsoft.com/office/drawing/2014/main" id="{A659682D-72F3-4FA9-B865-0F0316269969}"/>
              </a:ext>
            </a:extLst>
          </p:cNvPr>
          <p:cNvCxnSpPr>
            <a:cxnSpLocks/>
          </p:cNvCxnSpPr>
          <p:nvPr userDrawn="1"/>
        </p:nvCxnSpPr>
        <p:spPr>
          <a:xfrm>
            <a:off x="5199077" y="2719301"/>
            <a:ext cx="17938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14FCF91-F0C5-4E02-9265-707DB00BE59B}"/>
              </a:ext>
            </a:extLst>
          </p:cNvPr>
          <p:cNvCxnSpPr>
            <a:cxnSpLocks/>
          </p:cNvCxnSpPr>
          <p:nvPr userDrawn="1"/>
        </p:nvCxnSpPr>
        <p:spPr>
          <a:xfrm>
            <a:off x="5199077" y="4874375"/>
            <a:ext cx="17938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D6F89A5A-4001-48AE-99AD-7E8D7B1240D7}"/>
              </a:ext>
            </a:extLst>
          </p:cNvPr>
          <p:cNvSpPr/>
          <p:nvPr userDrawn="1"/>
        </p:nvSpPr>
        <p:spPr>
          <a:xfrm>
            <a:off x="7508172" y="6549994"/>
            <a:ext cx="310206" cy="308006"/>
          </a:xfrm>
          <a:prstGeom prst="rect">
            <a:avLst/>
          </a:prstGeom>
          <a:solidFill>
            <a:srgbClr val="007A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0" name="Rectangle 69">
            <a:extLst>
              <a:ext uri="{FF2B5EF4-FFF2-40B4-BE49-F238E27FC236}">
                <a16:creationId xmlns:a16="http://schemas.microsoft.com/office/drawing/2014/main" id="{9AB0D42C-8D65-46B2-95AC-4E82B7B8B8E1}"/>
              </a:ext>
            </a:extLst>
          </p:cNvPr>
          <p:cNvSpPr/>
          <p:nvPr userDrawn="1"/>
        </p:nvSpPr>
        <p:spPr>
          <a:xfrm>
            <a:off x="7309969" y="6341586"/>
            <a:ext cx="200025" cy="181687"/>
          </a:xfrm>
          <a:prstGeom prst="rect">
            <a:avLst/>
          </a:prstGeom>
          <a:solidFill>
            <a:srgbClr val="004B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1" name="Rectangle 70">
            <a:extLst>
              <a:ext uri="{FF2B5EF4-FFF2-40B4-BE49-F238E27FC236}">
                <a16:creationId xmlns:a16="http://schemas.microsoft.com/office/drawing/2014/main" id="{DD54D503-87CD-41E8-98C2-F1B1F402DFE3}"/>
              </a:ext>
            </a:extLst>
          </p:cNvPr>
          <p:cNvSpPr/>
          <p:nvPr userDrawn="1"/>
        </p:nvSpPr>
        <p:spPr>
          <a:xfrm>
            <a:off x="128587" y="6134098"/>
            <a:ext cx="685800" cy="720587"/>
          </a:xfrm>
          <a:prstGeom prst="rect">
            <a:avLst/>
          </a:prstGeom>
          <a:solidFill>
            <a:srgbClr val="0062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4" name="Rectangle 73">
            <a:extLst>
              <a:ext uri="{FF2B5EF4-FFF2-40B4-BE49-F238E27FC236}">
                <a16:creationId xmlns:a16="http://schemas.microsoft.com/office/drawing/2014/main" id="{BA7F8596-96EF-47D5-A7F8-BE20CD4B3CE9}"/>
              </a:ext>
            </a:extLst>
          </p:cNvPr>
          <p:cNvSpPr/>
          <p:nvPr userDrawn="1"/>
        </p:nvSpPr>
        <p:spPr>
          <a:xfrm>
            <a:off x="3311602" y="6134098"/>
            <a:ext cx="685800" cy="720587"/>
          </a:xfrm>
          <a:prstGeom prst="rect">
            <a:avLst/>
          </a:prstGeom>
          <a:solidFill>
            <a:srgbClr val="006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7" name="Rectangle 76">
            <a:extLst>
              <a:ext uri="{FF2B5EF4-FFF2-40B4-BE49-F238E27FC236}">
                <a16:creationId xmlns:a16="http://schemas.microsoft.com/office/drawing/2014/main" id="{28657496-D57C-4D0D-8ED4-748D64F3C4F8}"/>
              </a:ext>
            </a:extLst>
          </p:cNvPr>
          <p:cNvSpPr/>
          <p:nvPr userDrawn="1"/>
        </p:nvSpPr>
        <p:spPr>
          <a:xfrm>
            <a:off x="5016594" y="6134097"/>
            <a:ext cx="685800" cy="720587"/>
          </a:xfrm>
          <a:prstGeom prst="rect">
            <a:avLst/>
          </a:prstGeom>
          <a:solidFill>
            <a:srgbClr val="015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9" name="Rectangle 78">
            <a:extLst>
              <a:ext uri="{FF2B5EF4-FFF2-40B4-BE49-F238E27FC236}">
                <a16:creationId xmlns:a16="http://schemas.microsoft.com/office/drawing/2014/main" id="{F85DFC66-2ADE-4512-BBC8-3A6925D4FE9A}"/>
              </a:ext>
            </a:extLst>
          </p:cNvPr>
          <p:cNvSpPr/>
          <p:nvPr userDrawn="1"/>
        </p:nvSpPr>
        <p:spPr>
          <a:xfrm>
            <a:off x="8151748" y="6137413"/>
            <a:ext cx="685800" cy="720587"/>
          </a:xfrm>
          <a:prstGeom prst="rect">
            <a:avLst/>
          </a:prstGeom>
          <a:solidFill>
            <a:srgbClr val="005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0" name="Rectangle 79">
            <a:extLst>
              <a:ext uri="{FF2B5EF4-FFF2-40B4-BE49-F238E27FC236}">
                <a16:creationId xmlns:a16="http://schemas.microsoft.com/office/drawing/2014/main" id="{BFBB5FED-72E5-40F2-BC16-3915B334AAA3}"/>
              </a:ext>
            </a:extLst>
          </p:cNvPr>
          <p:cNvSpPr/>
          <p:nvPr userDrawn="1"/>
        </p:nvSpPr>
        <p:spPr>
          <a:xfrm>
            <a:off x="9627095" y="6134097"/>
            <a:ext cx="685800" cy="720587"/>
          </a:xfrm>
          <a:prstGeom prst="rect">
            <a:avLst/>
          </a:prstGeom>
          <a:solidFill>
            <a:srgbClr val="006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2" name="Rectangle 81">
            <a:extLst>
              <a:ext uri="{FF2B5EF4-FFF2-40B4-BE49-F238E27FC236}">
                <a16:creationId xmlns:a16="http://schemas.microsoft.com/office/drawing/2014/main" id="{CFF60D85-F39A-41FB-9303-8666270D3379}"/>
              </a:ext>
            </a:extLst>
          </p:cNvPr>
          <p:cNvSpPr/>
          <p:nvPr userDrawn="1"/>
        </p:nvSpPr>
        <p:spPr>
          <a:xfrm>
            <a:off x="1152284" y="6528262"/>
            <a:ext cx="319731" cy="326424"/>
          </a:xfrm>
          <a:prstGeom prst="rect">
            <a:avLst/>
          </a:prstGeom>
          <a:solidFill>
            <a:srgbClr val="007A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3" name="Rectangle 82">
            <a:extLst>
              <a:ext uri="{FF2B5EF4-FFF2-40B4-BE49-F238E27FC236}">
                <a16:creationId xmlns:a16="http://schemas.microsoft.com/office/drawing/2014/main" id="{39FA21E7-DB53-4F3E-9E84-5B6D2D98F06F}"/>
              </a:ext>
            </a:extLst>
          </p:cNvPr>
          <p:cNvSpPr/>
          <p:nvPr userDrawn="1"/>
        </p:nvSpPr>
        <p:spPr>
          <a:xfrm>
            <a:off x="2631121" y="6326416"/>
            <a:ext cx="310206" cy="322034"/>
          </a:xfrm>
          <a:prstGeom prst="rect">
            <a:avLst/>
          </a:prstGeom>
          <a:solidFill>
            <a:srgbClr val="0077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4" name="Rectangle 83">
            <a:extLst>
              <a:ext uri="{FF2B5EF4-FFF2-40B4-BE49-F238E27FC236}">
                <a16:creationId xmlns:a16="http://schemas.microsoft.com/office/drawing/2014/main" id="{5D3EBD3E-9638-405C-AA2F-9BE534698360}"/>
              </a:ext>
            </a:extLst>
          </p:cNvPr>
          <p:cNvSpPr/>
          <p:nvPr userDrawn="1"/>
        </p:nvSpPr>
        <p:spPr>
          <a:xfrm>
            <a:off x="4715519" y="5795296"/>
            <a:ext cx="310206" cy="322034"/>
          </a:xfrm>
          <a:prstGeom prst="rect">
            <a:avLst/>
          </a:prstGeom>
          <a:solidFill>
            <a:srgbClr val="024E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5" name="Rectangle 84">
            <a:extLst>
              <a:ext uri="{FF2B5EF4-FFF2-40B4-BE49-F238E27FC236}">
                <a16:creationId xmlns:a16="http://schemas.microsoft.com/office/drawing/2014/main" id="{C44A64AB-6724-4758-BF0B-4542EB882309}"/>
              </a:ext>
            </a:extLst>
          </p:cNvPr>
          <p:cNvSpPr/>
          <p:nvPr userDrawn="1"/>
        </p:nvSpPr>
        <p:spPr>
          <a:xfrm>
            <a:off x="4347801" y="6547471"/>
            <a:ext cx="310206" cy="307214"/>
          </a:xfrm>
          <a:prstGeom prst="rect">
            <a:avLst/>
          </a:prstGeom>
          <a:solidFill>
            <a:srgbClr val="0042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6" name="Rectangle 85">
            <a:extLst>
              <a:ext uri="{FF2B5EF4-FFF2-40B4-BE49-F238E27FC236}">
                <a16:creationId xmlns:a16="http://schemas.microsoft.com/office/drawing/2014/main" id="{E2A3F71D-A1A0-429B-9504-C3DF0744C528}"/>
              </a:ext>
            </a:extLst>
          </p:cNvPr>
          <p:cNvSpPr/>
          <p:nvPr userDrawn="1"/>
        </p:nvSpPr>
        <p:spPr>
          <a:xfrm>
            <a:off x="5863996" y="6326416"/>
            <a:ext cx="310206" cy="322034"/>
          </a:xfrm>
          <a:prstGeom prst="rect">
            <a:avLst/>
          </a:prstGeom>
          <a:solidFill>
            <a:srgbClr val="0077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7" name="Rectangle 86">
            <a:extLst>
              <a:ext uri="{FF2B5EF4-FFF2-40B4-BE49-F238E27FC236}">
                <a16:creationId xmlns:a16="http://schemas.microsoft.com/office/drawing/2014/main" id="{0D58233B-A7C1-4BDD-A4F1-9D3938122830}"/>
              </a:ext>
            </a:extLst>
          </p:cNvPr>
          <p:cNvSpPr/>
          <p:nvPr userDrawn="1"/>
        </p:nvSpPr>
        <p:spPr>
          <a:xfrm>
            <a:off x="7841542" y="5803024"/>
            <a:ext cx="310206" cy="322034"/>
          </a:xfrm>
          <a:prstGeom prst="rect">
            <a:avLst/>
          </a:prstGeom>
          <a:solidFill>
            <a:srgbClr val="003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8" name="Rectangle 87">
            <a:extLst>
              <a:ext uri="{FF2B5EF4-FFF2-40B4-BE49-F238E27FC236}">
                <a16:creationId xmlns:a16="http://schemas.microsoft.com/office/drawing/2014/main" id="{BD4E3301-5897-40CB-8762-24692F4EA079}"/>
              </a:ext>
            </a:extLst>
          </p:cNvPr>
          <p:cNvSpPr/>
          <p:nvPr userDrawn="1"/>
        </p:nvSpPr>
        <p:spPr>
          <a:xfrm>
            <a:off x="8951527" y="6333373"/>
            <a:ext cx="310206" cy="322034"/>
          </a:xfrm>
          <a:prstGeom prst="rect">
            <a:avLst/>
          </a:prstGeom>
          <a:solidFill>
            <a:srgbClr val="007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0" name="Rectangle 89">
            <a:extLst>
              <a:ext uri="{FF2B5EF4-FFF2-40B4-BE49-F238E27FC236}">
                <a16:creationId xmlns:a16="http://schemas.microsoft.com/office/drawing/2014/main" id="{4B2553B6-93EE-4C14-9C8E-D88BC9A0AE8E}"/>
              </a:ext>
            </a:extLst>
          </p:cNvPr>
          <p:cNvSpPr/>
          <p:nvPr userDrawn="1"/>
        </p:nvSpPr>
        <p:spPr>
          <a:xfrm>
            <a:off x="11031962" y="5819309"/>
            <a:ext cx="310206" cy="322034"/>
          </a:xfrm>
          <a:prstGeom prst="rect">
            <a:avLst/>
          </a:prstGeom>
          <a:solidFill>
            <a:srgbClr val="004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1" name="Rectangle 90">
            <a:extLst>
              <a:ext uri="{FF2B5EF4-FFF2-40B4-BE49-F238E27FC236}">
                <a16:creationId xmlns:a16="http://schemas.microsoft.com/office/drawing/2014/main" id="{47004CD4-AF8B-4AC1-B249-88902090CFA4}"/>
              </a:ext>
            </a:extLst>
          </p:cNvPr>
          <p:cNvSpPr/>
          <p:nvPr userDrawn="1"/>
        </p:nvSpPr>
        <p:spPr>
          <a:xfrm>
            <a:off x="10461440" y="6312703"/>
            <a:ext cx="200025" cy="181687"/>
          </a:xfrm>
          <a:prstGeom prst="rect">
            <a:avLst/>
          </a:prstGeom>
          <a:solidFill>
            <a:srgbClr val="0079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2" name="Rectangle 91">
            <a:extLst>
              <a:ext uri="{FF2B5EF4-FFF2-40B4-BE49-F238E27FC236}">
                <a16:creationId xmlns:a16="http://schemas.microsoft.com/office/drawing/2014/main" id="{48C1F242-189C-41BA-BF27-DB0C0B2E6F08}"/>
              </a:ext>
            </a:extLst>
          </p:cNvPr>
          <p:cNvSpPr/>
          <p:nvPr userDrawn="1"/>
        </p:nvSpPr>
        <p:spPr>
          <a:xfrm>
            <a:off x="9444375" y="5951184"/>
            <a:ext cx="200025" cy="181687"/>
          </a:xfrm>
          <a:prstGeom prst="rect">
            <a:avLst/>
          </a:prstGeom>
          <a:solidFill>
            <a:srgbClr val="0075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3" name="Rectangle 92">
            <a:extLst>
              <a:ext uri="{FF2B5EF4-FFF2-40B4-BE49-F238E27FC236}">
                <a16:creationId xmlns:a16="http://schemas.microsoft.com/office/drawing/2014/main" id="{78D8AE30-70B5-4270-A8CC-3E548D9CC1F4}"/>
              </a:ext>
            </a:extLst>
          </p:cNvPr>
          <p:cNvSpPr/>
          <p:nvPr userDrawn="1"/>
        </p:nvSpPr>
        <p:spPr>
          <a:xfrm>
            <a:off x="9270934" y="6676313"/>
            <a:ext cx="200025" cy="181687"/>
          </a:xfrm>
          <a:prstGeom prst="rect">
            <a:avLst/>
          </a:prstGeom>
          <a:solidFill>
            <a:srgbClr val="004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5" name="Rectangle 94">
            <a:extLst>
              <a:ext uri="{FF2B5EF4-FFF2-40B4-BE49-F238E27FC236}">
                <a16:creationId xmlns:a16="http://schemas.microsoft.com/office/drawing/2014/main" id="{F584F5D1-C151-495B-9650-82543934348F}"/>
              </a:ext>
            </a:extLst>
          </p:cNvPr>
          <p:cNvSpPr/>
          <p:nvPr userDrawn="1"/>
        </p:nvSpPr>
        <p:spPr>
          <a:xfrm>
            <a:off x="4141315" y="6362445"/>
            <a:ext cx="200025" cy="181687"/>
          </a:xfrm>
          <a:prstGeom prst="rect">
            <a:avLst/>
          </a:prstGeom>
          <a:solidFill>
            <a:srgbClr val="007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6" name="Rectangle 95">
            <a:extLst>
              <a:ext uri="{FF2B5EF4-FFF2-40B4-BE49-F238E27FC236}">
                <a16:creationId xmlns:a16="http://schemas.microsoft.com/office/drawing/2014/main" id="{490271FF-1F82-4901-B3DA-C1907C475A33}"/>
              </a:ext>
            </a:extLst>
          </p:cNvPr>
          <p:cNvSpPr/>
          <p:nvPr userDrawn="1"/>
        </p:nvSpPr>
        <p:spPr>
          <a:xfrm>
            <a:off x="3109780" y="5909248"/>
            <a:ext cx="200025" cy="181687"/>
          </a:xfrm>
          <a:prstGeom prst="rect">
            <a:avLst/>
          </a:prstGeom>
          <a:solidFill>
            <a:srgbClr val="0175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7" name="Rectangle 96">
            <a:extLst>
              <a:ext uri="{FF2B5EF4-FFF2-40B4-BE49-F238E27FC236}">
                <a16:creationId xmlns:a16="http://schemas.microsoft.com/office/drawing/2014/main" id="{C51250A2-C9D0-401E-9F73-58D618A08287}"/>
              </a:ext>
            </a:extLst>
          </p:cNvPr>
          <p:cNvSpPr/>
          <p:nvPr userDrawn="1"/>
        </p:nvSpPr>
        <p:spPr>
          <a:xfrm>
            <a:off x="2942547" y="6676313"/>
            <a:ext cx="200025" cy="181687"/>
          </a:xfrm>
          <a:prstGeom prst="rect">
            <a:avLst/>
          </a:prstGeom>
          <a:solidFill>
            <a:srgbClr val="0044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8" name="Rectangle 97">
            <a:extLst>
              <a:ext uri="{FF2B5EF4-FFF2-40B4-BE49-F238E27FC236}">
                <a16:creationId xmlns:a16="http://schemas.microsoft.com/office/drawing/2014/main" id="{130A528B-1001-440F-BEDC-3819508E585D}"/>
              </a:ext>
            </a:extLst>
          </p:cNvPr>
          <p:cNvSpPr/>
          <p:nvPr userDrawn="1"/>
        </p:nvSpPr>
        <p:spPr>
          <a:xfrm>
            <a:off x="1279085" y="6134097"/>
            <a:ext cx="200025" cy="181687"/>
          </a:xfrm>
          <a:prstGeom prst="rect">
            <a:avLst/>
          </a:prstGeom>
          <a:solidFill>
            <a:srgbClr val="027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9" name="Rectangle 98">
            <a:extLst>
              <a:ext uri="{FF2B5EF4-FFF2-40B4-BE49-F238E27FC236}">
                <a16:creationId xmlns:a16="http://schemas.microsoft.com/office/drawing/2014/main" id="{6B0214DE-0728-4A04-9366-C19DB97ACCC0}"/>
              </a:ext>
            </a:extLst>
          </p:cNvPr>
          <p:cNvSpPr/>
          <p:nvPr userDrawn="1"/>
        </p:nvSpPr>
        <p:spPr>
          <a:xfrm>
            <a:off x="0" y="5900744"/>
            <a:ext cx="143969" cy="183284"/>
          </a:xfrm>
          <a:prstGeom prst="rect">
            <a:avLst/>
          </a:prstGeom>
          <a:solidFill>
            <a:srgbClr val="0075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0" name="Rectangle 99">
            <a:extLst>
              <a:ext uri="{FF2B5EF4-FFF2-40B4-BE49-F238E27FC236}">
                <a16:creationId xmlns:a16="http://schemas.microsoft.com/office/drawing/2014/main" id="{5ACC3374-2AB2-49CD-B39F-F7AAC5FBC762}"/>
              </a:ext>
            </a:extLst>
          </p:cNvPr>
          <p:cNvSpPr/>
          <p:nvPr userDrawn="1"/>
        </p:nvSpPr>
        <p:spPr>
          <a:xfrm>
            <a:off x="948170" y="6334478"/>
            <a:ext cx="200025" cy="181687"/>
          </a:xfrm>
          <a:prstGeom prst="rect">
            <a:avLst/>
          </a:prstGeom>
          <a:solidFill>
            <a:srgbClr val="005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1" name="Rectangle 100">
            <a:extLst>
              <a:ext uri="{FF2B5EF4-FFF2-40B4-BE49-F238E27FC236}">
                <a16:creationId xmlns:a16="http://schemas.microsoft.com/office/drawing/2014/main" id="{C6524D1B-FA05-413A-828D-463D74E08BEE}"/>
              </a:ext>
            </a:extLst>
          </p:cNvPr>
          <p:cNvSpPr/>
          <p:nvPr userDrawn="1"/>
        </p:nvSpPr>
        <p:spPr>
          <a:xfrm>
            <a:off x="7641153" y="6141344"/>
            <a:ext cx="200025" cy="181687"/>
          </a:xfrm>
          <a:prstGeom prst="rect">
            <a:avLst/>
          </a:prstGeom>
          <a:solidFill>
            <a:srgbClr val="007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2" name="Rectangle 101">
            <a:extLst>
              <a:ext uri="{FF2B5EF4-FFF2-40B4-BE49-F238E27FC236}">
                <a16:creationId xmlns:a16="http://schemas.microsoft.com/office/drawing/2014/main" id="{EAEBBA66-5260-4FAE-BE01-087022C1A9BD}"/>
              </a:ext>
            </a:extLst>
          </p:cNvPr>
          <p:cNvSpPr/>
          <p:nvPr userDrawn="1"/>
        </p:nvSpPr>
        <p:spPr>
          <a:xfrm>
            <a:off x="4489845" y="6134097"/>
            <a:ext cx="200025" cy="181687"/>
          </a:xfrm>
          <a:prstGeom prst="rect">
            <a:avLst/>
          </a:prstGeom>
          <a:solidFill>
            <a:srgbClr val="01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3" name="Rectangle 102">
            <a:extLst>
              <a:ext uri="{FF2B5EF4-FFF2-40B4-BE49-F238E27FC236}">
                <a16:creationId xmlns:a16="http://schemas.microsoft.com/office/drawing/2014/main" id="{7BDF52B7-E97A-4996-A30F-56BF52DD97D4}"/>
              </a:ext>
            </a:extLst>
          </p:cNvPr>
          <p:cNvSpPr/>
          <p:nvPr userDrawn="1"/>
        </p:nvSpPr>
        <p:spPr>
          <a:xfrm>
            <a:off x="10794362" y="6141343"/>
            <a:ext cx="200025" cy="181687"/>
          </a:xfrm>
          <a:prstGeom prst="rect">
            <a:avLst/>
          </a:prstGeom>
          <a:solidFill>
            <a:srgbClr val="0075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5" name="Rectangle 104">
            <a:extLst>
              <a:ext uri="{FF2B5EF4-FFF2-40B4-BE49-F238E27FC236}">
                <a16:creationId xmlns:a16="http://schemas.microsoft.com/office/drawing/2014/main" id="{E02756C4-F36A-4C14-A5B8-9459C645A7D2}"/>
              </a:ext>
            </a:extLst>
          </p:cNvPr>
          <p:cNvSpPr/>
          <p:nvPr userDrawn="1"/>
        </p:nvSpPr>
        <p:spPr>
          <a:xfrm>
            <a:off x="12094502" y="6042027"/>
            <a:ext cx="97498" cy="322034"/>
          </a:xfrm>
          <a:prstGeom prst="rect">
            <a:avLst/>
          </a:prstGeom>
          <a:solidFill>
            <a:srgbClr val="006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3" name="Rectangle 42">
            <a:extLst>
              <a:ext uri="{FF2B5EF4-FFF2-40B4-BE49-F238E27FC236}">
                <a16:creationId xmlns:a16="http://schemas.microsoft.com/office/drawing/2014/main" id="{2EB44798-8014-4881-9779-A16BAF1CCDA9}"/>
              </a:ext>
            </a:extLst>
          </p:cNvPr>
          <p:cNvSpPr/>
          <p:nvPr userDrawn="1"/>
        </p:nvSpPr>
        <p:spPr>
          <a:xfrm>
            <a:off x="6199152" y="6676313"/>
            <a:ext cx="200025" cy="181687"/>
          </a:xfrm>
          <a:prstGeom prst="rect">
            <a:avLst/>
          </a:prstGeom>
          <a:solidFill>
            <a:srgbClr val="01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5" name="Rectangle 44">
            <a:extLst>
              <a:ext uri="{FF2B5EF4-FFF2-40B4-BE49-F238E27FC236}">
                <a16:creationId xmlns:a16="http://schemas.microsoft.com/office/drawing/2014/main" id="{F6720718-2653-48F6-93D2-CA0055C05E59}"/>
              </a:ext>
            </a:extLst>
          </p:cNvPr>
          <p:cNvSpPr/>
          <p:nvPr userDrawn="1"/>
        </p:nvSpPr>
        <p:spPr>
          <a:xfrm>
            <a:off x="10661465" y="6539250"/>
            <a:ext cx="310206" cy="322034"/>
          </a:xfrm>
          <a:prstGeom prst="rect">
            <a:avLst/>
          </a:prstGeom>
          <a:solidFill>
            <a:srgbClr val="0042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6" name="Rectangle 45">
            <a:extLst>
              <a:ext uri="{FF2B5EF4-FFF2-40B4-BE49-F238E27FC236}">
                <a16:creationId xmlns:a16="http://schemas.microsoft.com/office/drawing/2014/main" id="{F0A9D11D-DD80-4197-A5D7-4E3F5E28E310}"/>
              </a:ext>
            </a:extLst>
          </p:cNvPr>
          <p:cNvSpPr/>
          <p:nvPr userDrawn="1"/>
        </p:nvSpPr>
        <p:spPr>
          <a:xfrm>
            <a:off x="6523808" y="6137413"/>
            <a:ext cx="685801" cy="720587"/>
          </a:xfrm>
          <a:prstGeom prst="rect">
            <a:avLst/>
          </a:prstGeom>
          <a:solidFill>
            <a:srgbClr val="01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47" name="Rectangle 46">
            <a:extLst>
              <a:ext uri="{FF2B5EF4-FFF2-40B4-BE49-F238E27FC236}">
                <a16:creationId xmlns:a16="http://schemas.microsoft.com/office/drawing/2014/main" id="{9D86607C-AACC-4ABA-BB20-4E0103ED13C1}"/>
              </a:ext>
            </a:extLst>
          </p:cNvPr>
          <p:cNvSpPr/>
          <p:nvPr userDrawn="1"/>
        </p:nvSpPr>
        <p:spPr>
          <a:xfrm>
            <a:off x="6328480" y="5950563"/>
            <a:ext cx="200025" cy="181687"/>
          </a:xfrm>
          <a:prstGeom prst="rect">
            <a:avLst/>
          </a:prstGeom>
          <a:solidFill>
            <a:srgbClr val="007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9" name="Rectangle 48">
            <a:extLst>
              <a:ext uri="{FF2B5EF4-FFF2-40B4-BE49-F238E27FC236}">
                <a16:creationId xmlns:a16="http://schemas.microsoft.com/office/drawing/2014/main" id="{7E4B136B-0E86-4EFD-8D45-7D6186229BE5}"/>
              </a:ext>
            </a:extLst>
          </p:cNvPr>
          <p:cNvSpPr/>
          <p:nvPr userDrawn="1"/>
        </p:nvSpPr>
        <p:spPr>
          <a:xfrm>
            <a:off x="1803248" y="6132250"/>
            <a:ext cx="685800" cy="724093"/>
          </a:xfrm>
          <a:prstGeom prst="rect">
            <a:avLst/>
          </a:prstGeom>
          <a:solidFill>
            <a:srgbClr val="015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0" name="Rectangle 49">
            <a:extLst>
              <a:ext uri="{FF2B5EF4-FFF2-40B4-BE49-F238E27FC236}">
                <a16:creationId xmlns:a16="http://schemas.microsoft.com/office/drawing/2014/main" id="{DE7DB357-D0D8-4991-981D-0135E3C7F9FE}"/>
              </a:ext>
            </a:extLst>
          </p:cNvPr>
          <p:cNvSpPr/>
          <p:nvPr userDrawn="1"/>
        </p:nvSpPr>
        <p:spPr>
          <a:xfrm>
            <a:off x="1499179" y="5797672"/>
            <a:ext cx="319731" cy="335949"/>
          </a:xfrm>
          <a:prstGeom prst="rect">
            <a:avLst/>
          </a:prstGeom>
          <a:solidFill>
            <a:srgbClr val="003E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1" name="Rectangle 50">
            <a:extLst>
              <a:ext uri="{FF2B5EF4-FFF2-40B4-BE49-F238E27FC236}">
                <a16:creationId xmlns:a16="http://schemas.microsoft.com/office/drawing/2014/main" id="{24EE444D-879A-48FA-8986-FE9BF5E1E0B9}"/>
              </a:ext>
            </a:extLst>
          </p:cNvPr>
          <p:cNvSpPr/>
          <p:nvPr userDrawn="1"/>
        </p:nvSpPr>
        <p:spPr>
          <a:xfrm>
            <a:off x="11349993" y="6138273"/>
            <a:ext cx="685800" cy="720587"/>
          </a:xfrm>
          <a:prstGeom prst="rect">
            <a:avLst/>
          </a:prstGeom>
          <a:solidFill>
            <a:srgbClr val="006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76" name="Picture 75" descr="A picture containing text, clipart&#10;&#10;Description automatically generated">
            <a:extLst>
              <a:ext uri="{FF2B5EF4-FFF2-40B4-BE49-F238E27FC236}">
                <a16:creationId xmlns:a16="http://schemas.microsoft.com/office/drawing/2014/main" id="{5222EB53-FFC9-4904-A0E0-E11179C6F3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32561" y="0"/>
            <a:ext cx="1126878" cy="1126878"/>
          </a:xfrm>
          <a:prstGeom prst="rect">
            <a:avLst/>
          </a:prstGeom>
        </p:spPr>
      </p:pic>
    </p:spTree>
    <p:extLst>
      <p:ext uri="{BB962C8B-B14F-4D97-AF65-F5344CB8AC3E}">
        <p14:creationId xmlns:p14="http://schemas.microsoft.com/office/powerpoint/2010/main" val="1579755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6A680-C8B6-CC9D-2EE7-14A2F8D22674}"/>
              </a:ext>
            </a:extLst>
          </p:cNvPr>
          <p:cNvSpPr>
            <a:spLocks noGrp="1"/>
          </p:cNvSpPr>
          <p:nvPr>
            <p:ph type="title"/>
          </p:nvPr>
        </p:nvSpPr>
        <p:spPr>
          <a:xfrm>
            <a:off x="839788" y="365125"/>
            <a:ext cx="10515600" cy="1325563"/>
          </a:xfrm>
        </p:spPr>
        <p:txBody>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0C769AAC-4FB9-824B-1DBC-D7A45F8AF0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C45E7A-FFF2-78AF-DFB3-AA84BABD27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Text Placeholder 4">
            <a:extLst>
              <a:ext uri="{FF2B5EF4-FFF2-40B4-BE49-F238E27FC236}">
                <a16:creationId xmlns:a16="http://schemas.microsoft.com/office/drawing/2014/main" id="{A711CBDB-8005-4404-136A-ED776EDC49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D41461-F364-DA58-C17B-A5135A7A34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7" name="Date Placeholder 6">
            <a:extLst>
              <a:ext uri="{FF2B5EF4-FFF2-40B4-BE49-F238E27FC236}">
                <a16:creationId xmlns:a16="http://schemas.microsoft.com/office/drawing/2014/main" id="{A16963A5-6775-B9E9-8769-968F3AF52BA5}"/>
              </a:ext>
            </a:extLst>
          </p:cNvPr>
          <p:cNvSpPr>
            <a:spLocks noGrp="1"/>
          </p:cNvSpPr>
          <p:nvPr>
            <p:ph type="dt" sz="half" idx="10"/>
          </p:nvPr>
        </p:nvSpPr>
        <p:spPr/>
        <p:txBody>
          <a:bodyPr/>
          <a:lstStyle/>
          <a:p>
            <a:fld id="{4AA6A8B5-12DB-48C7-B13E-6BE089462A9C}" type="datetimeFigureOut">
              <a:rPr lang="LID4096" smtClean="0"/>
              <a:t>12/10/2024</a:t>
            </a:fld>
            <a:endParaRPr lang="LID4096"/>
          </a:p>
        </p:txBody>
      </p:sp>
      <p:sp>
        <p:nvSpPr>
          <p:cNvPr id="8" name="Footer Placeholder 7">
            <a:extLst>
              <a:ext uri="{FF2B5EF4-FFF2-40B4-BE49-F238E27FC236}">
                <a16:creationId xmlns:a16="http://schemas.microsoft.com/office/drawing/2014/main" id="{91E20690-46BA-FE0C-C79E-46F5FEF1C948}"/>
              </a:ext>
            </a:extLst>
          </p:cNvPr>
          <p:cNvSpPr>
            <a:spLocks noGrp="1"/>
          </p:cNvSpPr>
          <p:nvPr>
            <p:ph type="ftr" sz="quarter" idx="11"/>
          </p:nvPr>
        </p:nvSpPr>
        <p:spPr/>
        <p:txBody>
          <a:bodyPr/>
          <a:lstStyle/>
          <a:p>
            <a:endParaRPr lang="LID4096"/>
          </a:p>
        </p:txBody>
      </p:sp>
      <p:sp>
        <p:nvSpPr>
          <p:cNvPr id="9" name="Slide Number Placeholder 8">
            <a:extLst>
              <a:ext uri="{FF2B5EF4-FFF2-40B4-BE49-F238E27FC236}">
                <a16:creationId xmlns:a16="http://schemas.microsoft.com/office/drawing/2014/main" id="{48239309-8A55-F121-9256-F5B1DCD64BCD}"/>
              </a:ext>
            </a:extLst>
          </p:cNvPr>
          <p:cNvSpPr>
            <a:spLocks noGrp="1"/>
          </p:cNvSpPr>
          <p:nvPr>
            <p:ph type="sldNum" sz="quarter" idx="12"/>
          </p:nvPr>
        </p:nvSpPr>
        <p:spPr/>
        <p:txBody>
          <a:bodyPr/>
          <a:lstStyle/>
          <a:p>
            <a:fld id="{8485DACD-478A-4AC6-82CF-F1582751443E}" type="slidenum">
              <a:rPr lang="LID4096" smtClean="0"/>
              <a:t>‹#›</a:t>
            </a:fld>
            <a:endParaRPr lang="LID4096"/>
          </a:p>
        </p:txBody>
      </p:sp>
    </p:spTree>
    <p:extLst>
      <p:ext uri="{BB962C8B-B14F-4D97-AF65-F5344CB8AC3E}">
        <p14:creationId xmlns:p14="http://schemas.microsoft.com/office/powerpoint/2010/main" val="3277416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E5845-A8BE-75CF-64ED-0CC5DD399963}"/>
              </a:ext>
            </a:extLst>
          </p:cNvPr>
          <p:cNvSpPr>
            <a:spLocks noGrp="1"/>
          </p:cNvSpPr>
          <p:nvPr>
            <p:ph type="title"/>
          </p:nvPr>
        </p:nvSpPr>
        <p:spPr/>
        <p:txBody>
          <a:bodyPr/>
          <a:lstStyle/>
          <a:p>
            <a:r>
              <a:rPr lang="en-US"/>
              <a:t>Click to edit Master title style</a:t>
            </a:r>
            <a:endParaRPr lang="LID4096"/>
          </a:p>
        </p:txBody>
      </p:sp>
      <p:sp>
        <p:nvSpPr>
          <p:cNvPr id="3" name="Date Placeholder 2">
            <a:extLst>
              <a:ext uri="{FF2B5EF4-FFF2-40B4-BE49-F238E27FC236}">
                <a16:creationId xmlns:a16="http://schemas.microsoft.com/office/drawing/2014/main" id="{13BAFFBF-1A16-3C4A-1976-6C4C1D416842}"/>
              </a:ext>
            </a:extLst>
          </p:cNvPr>
          <p:cNvSpPr>
            <a:spLocks noGrp="1"/>
          </p:cNvSpPr>
          <p:nvPr>
            <p:ph type="dt" sz="half" idx="10"/>
          </p:nvPr>
        </p:nvSpPr>
        <p:spPr/>
        <p:txBody>
          <a:bodyPr/>
          <a:lstStyle/>
          <a:p>
            <a:fld id="{4AA6A8B5-12DB-48C7-B13E-6BE089462A9C}" type="datetimeFigureOut">
              <a:rPr lang="LID4096" smtClean="0"/>
              <a:t>12/10/2024</a:t>
            </a:fld>
            <a:endParaRPr lang="LID4096"/>
          </a:p>
        </p:txBody>
      </p:sp>
      <p:sp>
        <p:nvSpPr>
          <p:cNvPr id="4" name="Footer Placeholder 3">
            <a:extLst>
              <a:ext uri="{FF2B5EF4-FFF2-40B4-BE49-F238E27FC236}">
                <a16:creationId xmlns:a16="http://schemas.microsoft.com/office/drawing/2014/main" id="{0B89440C-092C-B615-2057-035E5D67D27A}"/>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3BD7BA18-5F19-C911-05E6-3092F4394ED5}"/>
              </a:ext>
            </a:extLst>
          </p:cNvPr>
          <p:cNvSpPr>
            <a:spLocks noGrp="1"/>
          </p:cNvSpPr>
          <p:nvPr>
            <p:ph type="sldNum" sz="quarter" idx="12"/>
          </p:nvPr>
        </p:nvSpPr>
        <p:spPr/>
        <p:txBody>
          <a:bodyPr/>
          <a:lstStyle/>
          <a:p>
            <a:fld id="{8485DACD-478A-4AC6-82CF-F1582751443E}" type="slidenum">
              <a:rPr lang="LID4096" smtClean="0"/>
              <a:t>‹#›</a:t>
            </a:fld>
            <a:endParaRPr lang="LID4096"/>
          </a:p>
        </p:txBody>
      </p:sp>
    </p:spTree>
    <p:extLst>
      <p:ext uri="{BB962C8B-B14F-4D97-AF65-F5344CB8AC3E}">
        <p14:creationId xmlns:p14="http://schemas.microsoft.com/office/powerpoint/2010/main" val="2954213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7B002A-6660-146C-229C-CB02B5D0433E}"/>
              </a:ext>
            </a:extLst>
          </p:cNvPr>
          <p:cNvSpPr>
            <a:spLocks noGrp="1"/>
          </p:cNvSpPr>
          <p:nvPr>
            <p:ph type="dt" sz="half" idx="10"/>
          </p:nvPr>
        </p:nvSpPr>
        <p:spPr/>
        <p:txBody>
          <a:bodyPr/>
          <a:lstStyle/>
          <a:p>
            <a:fld id="{4AA6A8B5-12DB-48C7-B13E-6BE089462A9C}" type="datetimeFigureOut">
              <a:rPr lang="LID4096" smtClean="0"/>
              <a:t>12/10/2024</a:t>
            </a:fld>
            <a:endParaRPr lang="LID4096"/>
          </a:p>
        </p:txBody>
      </p:sp>
      <p:sp>
        <p:nvSpPr>
          <p:cNvPr id="3" name="Footer Placeholder 2">
            <a:extLst>
              <a:ext uri="{FF2B5EF4-FFF2-40B4-BE49-F238E27FC236}">
                <a16:creationId xmlns:a16="http://schemas.microsoft.com/office/drawing/2014/main" id="{F280AC1F-680F-CB0C-3AA0-8AC2080F0466}"/>
              </a:ext>
            </a:extLst>
          </p:cNvPr>
          <p:cNvSpPr>
            <a:spLocks noGrp="1"/>
          </p:cNvSpPr>
          <p:nvPr>
            <p:ph type="ftr" sz="quarter" idx="11"/>
          </p:nvPr>
        </p:nvSpPr>
        <p:spPr/>
        <p:txBody>
          <a:bodyPr/>
          <a:lstStyle/>
          <a:p>
            <a:endParaRPr lang="LID4096"/>
          </a:p>
        </p:txBody>
      </p:sp>
      <p:sp>
        <p:nvSpPr>
          <p:cNvPr id="4" name="Slide Number Placeholder 3">
            <a:extLst>
              <a:ext uri="{FF2B5EF4-FFF2-40B4-BE49-F238E27FC236}">
                <a16:creationId xmlns:a16="http://schemas.microsoft.com/office/drawing/2014/main" id="{43A46A54-EC8A-8ED4-29F4-9240678439D9}"/>
              </a:ext>
            </a:extLst>
          </p:cNvPr>
          <p:cNvSpPr>
            <a:spLocks noGrp="1"/>
          </p:cNvSpPr>
          <p:nvPr>
            <p:ph type="sldNum" sz="quarter" idx="12"/>
          </p:nvPr>
        </p:nvSpPr>
        <p:spPr/>
        <p:txBody>
          <a:bodyPr/>
          <a:lstStyle/>
          <a:p>
            <a:fld id="{8485DACD-478A-4AC6-82CF-F1582751443E}" type="slidenum">
              <a:rPr lang="LID4096" smtClean="0"/>
              <a:t>‹#›</a:t>
            </a:fld>
            <a:endParaRPr lang="LID4096"/>
          </a:p>
        </p:txBody>
      </p:sp>
    </p:spTree>
    <p:extLst>
      <p:ext uri="{BB962C8B-B14F-4D97-AF65-F5344CB8AC3E}">
        <p14:creationId xmlns:p14="http://schemas.microsoft.com/office/powerpoint/2010/main" val="226734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A6C22-56FC-E581-76DC-120A02EBFF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Content Placeholder 2">
            <a:extLst>
              <a:ext uri="{FF2B5EF4-FFF2-40B4-BE49-F238E27FC236}">
                <a16:creationId xmlns:a16="http://schemas.microsoft.com/office/drawing/2014/main" id="{A5002E1D-1654-5913-CC6D-246C740BA5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Text Placeholder 3">
            <a:extLst>
              <a:ext uri="{FF2B5EF4-FFF2-40B4-BE49-F238E27FC236}">
                <a16:creationId xmlns:a16="http://schemas.microsoft.com/office/drawing/2014/main" id="{19421FCE-E09B-A2D9-88F9-88113EB1D7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2A5569-8285-F177-E0CA-0E8B485C8FE6}"/>
              </a:ext>
            </a:extLst>
          </p:cNvPr>
          <p:cNvSpPr>
            <a:spLocks noGrp="1"/>
          </p:cNvSpPr>
          <p:nvPr>
            <p:ph type="dt" sz="half" idx="10"/>
          </p:nvPr>
        </p:nvSpPr>
        <p:spPr/>
        <p:txBody>
          <a:bodyPr/>
          <a:lstStyle/>
          <a:p>
            <a:fld id="{4AA6A8B5-12DB-48C7-B13E-6BE089462A9C}" type="datetimeFigureOut">
              <a:rPr lang="LID4096" smtClean="0"/>
              <a:t>12/10/2024</a:t>
            </a:fld>
            <a:endParaRPr lang="LID4096"/>
          </a:p>
        </p:txBody>
      </p:sp>
      <p:sp>
        <p:nvSpPr>
          <p:cNvPr id="6" name="Footer Placeholder 5">
            <a:extLst>
              <a:ext uri="{FF2B5EF4-FFF2-40B4-BE49-F238E27FC236}">
                <a16:creationId xmlns:a16="http://schemas.microsoft.com/office/drawing/2014/main" id="{4478F737-EE3E-970A-E503-97680D2743F7}"/>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4DF4F3DA-2163-85A7-CE1D-A1CA38730948}"/>
              </a:ext>
            </a:extLst>
          </p:cNvPr>
          <p:cNvSpPr>
            <a:spLocks noGrp="1"/>
          </p:cNvSpPr>
          <p:nvPr>
            <p:ph type="sldNum" sz="quarter" idx="12"/>
          </p:nvPr>
        </p:nvSpPr>
        <p:spPr/>
        <p:txBody>
          <a:bodyPr/>
          <a:lstStyle/>
          <a:p>
            <a:fld id="{8485DACD-478A-4AC6-82CF-F1582751443E}" type="slidenum">
              <a:rPr lang="LID4096" smtClean="0"/>
              <a:t>‹#›</a:t>
            </a:fld>
            <a:endParaRPr lang="LID4096"/>
          </a:p>
        </p:txBody>
      </p:sp>
    </p:spTree>
    <p:extLst>
      <p:ext uri="{BB962C8B-B14F-4D97-AF65-F5344CB8AC3E}">
        <p14:creationId xmlns:p14="http://schemas.microsoft.com/office/powerpoint/2010/main" val="1197845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A840E-7C44-AB77-ADA6-9CA06022FC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Picture Placeholder 2">
            <a:extLst>
              <a:ext uri="{FF2B5EF4-FFF2-40B4-BE49-F238E27FC236}">
                <a16:creationId xmlns:a16="http://schemas.microsoft.com/office/drawing/2014/main" id="{4D95A015-B7F1-0451-7C89-3307A42076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ID4096"/>
          </a:p>
        </p:txBody>
      </p:sp>
      <p:sp>
        <p:nvSpPr>
          <p:cNvPr id="4" name="Text Placeholder 3">
            <a:extLst>
              <a:ext uri="{FF2B5EF4-FFF2-40B4-BE49-F238E27FC236}">
                <a16:creationId xmlns:a16="http://schemas.microsoft.com/office/drawing/2014/main" id="{A2682E9C-73F5-2FE1-F6F1-B3BA2C3B08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1449FB-5342-92A6-C495-4C43823C7D01}"/>
              </a:ext>
            </a:extLst>
          </p:cNvPr>
          <p:cNvSpPr>
            <a:spLocks noGrp="1"/>
          </p:cNvSpPr>
          <p:nvPr>
            <p:ph type="dt" sz="half" idx="10"/>
          </p:nvPr>
        </p:nvSpPr>
        <p:spPr/>
        <p:txBody>
          <a:bodyPr/>
          <a:lstStyle/>
          <a:p>
            <a:fld id="{4AA6A8B5-12DB-48C7-B13E-6BE089462A9C}" type="datetimeFigureOut">
              <a:rPr lang="LID4096" smtClean="0"/>
              <a:t>12/10/2024</a:t>
            </a:fld>
            <a:endParaRPr lang="LID4096"/>
          </a:p>
        </p:txBody>
      </p:sp>
      <p:sp>
        <p:nvSpPr>
          <p:cNvPr id="6" name="Footer Placeholder 5">
            <a:extLst>
              <a:ext uri="{FF2B5EF4-FFF2-40B4-BE49-F238E27FC236}">
                <a16:creationId xmlns:a16="http://schemas.microsoft.com/office/drawing/2014/main" id="{A8824710-CA73-9280-8B77-A996CD2BEF98}"/>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0668A0B2-4E98-8ADA-D7E0-ED0CFE4A29E2}"/>
              </a:ext>
            </a:extLst>
          </p:cNvPr>
          <p:cNvSpPr>
            <a:spLocks noGrp="1"/>
          </p:cNvSpPr>
          <p:nvPr>
            <p:ph type="sldNum" sz="quarter" idx="12"/>
          </p:nvPr>
        </p:nvSpPr>
        <p:spPr/>
        <p:txBody>
          <a:bodyPr/>
          <a:lstStyle/>
          <a:p>
            <a:fld id="{8485DACD-478A-4AC6-82CF-F1582751443E}" type="slidenum">
              <a:rPr lang="LID4096" smtClean="0"/>
              <a:t>‹#›</a:t>
            </a:fld>
            <a:endParaRPr lang="LID4096"/>
          </a:p>
        </p:txBody>
      </p:sp>
    </p:spTree>
    <p:extLst>
      <p:ext uri="{BB962C8B-B14F-4D97-AF65-F5344CB8AC3E}">
        <p14:creationId xmlns:p14="http://schemas.microsoft.com/office/powerpoint/2010/main" val="1591235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theme" Target="../theme/theme5.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8CA9E3-17BE-6AA4-B1B7-7C72390D3C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9BE24828-1A09-DFF6-FF40-B9F40B5B25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3D897291-B371-827E-4CB1-21203D440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AA6A8B5-12DB-48C7-B13E-6BE089462A9C}" type="datetimeFigureOut">
              <a:rPr lang="LID4096" smtClean="0"/>
              <a:t>12/10/2024</a:t>
            </a:fld>
            <a:endParaRPr lang="LID4096"/>
          </a:p>
        </p:txBody>
      </p:sp>
      <p:sp>
        <p:nvSpPr>
          <p:cNvPr id="5" name="Footer Placeholder 4">
            <a:extLst>
              <a:ext uri="{FF2B5EF4-FFF2-40B4-BE49-F238E27FC236}">
                <a16:creationId xmlns:a16="http://schemas.microsoft.com/office/drawing/2014/main" id="{A3D19ED2-2780-F152-0D15-87E81D29A0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LID4096"/>
          </a:p>
        </p:txBody>
      </p:sp>
      <p:sp>
        <p:nvSpPr>
          <p:cNvPr id="6" name="Slide Number Placeholder 5">
            <a:extLst>
              <a:ext uri="{FF2B5EF4-FFF2-40B4-BE49-F238E27FC236}">
                <a16:creationId xmlns:a16="http://schemas.microsoft.com/office/drawing/2014/main" id="{8A04CD81-80ED-5BD6-5CF5-8F5B3AE5FA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485DACD-478A-4AC6-82CF-F1582751443E}" type="slidenum">
              <a:rPr lang="LID4096" smtClean="0"/>
              <a:t>‹#›</a:t>
            </a:fld>
            <a:endParaRPr lang="LID4096"/>
          </a:p>
        </p:txBody>
      </p:sp>
    </p:spTree>
    <p:extLst>
      <p:ext uri="{BB962C8B-B14F-4D97-AF65-F5344CB8AC3E}">
        <p14:creationId xmlns:p14="http://schemas.microsoft.com/office/powerpoint/2010/main" val="2599485142"/>
      </p:ext>
    </p:extLst>
  </p:cSld>
  <p:clrMap bg1="lt1" tx1="dk1" bg2="lt2" tx2="dk2" accent1="accent1" accent2="accent2" accent3="accent3" accent4="accent4" accent5="accent5" accent6="accent6" hlink="hlink" folHlink="folHlink"/>
  <p:sldLayoutIdLst>
    <p:sldLayoutId id="2147483906" r:id="rId1"/>
    <p:sldLayoutId id="2147483672" r:id="rId2"/>
    <p:sldLayoutId id="2147483918" r:id="rId3"/>
    <p:sldLayoutId id="2147483652" r:id="rId4"/>
    <p:sldLayoutId id="2147483905" r:id="rId5"/>
    <p:sldLayoutId id="2147483654" r:id="rId6"/>
    <p:sldLayoutId id="2147483919" r:id="rId7"/>
    <p:sldLayoutId id="2147483907"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2BA626-4DD2-46DE-BDB3-FBAECF4210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4088D5-93DB-40F7-B099-94E9A055F1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516A20-EFD3-4BF2-A8B2-43485A2DE0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6E23FB-AA3E-457F-95C4-233938D7F3F9}" type="datetime1">
              <a:rPr lang="en-US" smtClean="0"/>
              <a:t>12/10/2024</a:t>
            </a:fld>
            <a:endParaRPr lang="en-US"/>
          </a:p>
        </p:txBody>
      </p:sp>
      <p:sp>
        <p:nvSpPr>
          <p:cNvPr id="5" name="Footer Placeholder 4">
            <a:extLst>
              <a:ext uri="{FF2B5EF4-FFF2-40B4-BE49-F238E27FC236}">
                <a16:creationId xmlns:a16="http://schemas.microsoft.com/office/drawing/2014/main" id="{C06DD86A-5503-4F68-8D80-2CD20468BD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D03CEC-98C7-41A5-9808-1BB27CAAC7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0F2157-E3F9-46D2-BFCD-3102FB51AAE5}" type="slidenum">
              <a:rPr lang="en-US" smtClean="0"/>
              <a:t>‹#›</a:t>
            </a:fld>
            <a:endParaRPr lang="en-US"/>
          </a:p>
        </p:txBody>
      </p:sp>
    </p:spTree>
    <p:extLst>
      <p:ext uri="{BB962C8B-B14F-4D97-AF65-F5344CB8AC3E}">
        <p14:creationId xmlns:p14="http://schemas.microsoft.com/office/powerpoint/2010/main" val="2334950845"/>
      </p:ext>
    </p:extLst>
  </p:cSld>
  <p:clrMap bg1="lt1" tx1="dk1" bg2="lt2" tx2="dk2" accent1="accent1" accent2="accent2" accent3="accent3" accent4="accent4" accent5="accent5" accent6="accent6" hlink="hlink" folHlink="folHlink"/>
  <p:sldLayoutIdLst>
    <p:sldLayoutId id="2147483650" r:id="rId1"/>
    <p:sldLayoutId id="2147483908"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0F5F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020602-63C6-422C-96C5-99A99A34C359}"/>
              </a:ext>
            </a:extLst>
          </p:cNvPr>
          <p:cNvSpPr>
            <a:spLocks noGrp="1"/>
          </p:cNvSpPr>
          <p:nvPr>
            <p:ph type="title"/>
          </p:nvPr>
        </p:nvSpPr>
        <p:spPr>
          <a:xfrm>
            <a:off x="838200" y="365125"/>
            <a:ext cx="8280862" cy="1325563"/>
          </a:xfrm>
          <a:prstGeom prst="rect">
            <a:avLst/>
          </a:prstGeom>
        </p:spPr>
        <p:txBody>
          <a:bodyPr vert="horz" lIns="91440" tIns="45720" rIns="91440" bIns="45720" rtlCol="0" anchor="ctr">
            <a:normAutofit/>
          </a:bodyPr>
          <a:lstStyle/>
          <a:p>
            <a:r>
              <a:rPr lang="en-US" dirty="0"/>
              <a:t>Click to edit Master title style</a:t>
            </a:r>
            <a:endParaRPr lang="fi-FI" dirty="0"/>
          </a:p>
        </p:txBody>
      </p:sp>
      <p:sp>
        <p:nvSpPr>
          <p:cNvPr id="3" name="Text Placeholder 2">
            <a:extLst>
              <a:ext uri="{FF2B5EF4-FFF2-40B4-BE49-F238E27FC236}">
                <a16:creationId xmlns:a16="http://schemas.microsoft.com/office/drawing/2014/main" id="{7C829668-C0A6-4737-8C0B-61EE62251DC6}"/>
              </a:ext>
            </a:extLst>
          </p:cNvPr>
          <p:cNvSpPr>
            <a:spLocks noGrp="1"/>
          </p:cNvSpPr>
          <p:nvPr>
            <p:ph type="body" idx="1"/>
          </p:nvPr>
        </p:nvSpPr>
        <p:spPr>
          <a:xfrm>
            <a:off x="838200" y="1825625"/>
            <a:ext cx="828086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Date Placeholder 3">
            <a:extLst>
              <a:ext uri="{FF2B5EF4-FFF2-40B4-BE49-F238E27FC236}">
                <a16:creationId xmlns:a16="http://schemas.microsoft.com/office/drawing/2014/main" id="{0E66F9F8-5812-424E-864C-A8B4DEE61DF7}"/>
              </a:ext>
            </a:extLst>
          </p:cNvPr>
          <p:cNvSpPr>
            <a:spLocks noGrp="1"/>
          </p:cNvSpPr>
          <p:nvPr>
            <p:ph type="dt" sz="half" idx="2"/>
          </p:nvPr>
        </p:nvSpPr>
        <p:spPr>
          <a:xfrm>
            <a:off x="838200" y="6356350"/>
            <a:ext cx="1921625" cy="365125"/>
          </a:xfrm>
          <a:prstGeom prst="rect">
            <a:avLst/>
          </a:prstGeom>
        </p:spPr>
        <p:txBody>
          <a:bodyPr vert="horz" lIns="91440" tIns="45720" rIns="91440" bIns="45720" rtlCol="0" anchor="ctr"/>
          <a:lstStyle>
            <a:lvl1pPr algn="l">
              <a:defRPr sz="900">
                <a:solidFill>
                  <a:srgbClr val="0058A2"/>
                </a:solidFill>
                <a:latin typeface="Arial" panose="020B0604020202020204" pitchFamily="34" charset="0"/>
                <a:cs typeface="Arial" panose="020B0604020202020204" pitchFamily="34" charset="0"/>
              </a:defRPr>
            </a:lvl1pPr>
          </a:lstStyle>
          <a:p>
            <a:endParaRPr lang="fi-FI" dirty="0"/>
          </a:p>
        </p:txBody>
      </p:sp>
      <p:sp>
        <p:nvSpPr>
          <p:cNvPr id="5" name="Footer Placeholder 4">
            <a:extLst>
              <a:ext uri="{FF2B5EF4-FFF2-40B4-BE49-F238E27FC236}">
                <a16:creationId xmlns:a16="http://schemas.microsoft.com/office/drawing/2014/main" id="{D63C4FA7-079E-4A81-812C-F345408EF880}"/>
              </a:ext>
            </a:extLst>
          </p:cNvPr>
          <p:cNvSpPr>
            <a:spLocks noGrp="1"/>
          </p:cNvSpPr>
          <p:nvPr>
            <p:ph type="ftr" sz="quarter" idx="3"/>
          </p:nvPr>
        </p:nvSpPr>
        <p:spPr>
          <a:xfrm>
            <a:off x="3340331" y="6356349"/>
            <a:ext cx="2969029" cy="365125"/>
          </a:xfrm>
          <a:prstGeom prst="rect">
            <a:avLst/>
          </a:prstGeom>
        </p:spPr>
        <p:txBody>
          <a:bodyPr vert="horz" lIns="91440" tIns="45720" rIns="91440" bIns="45720" rtlCol="0" anchor="ctr"/>
          <a:lstStyle>
            <a:lvl1pPr algn="ctr">
              <a:defRPr sz="900">
                <a:solidFill>
                  <a:srgbClr val="0058A2"/>
                </a:solidFill>
                <a:latin typeface="Arial" panose="020B0604020202020204" pitchFamily="34" charset="0"/>
                <a:cs typeface="Arial" panose="020B0604020202020204" pitchFamily="34" charset="0"/>
              </a:defRPr>
            </a:lvl1pPr>
          </a:lstStyle>
          <a:p>
            <a:endParaRPr lang="fi-FI" dirty="0"/>
          </a:p>
        </p:txBody>
      </p:sp>
      <p:sp>
        <p:nvSpPr>
          <p:cNvPr id="6" name="Slide Number Placeholder 5">
            <a:extLst>
              <a:ext uri="{FF2B5EF4-FFF2-40B4-BE49-F238E27FC236}">
                <a16:creationId xmlns:a16="http://schemas.microsoft.com/office/drawing/2014/main" id="{A438105A-EB22-4DB5-8746-F3E3E1CCFFC5}"/>
              </a:ext>
            </a:extLst>
          </p:cNvPr>
          <p:cNvSpPr>
            <a:spLocks noGrp="1"/>
          </p:cNvSpPr>
          <p:nvPr>
            <p:ph type="sldNum" sz="quarter" idx="4"/>
          </p:nvPr>
        </p:nvSpPr>
        <p:spPr>
          <a:xfrm>
            <a:off x="6889866" y="6356348"/>
            <a:ext cx="2229196" cy="365125"/>
          </a:xfrm>
          <a:prstGeom prst="rect">
            <a:avLst/>
          </a:prstGeom>
        </p:spPr>
        <p:txBody>
          <a:bodyPr vert="horz" lIns="91440" tIns="45720" rIns="91440" bIns="45720" rtlCol="0" anchor="ctr"/>
          <a:lstStyle>
            <a:lvl1pPr algn="r">
              <a:defRPr sz="900">
                <a:solidFill>
                  <a:srgbClr val="0058A2"/>
                </a:solidFill>
                <a:latin typeface="Arial" panose="020B0604020202020204" pitchFamily="34" charset="0"/>
                <a:cs typeface="Arial" panose="020B0604020202020204" pitchFamily="34" charset="0"/>
              </a:defRPr>
            </a:lvl1pPr>
          </a:lstStyle>
          <a:p>
            <a:fld id="{EFC809B7-F379-43B4-A467-3003A8595D0E}" type="slidenum">
              <a:rPr lang="fi-FI" smtClean="0"/>
              <a:pPr/>
              <a:t>‹#›</a:t>
            </a:fld>
            <a:endParaRPr lang="fi-FI" dirty="0"/>
          </a:p>
        </p:txBody>
      </p:sp>
    </p:spTree>
    <p:extLst>
      <p:ext uri="{BB962C8B-B14F-4D97-AF65-F5344CB8AC3E}">
        <p14:creationId xmlns:p14="http://schemas.microsoft.com/office/powerpoint/2010/main" val="1635088177"/>
      </p:ext>
    </p:extLst>
  </p:cSld>
  <p:clrMap bg1="lt1" tx1="dk1" bg2="lt2" tx2="dk2" accent1="accent1" accent2="accent2" accent3="accent3" accent4="accent4" accent5="accent5" accent6="accent6" hlink="hlink" folHlink="folHlink"/>
  <p:sldLayoutIdLst>
    <p:sldLayoutId id="2147483903" r:id="rId1"/>
    <p:sldLayoutId id="2147483674" r:id="rId2"/>
    <p:sldLayoutId id="2147483669" r:id="rId3"/>
    <p:sldLayoutId id="2147483677" r:id="rId4"/>
    <p:sldLayoutId id="2147483676" r:id="rId5"/>
    <p:sldLayoutId id="2147483660" r:id="rId6"/>
    <p:sldLayoutId id="2147483653" r:id="rId7"/>
    <p:sldLayoutId id="2147483661" r:id="rId8"/>
    <p:sldLayoutId id="2147483662" r:id="rId9"/>
    <p:sldLayoutId id="2147483656" r:id="rId10"/>
    <p:sldLayoutId id="2147483668" r:id="rId11"/>
    <p:sldLayoutId id="2147483893" r:id="rId12"/>
    <p:sldLayoutId id="2147483902" r:id="rId13"/>
    <p:sldLayoutId id="2147483663" r:id="rId14"/>
    <p:sldLayoutId id="2147483664" r:id="rId15"/>
  </p:sldLayoutIdLst>
  <p:hf hdr="0" ftr="0" dt="0"/>
  <p:txStyles>
    <p:titleStyle>
      <a:lvl1pPr algn="l" defTabSz="914400" rtl="0" eaLnBrk="1" latinLnBrk="0" hangingPunct="1">
        <a:lnSpc>
          <a:spcPct val="90000"/>
        </a:lnSpc>
        <a:spcBef>
          <a:spcPct val="0"/>
        </a:spcBef>
        <a:buNone/>
        <a:defRPr sz="3600" b="1" kern="1200">
          <a:solidFill>
            <a:srgbClr val="0058A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9CDD"/>
        </a:buClr>
        <a:buFont typeface="Arial" panose="020B0604020202020204" pitchFamily="34" charset="0"/>
        <a:buChar char="•"/>
        <a:defRPr sz="1600" kern="1200">
          <a:solidFill>
            <a:srgbClr val="0058A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9CDD"/>
        </a:buClr>
        <a:buFont typeface="Arial" panose="020B0604020202020204" pitchFamily="34" charset="0"/>
        <a:buChar char="•"/>
        <a:defRPr sz="1600" kern="1200">
          <a:solidFill>
            <a:srgbClr val="0058A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9CDD"/>
        </a:buClr>
        <a:buFont typeface="Arial" panose="020B0604020202020204" pitchFamily="34" charset="0"/>
        <a:buChar char="•"/>
        <a:defRPr sz="1600" kern="1200">
          <a:solidFill>
            <a:srgbClr val="0058A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9CDD"/>
        </a:buClr>
        <a:buFont typeface="Arial" panose="020B0604020202020204" pitchFamily="34" charset="0"/>
        <a:buChar char="•"/>
        <a:defRPr sz="1600" kern="1200">
          <a:solidFill>
            <a:srgbClr val="0058A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9CDD"/>
        </a:buClr>
        <a:buFont typeface="Arial" panose="020B0604020202020204" pitchFamily="34" charset="0"/>
        <a:buChar char="•"/>
        <a:defRPr sz="1600" kern="1200">
          <a:solidFill>
            <a:srgbClr val="0058A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0F5F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020602-63C6-422C-96C5-99A99A34C3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fi-FI" dirty="0"/>
          </a:p>
        </p:txBody>
      </p:sp>
      <p:sp>
        <p:nvSpPr>
          <p:cNvPr id="3" name="Text Placeholder 2">
            <a:extLst>
              <a:ext uri="{FF2B5EF4-FFF2-40B4-BE49-F238E27FC236}">
                <a16:creationId xmlns:a16="http://schemas.microsoft.com/office/drawing/2014/main" id="{7C829668-C0A6-4737-8C0B-61EE62251D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Date Placeholder 3">
            <a:extLst>
              <a:ext uri="{FF2B5EF4-FFF2-40B4-BE49-F238E27FC236}">
                <a16:creationId xmlns:a16="http://schemas.microsoft.com/office/drawing/2014/main" id="{0E66F9F8-5812-424E-864C-A8B4DEE61D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rgbClr val="0058A2"/>
                </a:solidFill>
                <a:latin typeface="Arial" panose="020B0604020202020204" pitchFamily="34" charset="0"/>
                <a:cs typeface="Arial" panose="020B0604020202020204" pitchFamily="34" charset="0"/>
              </a:defRPr>
            </a:lvl1pPr>
          </a:lstStyle>
          <a:p>
            <a:endParaRPr lang="fi-FI" dirty="0"/>
          </a:p>
        </p:txBody>
      </p:sp>
      <p:sp>
        <p:nvSpPr>
          <p:cNvPr id="5" name="Footer Placeholder 4">
            <a:extLst>
              <a:ext uri="{FF2B5EF4-FFF2-40B4-BE49-F238E27FC236}">
                <a16:creationId xmlns:a16="http://schemas.microsoft.com/office/drawing/2014/main" id="{D63C4FA7-079E-4A81-812C-F345408EF8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rgbClr val="0058A2"/>
                </a:solidFill>
                <a:latin typeface="Arial" panose="020B0604020202020204" pitchFamily="34" charset="0"/>
                <a:cs typeface="Arial" panose="020B0604020202020204" pitchFamily="34" charset="0"/>
              </a:defRPr>
            </a:lvl1pPr>
          </a:lstStyle>
          <a:p>
            <a:endParaRPr lang="fi-FI" dirty="0"/>
          </a:p>
        </p:txBody>
      </p:sp>
      <p:sp>
        <p:nvSpPr>
          <p:cNvPr id="6" name="Slide Number Placeholder 5">
            <a:extLst>
              <a:ext uri="{FF2B5EF4-FFF2-40B4-BE49-F238E27FC236}">
                <a16:creationId xmlns:a16="http://schemas.microsoft.com/office/drawing/2014/main" id="{A438105A-EB22-4DB5-8746-F3E3E1CCFF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rgbClr val="0058A2"/>
                </a:solidFill>
                <a:latin typeface="Arial" panose="020B0604020202020204" pitchFamily="34" charset="0"/>
                <a:cs typeface="Arial" panose="020B0604020202020204" pitchFamily="34" charset="0"/>
              </a:defRPr>
            </a:lvl1pPr>
          </a:lstStyle>
          <a:p>
            <a:fld id="{EFC809B7-F379-43B4-A467-3003A8595D0E}" type="slidenum">
              <a:rPr lang="fi-FI" smtClean="0"/>
              <a:pPr/>
              <a:t>‹#›</a:t>
            </a:fld>
            <a:endParaRPr lang="fi-FI" dirty="0"/>
          </a:p>
        </p:txBody>
      </p:sp>
    </p:spTree>
    <p:extLst>
      <p:ext uri="{BB962C8B-B14F-4D97-AF65-F5344CB8AC3E}">
        <p14:creationId xmlns:p14="http://schemas.microsoft.com/office/powerpoint/2010/main" val="1635088177"/>
      </p:ext>
    </p:extLst>
  </p:cSld>
  <p:clrMap bg1="lt1" tx1="dk1" bg2="lt2" tx2="dk2" accent1="accent1" accent2="accent2" accent3="accent3" accent4="accent4" accent5="accent5" accent6="accent6" hlink="hlink" folHlink="folHlink"/>
  <p:sldLayoutIdLst>
    <p:sldLayoutId id="2147483679" r:id="rId1"/>
    <p:sldLayoutId id="2147483678" r:id="rId2"/>
  </p:sldLayoutIdLst>
  <p:hf hdr="0" ftr="0" dt="0"/>
  <p:txStyles>
    <p:titleStyle>
      <a:lvl1pPr algn="l" defTabSz="914400" rtl="0" eaLnBrk="1" latinLnBrk="0" hangingPunct="1">
        <a:lnSpc>
          <a:spcPct val="90000"/>
        </a:lnSpc>
        <a:spcBef>
          <a:spcPct val="0"/>
        </a:spcBef>
        <a:buNone/>
        <a:defRPr sz="3600" b="1" kern="1200">
          <a:solidFill>
            <a:srgbClr val="0058A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9CDD"/>
        </a:buClr>
        <a:buFont typeface="Arial" panose="020B0604020202020204" pitchFamily="34" charset="0"/>
        <a:buChar char="•"/>
        <a:defRPr sz="1800" kern="1200">
          <a:solidFill>
            <a:srgbClr val="0058A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9CDD"/>
        </a:buClr>
        <a:buFont typeface="Arial" panose="020B0604020202020204" pitchFamily="34" charset="0"/>
        <a:buChar char="•"/>
        <a:defRPr sz="1800" kern="1200">
          <a:solidFill>
            <a:srgbClr val="0058A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9CDD"/>
        </a:buClr>
        <a:buFont typeface="Arial" panose="020B0604020202020204" pitchFamily="34" charset="0"/>
        <a:buChar char="•"/>
        <a:defRPr sz="1800" kern="1200">
          <a:solidFill>
            <a:srgbClr val="0058A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9CDD"/>
        </a:buClr>
        <a:buFont typeface="Arial" panose="020B0604020202020204" pitchFamily="34" charset="0"/>
        <a:buChar char="•"/>
        <a:defRPr sz="1800" kern="1200">
          <a:solidFill>
            <a:srgbClr val="0058A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9CDD"/>
        </a:buClr>
        <a:buFont typeface="Arial" panose="020B0604020202020204" pitchFamily="34" charset="0"/>
        <a:buChar char="•"/>
        <a:defRPr sz="1800" kern="1200">
          <a:solidFill>
            <a:srgbClr val="0058A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0F5F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020602-63C6-422C-96C5-99A99A34C359}"/>
              </a:ext>
            </a:extLst>
          </p:cNvPr>
          <p:cNvSpPr>
            <a:spLocks noGrp="1"/>
          </p:cNvSpPr>
          <p:nvPr>
            <p:ph type="title"/>
          </p:nvPr>
        </p:nvSpPr>
        <p:spPr>
          <a:xfrm>
            <a:off x="838200" y="365125"/>
            <a:ext cx="8280862" cy="1325563"/>
          </a:xfrm>
          <a:prstGeom prst="rect">
            <a:avLst/>
          </a:prstGeom>
        </p:spPr>
        <p:txBody>
          <a:bodyPr vert="horz" lIns="91440" tIns="45720" rIns="91440" bIns="45720" rtlCol="0" anchor="ctr">
            <a:normAutofit/>
          </a:bodyPr>
          <a:lstStyle/>
          <a:p>
            <a:r>
              <a:rPr lang="en-US"/>
              <a:t>Click to edit Master title style</a:t>
            </a:r>
            <a:endParaRPr lang="fi-FI" dirty="0"/>
          </a:p>
        </p:txBody>
      </p:sp>
      <p:sp>
        <p:nvSpPr>
          <p:cNvPr id="3" name="Text Placeholder 2">
            <a:extLst>
              <a:ext uri="{FF2B5EF4-FFF2-40B4-BE49-F238E27FC236}">
                <a16:creationId xmlns:a16="http://schemas.microsoft.com/office/drawing/2014/main" id="{7C829668-C0A6-4737-8C0B-61EE62251DC6}"/>
              </a:ext>
            </a:extLst>
          </p:cNvPr>
          <p:cNvSpPr>
            <a:spLocks noGrp="1"/>
          </p:cNvSpPr>
          <p:nvPr>
            <p:ph type="body" idx="1"/>
          </p:nvPr>
        </p:nvSpPr>
        <p:spPr>
          <a:xfrm>
            <a:off x="838200" y="1825625"/>
            <a:ext cx="8280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Date Placeholder 3">
            <a:extLst>
              <a:ext uri="{FF2B5EF4-FFF2-40B4-BE49-F238E27FC236}">
                <a16:creationId xmlns:a16="http://schemas.microsoft.com/office/drawing/2014/main" id="{0E66F9F8-5812-424E-864C-A8B4DEE61DF7}"/>
              </a:ext>
            </a:extLst>
          </p:cNvPr>
          <p:cNvSpPr>
            <a:spLocks noGrp="1"/>
          </p:cNvSpPr>
          <p:nvPr>
            <p:ph type="dt" sz="half" idx="2"/>
          </p:nvPr>
        </p:nvSpPr>
        <p:spPr>
          <a:xfrm>
            <a:off x="838200" y="6356350"/>
            <a:ext cx="1921625" cy="365125"/>
          </a:xfrm>
          <a:prstGeom prst="rect">
            <a:avLst/>
          </a:prstGeom>
        </p:spPr>
        <p:txBody>
          <a:bodyPr vert="horz" lIns="91440" tIns="45720" rIns="91440" bIns="45720" rtlCol="0" anchor="ctr"/>
          <a:lstStyle>
            <a:lvl1pPr algn="l">
              <a:defRPr sz="900">
                <a:solidFill>
                  <a:srgbClr val="0058A2"/>
                </a:solidFill>
                <a:latin typeface="Arial" panose="020B0604020202020204" pitchFamily="34" charset="0"/>
                <a:cs typeface="Arial" panose="020B0604020202020204" pitchFamily="34" charset="0"/>
              </a:defRPr>
            </a:lvl1pPr>
          </a:lstStyle>
          <a:p>
            <a:fld id="{87D9F2E8-8ABC-4CC8-A496-375D3870BED3}" type="datetimeFigureOut">
              <a:rPr lang="fi-FI" smtClean="0"/>
              <a:pPr/>
              <a:t>10.12.2024</a:t>
            </a:fld>
            <a:endParaRPr lang="fi-FI" dirty="0"/>
          </a:p>
        </p:txBody>
      </p:sp>
      <p:sp>
        <p:nvSpPr>
          <p:cNvPr id="5" name="Footer Placeholder 4">
            <a:extLst>
              <a:ext uri="{FF2B5EF4-FFF2-40B4-BE49-F238E27FC236}">
                <a16:creationId xmlns:a16="http://schemas.microsoft.com/office/drawing/2014/main" id="{D63C4FA7-079E-4A81-812C-F345408EF880}"/>
              </a:ext>
            </a:extLst>
          </p:cNvPr>
          <p:cNvSpPr>
            <a:spLocks noGrp="1"/>
          </p:cNvSpPr>
          <p:nvPr>
            <p:ph type="ftr" sz="quarter" idx="3"/>
          </p:nvPr>
        </p:nvSpPr>
        <p:spPr>
          <a:xfrm>
            <a:off x="3340331" y="6356349"/>
            <a:ext cx="2969029" cy="365125"/>
          </a:xfrm>
          <a:prstGeom prst="rect">
            <a:avLst/>
          </a:prstGeom>
        </p:spPr>
        <p:txBody>
          <a:bodyPr vert="horz" lIns="91440" tIns="45720" rIns="91440" bIns="45720" rtlCol="0" anchor="ctr"/>
          <a:lstStyle>
            <a:lvl1pPr algn="ctr">
              <a:defRPr sz="900">
                <a:solidFill>
                  <a:srgbClr val="0058A2"/>
                </a:solidFill>
                <a:latin typeface="Arial" panose="020B0604020202020204" pitchFamily="34" charset="0"/>
                <a:cs typeface="Arial" panose="020B0604020202020204" pitchFamily="34" charset="0"/>
              </a:defRPr>
            </a:lvl1pPr>
          </a:lstStyle>
          <a:p>
            <a:endParaRPr lang="fi-FI" dirty="0"/>
          </a:p>
        </p:txBody>
      </p:sp>
      <p:sp>
        <p:nvSpPr>
          <p:cNvPr id="6" name="Slide Number Placeholder 5">
            <a:extLst>
              <a:ext uri="{FF2B5EF4-FFF2-40B4-BE49-F238E27FC236}">
                <a16:creationId xmlns:a16="http://schemas.microsoft.com/office/drawing/2014/main" id="{A438105A-EB22-4DB5-8746-F3E3E1CCFFC5}"/>
              </a:ext>
            </a:extLst>
          </p:cNvPr>
          <p:cNvSpPr>
            <a:spLocks noGrp="1"/>
          </p:cNvSpPr>
          <p:nvPr>
            <p:ph type="sldNum" sz="quarter" idx="4"/>
          </p:nvPr>
        </p:nvSpPr>
        <p:spPr>
          <a:xfrm>
            <a:off x="6889866" y="6356348"/>
            <a:ext cx="2229196" cy="365125"/>
          </a:xfrm>
          <a:prstGeom prst="rect">
            <a:avLst/>
          </a:prstGeom>
        </p:spPr>
        <p:txBody>
          <a:bodyPr vert="horz" lIns="91440" tIns="45720" rIns="91440" bIns="45720" rtlCol="0" anchor="ctr"/>
          <a:lstStyle>
            <a:lvl1pPr algn="r">
              <a:defRPr sz="900">
                <a:solidFill>
                  <a:srgbClr val="0058A2"/>
                </a:solidFill>
                <a:latin typeface="Arial" panose="020B0604020202020204" pitchFamily="34" charset="0"/>
                <a:cs typeface="Arial" panose="020B0604020202020204" pitchFamily="34" charset="0"/>
              </a:defRPr>
            </a:lvl1pPr>
          </a:lstStyle>
          <a:p>
            <a:fld id="{EFC809B7-F379-43B4-A467-3003A8595D0E}" type="slidenum">
              <a:rPr lang="fi-FI" smtClean="0"/>
              <a:pPr/>
              <a:t>‹#›</a:t>
            </a:fld>
            <a:endParaRPr lang="fi-FI" dirty="0"/>
          </a:p>
        </p:txBody>
      </p:sp>
    </p:spTree>
    <p:extLst>
      <p:ext uri="{BB962C8B-B14F-4D97-AF65-F5344CB8AC3E}">
        <p14:creationId xmlns:p14="http://schemas.microsoft.com/office/powerpoint/2010/main" val="1635088177"/>
      </p:ext>
    </p:extLst>
  </p:cSld>
  <p:clrMap bg1="lt1" tx1="dk1" bg2="lt2" tx2="dk2" accent1="accent1" accent2="accent2" accent3="accent3" accent4="accent4" accent5="accent5" accent6="accent6" hlink="hlink" folHlink="folHlink"/>
  <p:sldLayoutIdLst>
    <p:sldLayoutId id="2147483649" r:id="rId1"/>
    <p:sldLayoutId id="2147483909" r:id="rId2"/>
    <p:sldLayoutId id="2147483910" r:id="rId3"/>
    <p:sldLayoutId id="2147483670" r:id="rId4"/>
    <p:sldLayoutId id="2147483671" r:id="rId5"/>
    <p:sldLayoutId id="2147483912" r:id="rId6"/>
    <p:sldLayoutId id="2147483913" r:id="rId7"/>
    <p:sldLayoutId id="2147483914" r:id="rId8"/>
    <p:sldLayoutId id="2147483915" r:id="rId9"/>
    <p:sldLayoutId id="2147483916" r:id="rId10"/>
    <p:sldLayoutId id="2147483917" r:id="rId11"/>
    <p:sldLayoutId id="2147483651" r:id="rId12"/>
    <p:sldLayoutId id="2147483655" r:id="rId13"/>
    <p:sldLayoutId id="2147483920" r:id="rId14"/>
    <p:sldLayoutId id="2147483921" r:id="rId15"/>
  </p:sldLayoutIdLst>
  <p:txStyles>
    <p:titleStyle>
      <a:lvl1pPr algn="l" defTabSz="914400" rtl="0" eaLnBrk="1" latinLnBrk="0" hangingPunct="1">
        <a:lnSpc>
          <a:spcPct val="90000"/>
        </a:lnSpc>
        <a:spcBef>
          <a:spcPct val="0"/>
        </a:spcBef>
        <a:buNone/>
        <a:defRPr sz="3600" b="1" kern="1200">
          <a:solidFill>
            <a:srgbClr val="0058A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9CDD"/>
        </a:buClr>
        <a:buFont typeface="Arial" panose="020B0604020202020204" pitchFamily="34" charset="0"/>
        <a:buChar char="•"/>
        <a:defRPr sz="1600" kern="1200">
          <a:solidFill>
            <a:srgbClr val="0058A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9CDD"/>
        </a:buClr>
        <a:buFont typeface="Arial" panose="020B0604020202020204" pitchFamily="34" charset="0"/>
        <a:buChar char="•"/>
        <a:defRPr sz="1600" kern="1200">
          <a:solidFill>
            <a:srgbClr val="0058A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9CDD"/>
        </a:buClr>
        <a:buFont typeface="Arial" panose="020B0604020202020204" pitchFamily="34" charset="0"/>
        <a:buChar char="•"/>
        <a:defRPr sz="1600" kern="1200">
          <a:solidFill>
            <a:srgbClr val="0058A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9CDD"/>
        </a:buClr>
        <a:buFont typeface="Arial" panose="020B0604020202020204" pitchFamily="34" charset="0"/>
        <a:buChar char="•"/>
        <a:defRPr sz="1600" kern="1200">
          <a:solidFill>
            <a:srgbClr val="0058A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9CDD"/>
        </a:buClr>
        <a:buFont typeface="Arial" panose="020B0604020202020204" pitchFamily="34" charset="0"/>
        <a:buChar char="•"/>
        <a:defRPr sz="1600" kern="1200">
          <a:solidFill>
            <a:srgbClr val="0058A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jpg"/><Relationship Id="rId11" Type="http://schemas.openxmlformats.org/officeDocument/2006/relationships/image" Target="../media/image9.svg"/><Relationship Id="rId5" Type="http://schemas.openxmlformats.org/officeDocument/2006/relationships/image" Target="../media/image4.png"/><Relationship Id="rId10"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jpg"/></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hyperlink" Target="https://geobrava.wordpress.com/2017/04/19/cxos-focus-it-talent-on-driving-digital-growth-agenda/" TargetMode="External"/><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hyperlink" Target="https://geobrava.geoactivegroup.com/2020/03/how-b2b-marketers-fuel-predictable.html" TargetMode="External"/><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 name="Picture 29" descr="A person and person standing in a room&#10;&#10;Description automatically generated">
            <a:extLst>
              <a:ext uri="{FF2B5EF4-FFF2-40B4-BE49-F238E27FC236}">
                <a16:creationId xmlns:a16="http://schemas.microsoft.com/office/drawing/2014/main" id="{6E5D3D08-DC24-FE92-14F8-CF5E655D58CB}"/>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a:off x="0" y="0"/>
            <a:ext cx="12192000" cy="6867452"/>
          </a:xfrm>
          <a:prstGeom prst="rect">
            <a:avLst/>
          </a:prstGeom>
        </p:spPr>
      </p:pic>
      <p:graphicFrame>
        <p:nvGraphicFramePr>
          <p:cNvPr id="6" name="Table 9">
            <a:extLst>
              <a:ext uri="{FF2B5EF4-FFF2-40B4-BE49-F238E27FC236}">
                <a16:creationId xmlns:a16="http://schemas.microsoft.com/office/drawing/2014/main" id="{A8930D37-79DA-277F-491D-564E68B387DF}"/>
              </a:ext>
            </a:extLst>
          </p:cNvPr>
          <p:cNvGraphicFramePr>
            <a:graphicFrameLocks noGrp="1"/>
          </p:cNvGraphicFramePr>
          <p:nvPr>
            <p:extLst>
              <p:ext uri="{D42A27DB-BD31-4B8C-83A1-F6EECF244321}">
                <p14:modId xmlns:p14="http://schemas.microsoft.com/office/powerpoint/2010/main" val="3542785100"/>
              </p:ext>
            </p:extLst>
          </p:nvPr>
        </p:nvGraphicFramePr>
        <p:xfrm>
          <a:off x="386766" y="2781935"/>
          <a:ext cx="8190848" cy="3312799"/>
        </p:xfrm>
        <a:graphic>
          <a:graphicData uri="http://schemas.openxmlformats.org/drawingml/2006/table">
            <a:tbl>
              <a:tblPr firstRow="1" bandRow="1">
                <a:effectLst>
                  <a:innerShdw blurRad="114300">
                    <a:prstClr val="black"/>
                  </a:innerShdw>
                </a:effectLst>
                <a:tableStyleId>{2D5ABB26-0587-4C30-8999-92F81FD0307C}</a:tableStyleId>
              </a:tblPr>
              <a:tblGrid>
                <a:gridCol w="1182158">
                  <a:extLst>
                    <a:ext uri="{9D8B030D-6E8A-4147-A177-3AD203B41FA5}">
                      <a16:colId xmlns:a16="http://schemas.microsoft.com/office/drawing/2014/main" val="1423077882"/>
                    </a:ext>
                  </a:extLst>
                </a:gridCol>
                <a:gridCol w="7008690">
                  <a:extLst>
                    <a:ext uri="{9D8B030D-6E8A-4147-A177-3AD203B41FA5}">
                      <a16:colId xmlns:a16="http://schemas.microsoft.com/office/drawing/2014/main" val="2503835647"/>
                    </a:ext>
                  </a:extLst>
                </a:gridCol>
              </a:tblGrid>
              <a:tr h="343842">
                <a:tc>
                  <a:txBody>
                    <a:bodyPr/>
                    <a:lstStyle/>
                    <a:p>
                      <a:r>
                        <a:rPr lang="fi-FI" sz="1400" b="0" dirty="0">
                          <a:solidFill>
                            <a:schemeClr val="bg1"/>
                          </a:solidFill>
                        </a:rPr>
                        <a:t>9.30</a:t>
                      </a:r>
                      <a:endParaRPr lang="fi-FI" sz="1400" b="0" dirty="0">
                        <a:solidFill>
                          <a:schemeClr val="bg1"/>
                        </a:solidFill>
                        <a:latin typeface="Arial" panose="020B0604020202020204" pitchFamily="34" charset="0"/>
                        <a:cs typeface="Arial" panose="020B0604020202020204" pitchFamily="34" charset="0"/>
                      </a:endParaRPr>
                    </a:p>
                  </a:txBody>
                  <a:tcPr>
                    <a:solidFill>
                      <a:srgbClr val="0160A4"/>
                    </a:solidFill>
                  </a:tcPr>
                </a:tc>
                <a:tc>
                  <a:txBody>
                    <a:bodyPr/>
                    <a:lstStyle/>
                    <a:p>
                      <a:r>
                        <a:rPr lang="fi-FI" sz="1400" dirty="0">
                          <a:solidFill>
                            <a:schemeClr val="bg1"/>
                          </a:solidFill>
                        </a:rPr>
                        <a:t>Tilaisuuden avaus / Etlan viestintäjohtaja </a:t>
                      </a:r>
                      <a:r>
                        <a:rPr lang="fi-FI" sz="1400" b="1" dirty="0">
                          <a:solidFill>
                            <a:schemeClr val="bg1"/>
                          </a:solidFill>
                        </a:rPr>
                        <a:t>Tytti Sulander</a:t>
                      </a:r>
                      <a:endParaRPr lang="fi-FI" sz="1400" b="1" dirty="0">
                        <a:solidFill>
                          <a:schemeClr val="bg1"/>
                        </a:solidFill>
                        <a:latin typeface="Arial" panose="020B0604020202020204" pitchFamily="34" charset="0"/>
                        <a:cs typeface="Arial" panose="020B0604020202020204" pitchFamily="34" charset="0"/>
                      </a:endParaRPr>
                    </a:p>
                  </a:txBody>
                  <a:tcPr>
                    <a:solidFill>
                      <a:srgbClr val="0160A4"/>
                    </a:solidFill>
                  </a:tcPr>
                </a:tc>
                <a:extLst>
                  <a:ext uri="{0D108BD9-81ED-4DB2-BD59-A6C34878D82A}">
                    <a16:rowId xmlns:a16="http://schemas.microsoft.com/office/drawing/2014/main" val="2063433191"/>
                  </a:ext>
                </a:extLst>
              </a:tr>
              <a:tr h="348943">
                <a:tc>
                  <a:txBody>
                    <a:bodyPr/>
                    <a:lstStyle/>
                    <a:p>
                      <a:r>
                        <a:rPr lang="fi-FI" sz="1400" dirty="0">
                          <a:solidFill>
                            <a:schemeClr val="bg1"/>
                          </a:solidFill>
                        </a:rPr>
                        <a:t>9.35-9.45</a:t>
                      </a:r>
                      <a:endParaRPr lang="fi-FI" sz="1400" dirty="0">
                        <a:solidFill>
                          <a:schemeClr val="bg1"/>
                        </a:solidFill>
                        <a:latin typeface="Arial" panose="020B0604020202020204" pitchFamily="34" charset="0"/>
                        <a:cs typeface="Arial" panose="020B0604020202020204" pitchFamily="34" charset="0"/>
                      </a:endParaRPr>
                    </a:p>
                  </a:txBody>
                  <a:tcPr/>
                </a:tc>
                <a:tc>
                  <a:txBody>
                    <a:bodyPr/>
                    <a:lstStyle/>
                    <a:p>
                      <a:r>
                        <a:rPr lang="fi-FI" sz="1400" kern="1200" dirty="0">
                          <a:solidFill>
                            <a:schemeClr val="bg1"/>
                          </a:solidFill>
                          <a:effectLst/>
                          <a:latin typeface="+mn-lt"/>
                          <a:ea typeface="+mn-ea"/>
                          <a:cs typeface="+mn-cs"/>
                        </a:rPr>
                        <a:t>Avauspuheenvuoro, ohjelmajohtaja </a:t>
                      </a:r>
                      <a:r>
                        <a:rPr lang="fi-FI" sz="1400" b="1" kern="1200" dirty="0">
                          <a:solidFill>
                            <a:schemeClr val="bg1"/>
                          </a:solidFill>
                          <a:effectLst/>
                          <a:latin typeface="+mn-lt"/>
                          <a:ea typeface="+mn-ea"/>
                          <a:cs typeface="+mn-cs"/>
                        </a:rPr>
                        <a:t>Christopher Palmgren/Business Finland</a:t>
                      </a:r>
                      <a:endParaRPr lang="fi-FI" sz="1400" b="1" dirty="0">
                        <a:solidFill>
                          <a:schemeClr val="bg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50342281"/>
                  </a:ext>
                </a:extLst>
              </a:tr>
              <a:tr h="713232">
                <a:tc>
                  <a:txBody>
                    <a:bodyPr/>
                    <a:lstStyle/>
                    <a:p>
                      <a:r>
                        <a:rPr lang="fi-FI" sz="1400" dirty="0">
                          <a:solidFill>
                            <a:schemeClr val="bg1"/>
                          </a:solidFill>
                        </a:rPr>
                        <a:t>9.45-10.05</a:t>
                      </a:r>
                      <a:endParaRPr lang="fi-FI" sz="1400" dirty="0">
                        <a:solidFill>
                          <a:schemeClr val="bg1"/>
                        </a:solidFill>
                        <a:latin typeface="Arial" panose="020B0604020202020204" pitchFamily="34" charset="0"/>
                        <a:cs typeface="Arial" panose="020B0604020202020204" pitchFamily="34" charset="0"/>
                      </a:endParaRPr>
                    </a:p>
                  </a:txBody>
                  <a:tcPr>
                    <a:solidFill>
                      <a:srgbClr val="0160A4"/>
                    </a:solidFill>
                  </a:tcPr>
                </a:tc>
                <a:tc>
                  <a:txBody>
                    <a:bodyPr/>
                    <a:lstStyle/>
                    <a:p>
                      <a:r>
                        <a:rPr lang="fi-FI" sz="1400" b="0" dirty="0">
                          <a:solidFill>
                            <a:schemeClr val="bg1"/>
                          </a:solidFill>
                        </a:rPr>
                        <a:t>Ulkomaisten keksijöiden rooli suomalaisessa teknologiakehityksessä, tutkimusjohtaja </a:t>
                      </a:r>
                      <a:r>
                        <a:rPr lang="fi-FI" sz="1400" b="1" dirty="0">
                          <a:solidFill>
                            <a:schemeClr val="bg1"/>
                          </a:solidFill>
                        </a:rPr>
                        <a:t>Heli Koski, ETLA</a:t>
                      </a:r>
                      <a:endParaRPr lang="fi-FI" sz="1400" b="1" dirty="0">
                        <a:solidFill>
                          <a:schemeClr val="bg1"/>
                        </a:solidFill>
                        <a:latin typeface="Arial" panose="020B0604020202020204" pitchFamily="34" charset="0"/>
                        <a:cs typeface="Arial" panose="020B0604020202020204" pitchFamily="34" charset="0"/>
                      </a:endParaRPr>
                    </a:p>
                  </a:txBody>
                  <a:tcPr>
                    <a:solidFill>
                      <a:srgbClr val="0160A4"/>
                    </a:solidFill>
                  </a:tcPr>
                </a:tc>
                <a:extLst>
                  <a:ext uri="{0D108BD9-81ED-4DB2-BD59-A6C34878D82A}">
                    <a16:rowId xmlns:a16="http://schemas.microsoft.com/office/drawing/2014/main" val="2559527184"/>
                  </a:ext>
                </a:extLst>
              </a:tr>
              <a:tr h="343842">
                <a:tc>
                  <a:txBody>
                    <a:bodyPr/>
                    <a:lstStyle/>
                    <a:p>
                      <a:r>
                        <a:rPr lang="fi-FI" sz="1400" dirty="0">
                          <a:solidFill>
                            <a:schemeClr val="bg1"/>
                          </a:solidFill>
                        </a:rPr>
                        <a:t>10.05-10.20</a:t>
                      </a:r>
                      <a:endParaRPr lang="fi-FI" sz="1400" dirty="0">
                        <a:solidFill>
                          <a:schemeClr val="bg1"/>
                        </a:solidFill>
                        <a:latin typeface="Arial" panose="020B0604020202020204" pitchFamily="34" charset="0"/>
                        <a:cs typeface="Arial" panose="020B0604020202020204" pitchFamily="34" charset="0"/>
                      </a:endParaRPr>
                    </a:p>
                  </a:txBody>
                  <a:tcPr/>
                </a:tc>
                <a:tc>
                  <a:txBody>
                    <a:bodyPr/>
                    <a:lstStyle/>
                    <a:p>
                      <a:r>
                        <a:rPr lang="fi-FI" sz="1400" dirty="0">
                          <a:solidFill>
                            <a:schemeClr val="bg1"/>
                          </a:solidFill>
                        </a:rPr>
                        <a:t>Vihreät tuotteet Suomen teollisuudessa, tutkimuspäällikkö </a:t>
                      </a:r>
                      <a:r>
                        <a:rPr lang="fi-FI" sz="1400" b="1" dirty="0">
                          <a:solidFill>
                            <a:schemeClr val="bg1"/>
                          </a:solidFill>
                        </a:rPr>
                        <a:t>Natalia Kuosmanen, ETLA</a:t>
                      </a:r>
                      <a:endParaRPr lang="fi-FI" sz="1400" b="1" dirty="0">
                        <a:solidFill>
                          <a:schemeClr val="bg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57120740"/>
                  </a:ext>
                </a:extLst>
              </a:tr>
              <a:tr h="634566">
                <a:tc>
                  <a:txBody>
                    <a:bodyPr/>
                    <a:lstStyle/>
                    <a:p>
                      <a:r>
                        <a:rPr lang="fi-FI" sz="1400" dirty="0">
                          <a:solidFill>
                            <a:schemeClr val="bg1"/>
                          </a:solidFill>
                        </a:rPr>
                        <a:t>10.20-10.35</a:t>
                      </a:r>
                      <a:endParaRPr lang="fi-FI" sz="1400" dirty="0">
                        <a:solidFill>
                          <a:schemeClr val="bg1"/>
                        </a:solidFill>
                        <a:latin typeface="Arial" panose="020B0604020202020204" pitchFamily="34" charset="0"/>
                        <a:cs typeface="Arial" panose="020B0604020202020204" pitchFamily="34" charset="0"/>
                      </a:endParaRPr>
                    </a:p>
                  </a:txBody>
                  <a:tcPr>
                    <a:solidFill>
                      <a:srgbClr val="0160A4"/>
                    </a:solidFill>
                  </a:tcPr>
                </a:tc>
                <a:tc>
                  <a:txBody>
                    <a:bodyPr/>
                    <a:lstStyle/>
                    <a:p>
                      <a:r>
                        <a:rPr lang="fi-FI" sz="1400" dirty="0">
                          <a:solidFill>
                            <a:schemeClr val="bg1"/>
                          </a:solidFill>
                        </a:rPr>
                        <a:t>Pienen avotalouden </a:t>
                      </a:r>
                      <a:r>
                        <a:rPr lang="fi-FI" sz="1400" dirty="0" err="1">
                          <a:solidFill>
                            <a:schemeClr val="bg1"/>
                          </a:solidFill>
                        </a:rPr>
                        <a:t>t&amp;k-politiikka</a:t>
                      </a:r>
                      <a:r>
                        <a:rPr lang="fi-FI" sz="1400" dirty="0">
                          <a:solidFill>
                            <a:schemeClr val="bg1"/>
                          </a:solidFill>
                        </a:rPr>
                        <a:t>, maahanmuutto ja talouskasvu, tutkimusjohtaja </a:t>
                      </a:r>
                      <a:r>
                        <a:rPr lang="fi-FI" sz="1400" b="1" dirty="0">
                          <a:solidFill>
                            <a:schemeClr val="bg1"/>
                          </a:solidFill>
                        </a:rPr>
                        <a:t>Tero Kuusi, ETLA</a:t>
                      </a:r>
                      <a:endParaRPr lang="fi-FI" sz="1400" dirty="0">
                        <a:solidFill>
                          <a:schemeClr val="bg1"/>
                        </a:solidFill>
                        <a:latin typeface="Arial" panose="020B0604020202020204" pitchFamily="34" charset="0"/>
                        <a:cs typeface="Arial" panose="020B0604020202020204" pitchFamily="34" charset="0"/>
                      </a:endParaRPr>
                    </a:p>
                  </a:txBody>
                  <a:tcPr>
                    <a:solidFill>
                      <a:srgbClr val="0160A4"/>
                    </a:solidFill>
                  </a:tcPr>
                </a:tc>
                <a:extLst>
                  <a:ext uri="{0D108BD9-81ED-4DB2-BD59-A6C34878D82A}">
                    <a16:rowId xmlns:a16="http://schemas.microsoft.com/office/drawing/2014/main" val="3294038050"/>
                  </a:ext>
                </a:extLst>
              </a:tr>
              <a:tr h="584532">
                <a:tc>
                  <a:txBody>
                    <a:bodyPr/>
                    <a:lstStyle/>
                    <a:p>
                      <a:r>
                        <a:rPr lang="fi-FI" sz="1400" dirty="0">
                          <a:solidFill>
                            <a:schemeClr val="bg1"/>
                          </a:solidFill>
                          <a:latin typeface="Arial" panose="020B0604020202020204" pitchFamily="34" charset="0"/>
                          <a:cs typeface="Arial" panose="020B0604020202020204" pitchFamily="34" charset="0"/>
                        </a:rPr>
                        <a:t>10.35-10.45</a:t>
                      </a:r>
                    </a:p>
                  </a:txBody>
                  <a:tcPr/>
                </a:tc>
                <a:tc>
                  <a:txBody>
                    <a:bodyPr/>
                    <a:lstStyle/>
                    <a:p>
                      <a:r>
                        <a:rPr lang="fi-FI" sz="1400" dirty="0">
                          <a:solidFill>
                            <a:schemeClr val="bg1"/>
                          </a:solidFill>
                          <a:latin typeface="Arial" panose="020B0604020202020204" pitchFamily="34" charset="0"/>
                          <a:cs typeface="Arial" panose="020B0604020202020204" pitchFamily="34" charset="0"/>
                        </a:rPr>
                        <a:t>Kommenttipuheenvuoro, johtava asiantuntija </a:t>
                      </a:r>
                      <a:r>
                        <a:rPr lang="fi-FI" sz="1400" b="1" dirty="0">
                          <a:solidFill>
                            <a:schemeClr val="bg1"/>
                          </a:solidFill>
                          <a:latin typeface="Arial" panose="020B0604020202020204" pitchFamily="34" charset="0"/>
                          <a:cs typeface="Arial" panose="020B0604020202020204" pitchFamily="34" charset="0"/>
                        </a:rPr>
                        <a:t>Harri Länsipuro</a:t>
                      </a:r>
                      <a:r>
                        <a:rPr lang="fi-FI" sz="1400" dirty="0">
                          <a:solidFill>
                            <a:schemeClr val="bg1"/>
                          </a:solidFill>
                          <a:latin typeface="Arial" panose="020B0604020202020204" pitchFamily="34" charset="0"/>
                          <a:cs typeface="Arial" panose="020B0604020202020204" pitchFamily="34" charset="0"/>
                        </a:rPr>
                        <a:t>, </a:t>
                      </a:r>
                      <a:r>
                        <a:rPr lang="fi-FI" sz="1400" b="1" dirty="0">
                          <a:solidFill>
                            <a:schemeClr val="bg1"/>
                          </a:solidFill>
                          <a:latin typeface="Arial" panose="020B0604020202020204" pitchFamily="34" charset="0"/>
                          <a:cs typeface="Arial" panose="020B0604020202020204" pitchFamily="34" charset="0"/>
                        </a:rPr>
                        <a:t>Työ- ja elinkeinoministeriö</a:t>
                      </a:r>
                    </a:p>
                  </a:txBody>
                  <a:tcPr/>
                </a:tc>
                <a:extLst>
                  <a:ext uri="{0D108BD9-81ED-4DB2-BD59-A6C34878D82A}">
                    <a16:rowId xmlns:a16="http://schemas.microsoft.com/office/drawing/2014/main" val="2593894036"/>
                  </a:ext>
                </a:extLst>
              </a:tr>
              <a:tr h="343842">
                <a:tc>
                  <a:txBody>
                    <a:bodyPr/>
                    <a:lstStyle/>
                    <a:p>
                      <a:r>
                        <a:rPr lang="fi-FI" sz="1400" dirty="0">
                          <a:solidFill>
                            <a:schemeClr val="bg1"/>
                          </a:solidFill>
                        </a:rPr>
                        <a:t>10.45-11.00</a:t>
                      </a:r>
                      <a:endParaRPr lang="fi-FI" sz="1400" dirty="0">
                        <a:solidFill>
                          <a:schemeClr val="bg1"/>
                        </a:solidFill>
                        <a:latin typeface="Arial" panose="020B0604020202020204" pitchFamily="34" charset="0"/>
                        <a:cs typeface="Arial" panose="020B0604020202020204" pitchFamily="34" charset="0"/>
                      </a:endParaRPr>
                    </a:p>
                  </a:txBody>
                  <a:tcPr>
                    <a:solidFill>
                      <a:srgbClr val="0160A4"/>
                    </a:solidFill>
                  </a:tcPr>
                </a:tc>
                <a:tc>
                  <a:txBody>
                    <a:bodyPr/>
                    <a:lstStyle/>
                    <a:p>
                      <a:r>
                        <a:rPr lang="fi-FI" sz="1400" dirty="0">
                          <a:solidFill>
                            <a:schemeClr val="bg1"/>
                          </a:solidFill>
                        </a:rPr>
                        <a:t>Yleisökysymyksiä ja keskustelua</a:t>
                      </a:r>
                      <a:endParaRPr lang="fi-FI" sz="1400" dirty="0">
                        <a:solidFill>
                          <a:schemeClr val="bg1"/>
                        </a:solidFill>
                        <a:latin typeface="Arial" panose="020B0604020202020204" pitchFamily="34" charset="0"/>
                        <a:cs typeface="Arial" panose="020B0604020202020204" pitchFamily="34" charset="0"/>
                      </a:endParaRPr>
                    </a:p>
                  </a:txBody>
                  <a:tcPr>
                    <a:solidFill>
                      <a:srgbClr val="0160A4"/>
                    </a:solidFill>
                  </a:tcPr>
                </a:tc>
                <a:extLst>
                  <a:ext uri="{0D108BD9-81ED-4DB2-BD59-A6C34878D82A}">
                    <a16:rowId xmlns:a16="http://schemas.microsoft.com/office/drawing/2014/main" val="1972190137"/>
                  </a:ext>
                </a:extLst>
              </a:tr>
            </a:tbl>
          </a:graphicData>
        </a:graphic>
      </p:graphicFrame>
      <p:pic>
        <p:nvPicPr>
          <p:cNvPr id="7" name="Picture 6">
            <a:extLst>
              <a:ext uri="{FF2B5EF4-FFF2-40B4-BE49-F238E27FC236}">
                <a16:creationId xmlns:a16="http://schemas.microsoft.com/office/drawing/2014/main" id="{FD44F385-C975-E095-93AC-4DCBFFCE8701}"/>
              </a:ext>
            </a:extLst>
          </p:cNvPr>
          <p:cNvPicPr>
            <a:picLocks noChangeAspect="1"/>
          </p:cNvPicPr>
          <p:nvPr/>
        </p:nvPicPr>
        <p:blipFill>
          <a:blip r:embed="rId5"/>
          <a:stretch>
            <a:fillRect/>
          </a:stretch>
        </p:blipFill>
        <p:spPr>
          <a:xfrm>
            <a:off x="286707" y="2252986"/>
            <a:ext cx="1522505" cy="493819"/>
          </a:xfrm>
          <a:prstGeom prst="rect">
            <a:avLst/>
          </a:prstGeom>
        </p:spPr>
      </p:pic>
      <p:sp>
        <p:nvSpPr>
          <p:cNvPr id="8" name="TextBox 7">
            <a:extLst>
              <a:ext uri="{FF2B5EF4-FFF2-40B4-BE49-F238E27FC236}">
                <a16:creationId xmlns:a16="http://schemas.microsoft.com/office/drawing/2014/main" id="{A4805722-FA86-2FDE-85D2-72EB6534FE5D}"/>
              </a:ext>
            </a:extLst>
          </p:cNvPr>
          <p:cNvSpPr txBox="1"/>
          <p:nvPr/>
        </p:nvSpPr>
        <p:spPr>
          <a:xfrm>
            <a:off x="10719944" y="219177"/>
            <a:ext cx="931665" cy="276999"/>
          </a:xfrm>
          <a:prstGeom prst="rect">
            <a:avLst/>
          </a:prstGeom>
          <a:noFill/>
        </p:spPr>
        <p:txBody>
          <a:bodyPr wrap="none" rtlCol="0">
            <a:spAutoFit/>
          </a:bodyPr>
          <a:lstStyle/>
          <a:p>
            <a:r>
              <a:rPr lang="fi-FI" sz="1200" b="1" dirty="0">
                <a:solidFill>
                  <a:schemeClr val="bg1"/>
                </a:solidFill>
              </a:rPr>
              <a:t>11.12.2024</a:t>
            </a:r>
            <a:endParaRPr lang="LID4096" sz="1200" b="1" dirty="0">
              <a:solidFill>
                <a:schemeClr val="bg1"/>
              </a:solidFill>
            </a:endParaRPr>
          </a:p>
        </p:txBody>
      </p:sp>
      <p:pic>
        <p:nvPicPr>
          <p:cNvPr id="10" name="Picture 9" descr="A blue background with white text&#10;&#10;Description automatically generated">
            <a:extLst>
              <a:ext uri="{FF2B5EF4-FFF2-40B4-BE49-F238E27FC236}">
                <a16:creationId xmlns:a16="http://schemas.microsoft.com/office/drawing/2014/main" id="{FDC34F70-E1A8-580F-C7E4-FECBD26A4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269" y="311269"/>
            <a:ext cx="706953" cy="706953"/>
          </a:xfrm>
          <a:prstGeom prst="rect">
            <a:avLst/>
          </a:prstGeom>
        </p:spPr>
      </p:pic>
      <p:sp>
        <p:nvSpPr>
          <p:cNvPr id="31" name="TextBox 30">
            <a:extLst>
              <a:ext uri="{FF2B5EF4-FFF2-40B4-BE49-F238E27FC236}">
                <a16:creationId xmlns:a16="http://schemas.microsoft.com/office/drawing/2014/main" id="{83C56ACC-CEF8-E6AE-9102-B924CCA20AB7}"/>
              </a:ext>
            </a:extLst>
          </p:cNvPr>
          <p:cNvSpPr txBox="1"/>
          <p:nvPr/>
        </p:nvSpPr>
        <p:spPr>
          <a:xfrm>
            <a:off x="2829472" y="823795"/>
            <a:ext cx="6391953" cy="1877437"/>
          </a:xfrm>
          <a:prstGeom prst="rect">
            <a:avLst/>
          </a:prstGeom>
          <a:noFill/>
          <a:effectLst>
            <a:outerShdw blurRad="50800" dist="38100" dir="16200000" rotWithShape="0">
              <a:prstClr val="black">
                <a:alpha val="40000"/>
              </a:prstClr>
            </a:outerShdw>
          </a:effectLst>
        </p:spPr>
        <p:txBody>
          <a:bodyPr wrap="square" rtlCol="0">
            <a:spAutoFit/>
          </a:bodyPr>
          <a:lstStyle/>
          <a:p>
            <a:pPr algn="ctr"/>
            <a:r>
              <a:rPr lang="fi-FI" sz="4400" b="1" dirty="0">
                <a:solidFill>
                  <a:schemeClr val="bg1"/>
                </a:solidFill>
              </a:rPr>
              <a:t>Innovaatiovetoisia polkuja talouskasvuun</a:t>
            </a:r>
          </a:p>
          <a:p>
            <a:pPr algn="ctr"/>
            <a:endParaRPr lang="fi-FI" sz="2800" b="1" dirty="0">
              <a:solidFill>
                <a:schemeClr val="bg1"/>
              </a:solidFill>
              <a:latin typeface="Arial" panose="020B0604020202020204" pitchFamily="34" charset="0"/>
              <a:cs typeface="Arial" panose="020B0604020202020204" pitchFamily="34" charset="0"/>
            </a:endParaRPr>
          </a:p>
        </p:txBody>
      </p:sp>
      <p:pic>
        <p:nvPicPr>
          <p:cNvPr id="33" name="Picture 32" descr="A blue text on a black background&#10;&#10;Description automatically generated">
            <a:extLst>
              <a:ext uri="{FF2B5EF4-FFF2-40B4-BE49-F238E27FC236}">
                <a16:creationId xmlns:a16="http://schemas.microsoft.com/office/drawing/2014/main" id="{6456E548-7EED-9A43-A967-61CED66524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7329" y="444409"/>
            <a:ext cx="1043007" cy="440671"/>
          </a:xfrm>
          <a:prstGeom prst="rect">
            <a:avLst/>
          </a:prstGeom>
        </p:spPr>
      </p:pic>
      <p:pic>
        <p:nvPicPr>
          <p:cNvPr id="5" name="Graphic 4" descr="Chat with solid fill">
            <a:extLst>
              <a:ext uri="{FF2B5EF4-FFF2-40B4-BE49-F238E27FC236}">
                <a16:creationId xmlns:a16="http://schemas.microsoft.com/office/drawing/2014/main" id="{B472E494-B22F-16A3-8312-1D285B860C6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04708" y="6351499"/>
            <a:ext cx="457199" cy="457199"/>
          </a:xfrm>
          <a:prstGeom prst="rect">
            <a:avLst/>
          </a:prstGeom>
        </p:spPr>
      </p:pic>
      <p:pic>
        <p:nvPicPr>
          <p:cNvPr id="11" name="Graphic 10" descr="Record with solid fill">
            <a:extLst>
              <a:ext uri="{FF2B5EF4-FFF2-40B4-BE49-F238E27FC236}">
                <a16:creationId xmlns:a16="http://schemas.microsoft.com/office/drawing/2014/main" id="{EEFD407B-A180-58F6-81D2-19AB687211D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42700" y="6413591"/>
            <a:ext cx="333023" cy="333023"/>
          </a:xfrm>
          <a:prstGeom prst="rect">
            <a:avLst/>
          </a:prstGeom>
        </p:spPr>
      </p:pic>
      <p:sp>
        <p:nvSpPr>
          <p:cNvPr id="12" name="TextBox 11">
            <a:extLst>
              <a:ext uri="{FF2B5EF4-FFF2-40B4-BE49-F238E27FC236}">
                <a16:creationId xmlns:a16="http://schemas.microsoft.com/office/drawing/2014/main" id="{055A1D75-C222-08FB-224F-966FE08A9D59}"/>
              </a:ext>
            </a:extLst>
          </p:cNvPr>
          <p:cNvSpPr txBox="1"/>
          <p:nvPr/>
        </p:nvSpPr>
        <p:spPr>
          <a:xfrm>
            <a:off x="4725235" y="6444398"/>
            <a:ext cx="2427511" cy="276999"/>
          </a:xfrm>
          <a:prstGeom prst="rect">
            <a:avLst/>
          </a:prstGeom>
          <a:noFill/>
        </p:spPr>
        <p:txBody>
          <a:bodyPr wrap="square" rtlCol="0">
            <a:spAutoFit/>
          </a:bodyPr>
          <a:lstStyle/>
          <a:p>
            <a:r>
              <a:rPr lang="fi-FI" sz="1200" b="1" dirty="0">
                <a:solidFill>
                  <a:schemeClr val="bg1"/>
                </a:solidFill>
              </a:rPr>
              <a:t>Kysymyksiä voi esittää chatissa</a:t>
            </a:r>
            <a:endParaRPr lang="LID4096" sz="1200" b="1" dirty="0">
              <a:solidFill>
                <a:schemeClr val="bg1"/>
              </a:solidFill>
            </a:endParaRPr>
          </a:p>
        </p:txBody>
      </p:sp>
      <p:sp>
        <p:nvSpPr>
          <p:cNvPr id="13" name="TextBox 12">
            <a:extLst>
              <a:ext uri="{FF2B5EF4-FFF2-40B4-BE49-F238E27FC236}">
                <a16:creationId xmlns:a16="http://schemas.microsoft.com/office/drawing/2014/main" id="{11435981-B8E7-65B7-8472-4211D5692936}"/>
              </a:ext>
            </a:extLst>
          </p:cNvPr>
          <p:cNvSpPr txBox="1"/>
          <p:nvPr/>
        </p:nvSpPr>
        <p:spPr>
          <a:xfrm>
            <a:off x="1928044" y="6441600"/>
            <a:ext cx="1740669" cy="276999"/>
          </a:xfrm>
          <a:prstGeom prst="rect">
            <a:avLst/>
          </a:prstGeom>
          <a:noFill/>
        </p:spPr>
        <p:txBody>
          <a:bodyPr wrap="none" rtlCol="0">
            <a:spAutoFit/>
          </a:bodyPr>
          <a:lstStyle/>
          <a:p>
            <a:r>
              <a:rPr lang="fi-FI" sz="1200" b="1" dirty="0">
                <a:solidFill>
                  <a:schemeClr val="bg1"/>
                </a:solidFill>
              </a:rPr>
              <a:t>Tilaisuus tallennetaan</a:t>
            </a:r>
            <a:endParaRPr lang="LID4096" sz="1200" b="1" dirty="0">
              <a:solidFill>
                <a:schemeClr val="bg1"/>
              </a:solidFill>
            </a:endParaRPr>
          </a:p>
        </p:txBody>
      </p:sp>
      <p:pic>
        <p:nvPicPr>
          <p:cNvPr id="3" name="Graphic 2" descr="Radio microphone with solid fill">
            <a:extLst>
              <a:ext uri="{FF2B5EF4-FFF2-40B4-BE49-F238E27FC236}">
                <a16:creationId xmlns:a16="http://schemas.microsoft.com/office/drawing/2014/main" id="{741A12D7-B331-7C11-D37E-456BC563BE6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689907" y="6385576"/>
            <a:ext cx="333023" cy="333023"/>
          </a:xfrm>
          <a:prstGeom prst="rect">
            <a:avLst/>
          </a:prstGeom>
        </p:spPr>
      </p:pic>
      <p:sp>
        <p:nvSpPr>
          <p:cNvPr id="4" name="TextBox 3">
            <a:extLst>
              <a:ext uri="{FF2B5EF4-FFF2-40B4-BE49-F238E27FC236}">
                <a16:creationId xmlns:a16="http://schemas.microsoft.com/office/drawing/2014/main" id="{5EABF7CA-8748-5081-26EA-30BF95B1B13C}"/>
              </a:ext>
            </a:extLst>
          </p:cNvPr>
          <p:cNvSpPr txBox="1"/>
          <p:nvPr/>
        </p:nvSpPr>
        <p:spPr>
          <a:xfrm>
            <a:off x="7973421" y="6469615"/>
            <a:ext cx="3557248" cy="276999"/>
          </a:xfrm>
          <a:prstGeom prst="rect">
            <a:avLst/>
          </a:prstGeom>
          <a:noFill/>
        </p:spPr>
        <p:txBody>
          <a:bodyPr wrap="square" rtlCol="0">
            <a:spAutoFit/>
          </a:bodyPr>
          <a:lstStyle/>
          <a:p>
            <a:r>
              <a:rPr lang="fi-FI" sz="1200" b="1" dirty="0">
                <a:solidFill>
                  <a:schemeClr val="bg1"/>
                </a:solidFill>
                <a:latin typeface="Aptos" panose="020B0004020202020204" pitchFamily="34" charset="0"/>
                <a:cs typeface="Arial" panose="020B0604020202020204" pitchFamily="34" charset="0"/>
              </a:rPr>
              <a:t>Mikrofonisi ja videokuvasi on laitettu pois päältä</a:t>
            </a:r>
          </a:p>
        </p:txBody>
      </p:sp>
    </p:spTree>
    <p:extLst>
      <p:ext uri="{BB962C8B-B14F-4D97-AF65-F5344CB8AC3E}">
        <p14:creationId xmlns:p14="http://schemas.microsoft.com/office/powerpoint/2010/main" val="2208391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B3F0E-F1BF-446E-BAEE-9382FFE93DB0}"/>
              </a:ext>
            </a:extLst>
          </p:cNvPr>
          <p:cNvSpPr>
            <a:spLocks noGrp="1"/>
          </p:cNvSpPr>
          <p:nvPr>
            <p:ph type="title"/>
          </p:nvPr>
        </p:nvSpPr>
        <p:spPr/>
        <p:txBody>
          <a:bodyPr>
            <a:normAutofit fontScale="90000"/>
          </a:bodyPr>
          <a:lstStyle/>
          <a:p>
            <a:r>
              <a:rPr lang="fi-FI" sz="3200" kern="0" dirty="0">
                <a:latin typeface="Aptos" panose="020B0004020202020204" pitchFamily="34" charset="0"/>
                <a:cs typeface="Times New Roman" panose="02020603050405020304" pitchFamily="18" charset="0"/>
              </a:rPr>
              <a:t>Viidesosassa suomalaisten patenttihakemuksista on ollut mukana maahanmuuttajia ja yli 40 %:ssa ulkomailla työskenteleviä ulkomaan kansalaisia</a:t>
            </a:r>
            <a:endParaRPr lang="fi-FI" sz="3200" dirty="0"/>
          </a:p>
        </p:txBody>
      </p:sp>
      <p:sp>
        <p:nvSpPr>
          <p:cNvPr id="5" name="Text Placeholder 4">
            <a:extLst>
              <a:ext uri="{FF2B5EF4-FFF2-40B4-BE49-F238E27FC236}">
                <a16:creationId xmlns:a16="http://schemas.microsoft.com/office/drawing/2014/main" id="{C827C75B-988B-4CB1-8824-6ED3F6E52298}"/>
              </a:ext>
            </a:extLst>
          </p:cNvPr>
          <p:cNvSpPr>
            <a:spLocks noGrp="1"/>
          </p:cNvSpPr>
          <p:nvPr>
            <p:ph type="body" sz="quarter" idx="12"/>
          </p:nvPr>
        </p:nvSpPr>
        <p:spPr>
          <a:xfrm>
            <a:off x="838200" y="1560705"/>
            <a:ext cx="10614428" cy="4746241"/>
          </a:xfrm>
        </p:spPr>
        <p:txBody>
          <a:bodyPr>
            <a:normAutofit/>
          </a:bodyPr>
          <a:lstStyle/>
          <a:p>
            <a:pPr marL="230505" algn="just">
              <a:lnSpc>
                <a:spcPct val="115000"/>
              </a:lnSpc>
              <a:spcBef>
                <a:spcPts val="1200"/>
              </a:spcBef>
            </a:pPr>
            <a:endParaRPr lang="fi-FI" sz="1800" dirty="0">
              <a:effectLst/>
              <a:latin typeface="Times New Roman" panose="02020603050405020304" pitchFamily="18" charset="0"/>
              <a:ea typeface="Times New Roman" panose="02020603050405020304" pitchFamily="18" charset="0"/>
            </a:endParaRPr>
          </a:p>
          <a:p>
            <a:pPr>
              <a:lnSpc>
                <a:spcPct val="107000"/>
              </a:lnSpc>
              <a:spcAft>
                <a:spcPts val="800"/>
              </a:spcAft>
            </a:pPr>
            <a:endParaRPr lang="fi-FI"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Placeholder 6">
            <a:extLst>
              <a:ext uri="{FF2B5EF4-FFF2-40B4-BE49-F238E27FC236}">
                <a16:creationId xmlns:a16="http://schemas.microsoft.com/office/drawing/2014/main" id="{538E82D5-BD6F-4345-807E-23D4EBEB3721}"/>
              </a:ext>
            </a:extLst>
          </p:cNvPr>
          <p:cNvSpPr>
            <a:spLocks noGrp="1"/>
          </p:cNvSpPr>
          <p:nvPr>
            <p:ph type="body" sz="quarter" idx="10"/>
          </p:nvPr>
        </p:nvSpPr>
        <p:spPr/>
        <p:txBody>
          <a:bodyPr/>
          <a:lstStyle/>
          <a:p>
            <a:fld id="{5C89335C-852D-4B26-BE75-8DCE0D4A43E2}" type="slidenum">
              <a:rPr lang="fi-FI" smtClean="0"/>
              <a:t>10</a:t>
            </a:fld>
            <a:endParaRPr lang="fi-FI" dirty="0"/>
          </a:p>
        </p:txBody>
      </p:sp>
      <p:sp>
        <p:nvSpPr>
          <p:cNvPr id="6" name="TextBox 5">
            <a:extLst>
              <a:ext uri="{FF2B5EF4-FFF2-40B4-BE49-F238E27FC236}">
                <a16:creationId xmlns:a16="http://schemas.microsoft.com/office/drawing/2014/main" id="{A79F1A9F-D74C-B588-B113-D082F0720EE5}"/>
              </a:ext>
            </a:extLst>
          </p:cNvPr>
          <p:cNvSpPr txBox="1"/>
          <p:nvPr/>
        </p:nvSpPr>
        <p:spPr>
          <a:xfrm rot="10800000" flipV="1">
            <a:off x="8906772" y="5805102"/>
            <a:ext cx="3178835" cy="523220"/>
          </a:xfrm>
          <a:prstGeom prst="rect">
            <a:avLst/>
          </a:prstGeom>
          <a:noFill/>
        </p:spPr>
        <p:txBody>
          <a:bodyPr wrap="square" rtlCol="0">
            <a:spAutoFit/>
          </a:bodyPr>
          <a:lstStyle/>
          <a:p>
            <a:r>
              <a:rPr lang="fi-FI" sz="1400" dirty="0"/>
              <a:t>Aineistolähde: </a:t>
            </a:r>
            <a:r>
              <a:rPr lang="fi-FI" sz="1400" dirty="0" err="1"/>
              <a:t>Patentinspiration</a:t>
            </a:r>
            <a:r>
              <a:rPr lang="fi-FI" sz="1400" dirty="0"/>
              <a:t>; omat laskelmat.</a:t>
            </a:r>
          </a:p>
        </p:txBody>
      </p:sp>
      <p:pic>
        <p:nvPicPr>
          <p:cNvPr id="10" name="Picture 9">
            <a:extLst>
              <a:ext uri="{FF2B5EF4-FFF2-40B4-BE49-F238E27FC236}">
                <a16:creationId xmlns:a16="http://schemas.microsoft.com/office/drawing/2014/main" id="{518E404C-419F-94D1-2496-42AB1F74A4E2}"/>
              </a:ext>
            </a:extLst>
          </p:cNvPr>
          <p:cNvPicPr>
            <a:picLocks noChangeAspect="1"/>
          </p:cNvPicPr>
          <p:nvPr/>
        </p:nvPicPr>
        <p:blipFill>
          <a:blip r:embed="rId2"/>
          <a:stretch>
            <a:fillRect/>
          </a:stretch>
        </p:blipFill>
        <p:spPr>
          <a:xfrm>
            <a:off x="1570007" y="1949571"/>
            <a:ext cx="7011499" cy="4173400"/>
          </a:xfrm>
          <a:prstGeom prst="rect">
            <a:avLst/>
          </a:prstGeom>
        </p:spPr>
      </p:pic>
    </p:spTree>
    <p:extLst>
      <p:ext uri="{BB962C8B-B14F-4D97-AF65-F5344CB8AC3E}">
        <p14:creationId xmlns:p14="http://schemas.microsoft.com/office/powerpoint/2010/main" val="2051973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B3F0E-F1BF-446E-BAEE-9382FFE93DB0}"/>
              </a:ext>
            </a:extLst>
          </p:cNvPr>
          <p:cNvSpPr>
            <a:spLocks noGrp="1"/>
          </p:cNvSpPr>
          <p:nvPr>
            <p:ph type="title"/>
          </p:nvPr>
        </p:nvSpPr>
        <p:spPr/>
        <p:txBody>
          <a:bodyPr>
            <a:normAutofit/>
          </a:bodyPr>
          <a:lstStyle/>
          <a:p>
            <a:r>
              <a:rPr lang="fi-FI" sz="3200" kern="0" dirty="0">
                <a:latin typeface="Aptos" panose="020B0004020202020204" pitchFamily="34" charset="0"/>
                <a:cs typeface="Times New Roman" panose="02020603050405020304" pitchFamily="18" charset="0"/>
              </a:rPr>
              <a:t>Suomalaisten patentoimat ideat keskittyneet ICT:hen</a:t>
            </a:r>
            <a:endParaRPr lang="fi-FI" sz="3200" dirty="0"/>
          </a:p>
        </p:txBody>
      </p:sp>
      <p:sp>
        <p:nvSpPr>
          <p:cNvPr id="5" name="Text Placeholder 4">
            <a:extLst>
              <a:ext uri="{FF2B5EF4-FFF2-40B4-BE49-F238E27FC236}">
                <a16:creationId xmlns:a16="http://schemas.microsoft.com/office/drawing/2014/main" id="{C827C75B-988B-4CB1-8824-6ED3F6E52298}"/>
              </a:ext>
            </a:extLst>
          </p:cNvPr>
          <p:cNvSpPr>
            <a:spLocks noGrp="1"/>
          </p:cNvSpPr>
          <p:nvPr>
            <p:ph type="body" sz="quarter" idx="12"/>
          </p:nvPr>
        </p:nvSpPr>
        <p:spPr>
          <a:xfrm>
            <a:off x="838200" y="1560705"/>
            <a:ext cx="10614428" cy="4746241"/>
          </a:xfrm>
        </p:spPr>
        <p:txBody>
          <a:bodyPr>
            <a:normAutofit/>
          </a:bodyPr>
          <a:lstStyle/>
          <a:p>
            <a:pPr marL="230505" algn="just">
              <a:lnSpc>
                <a:spcPct val="115000"/>
              </a:lnSpc>
              <a:spcBef>
                <a:spcPts val="1200"/>
              </a:spcBef>
            </a:pPr>
            <a:endParaRPr lang="fi-FI" sz="1800" dirty="0">
              <a:effectLst/>
              <a:latin typeface="Times New Roman" panose="02020603050405020304" pitchFamily="18" charset="0"/>
              <a:ea typeface="Times New Roman" panose="02020603050405020304" pitchFamily="18" charset="0"/>
            </a:endParaRPr>
          </a:p>
          <a:p>
            <a:pPr>
              <a:lnSpc>
                <a:spcPct val="107000"/>
              </a:lnSpc>
              <a:spcAft>
                <a:spcPts val="800"/>
              </a:spcAft>
            </a:pPr>
            <a:endParaRPr lang="fi-FI"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Placeholder 6">
            <a:extLst>
              <a:ext uri="{FF2B5EF4-FFF2-40B4-BE49-F238E27FC236}">
                <a16:creationId xmlns:a16="http://schemas.microsoft.com/office/drawing/2014/main" id="{538E82D5-BD6F-4345-807E-23D4EBEB3721}"/>
              </a:ext>
            </a:extLst>
          </p:cNvPr>
          <p:cNvSpPr>
            <a:spLocks noGrp="1"/>
          </p:cNvSpPr>
          <p:nvPr>
            <p:ph type="body" sz="quarter" idx="10"/>
          </p:nvPr>
        </p:nvSpPr>
        <p:spPr/>
        <p:txBody>
          <a:bodyPr/>
          <a:lstStyle/>
          <a:p>
            <a:fld id="{5C89335C-852D-4B26-BE75-8DCE0D4A43E2}" type="slidenum">
              <a:rPr lang="fi-FI" smtClean="0"/>
              <a:t>11</a:t>
            </a:fld>
            <a:endParaRPr lang="fi-FI" dirty="0"/>
          </a:p>
        </p:txBody>
      </p:sp>
      <p:sp>
        <p:nvSpPr>
          <p:cNvPr id="6" name="TextBox 5">
            <a:extLst>
              <a:ext uri="{FF2B5EF4-FFF2-40B4-BE49-F238E27FC236}">
                <a16:creationId xmlns:a16="http://schemas.microsoft.com/office/drawing/2014/main" id="{A79F1A9F-D74C-B588-B113-D082F0720EE5}"/>
              </a:ext>
            </a:extLst>
          </p:cNvPr>
          <p:cNvSpPr txBox="1"/>
          <p:nvPr/>
        </p:nvSpPr>
        <p:spPr>
          <a:xfrm rot="10800000" flipV="1">
            <a:off x="8906772" y="5805102"/>
            <a:ext cx="3178835" cy="523220"/>
          </a:xfrm>
          <a:prstGeom prst="rect">
            <a:avLst/>
          </a:prstGeom>
          <a:noFill/>
        </p:spPr>
        <p:txBody>
          <a:bodyPr wrap="square" rtlCol="0">
            <a:spAutoFit/>
          </a:bodyPr>
          <a:lstStyle/>
          <a:p>
            <a:r>
              <a:rPr lang="fi-FI" sz="1400" dirty="0"/>
              <a:t>Aineistolähde: </a:t>
            </a:r>
            <a:r>
              <a:rPr lang="fi-FI" sz="1400" dirty="0" err="1"/>
              <a:t>Patentinspiration</a:t>
            </a:r>
            <a:r>
              <a:rPr lang="fi-FI" sz="1400" dirty="0"/>
              <a:t>; omat laskelmat.</a:t>
            </a:r>
          </a:p>
        </p:txBody>
      </p:sp>
      <p:graphicFrame>
        <p:nvGraphicFramePr>
          <p:cNvPr id="8" name="Chart 7">
            <a:extLst>
              <a:ext uri="{FF2B5EF4-FFF2-40B4-BE49-F238E27FC236}">
                <a16:creationId xmlns:a16="http://schemas.microsoft.com/office/drawing/2014/main" id="{FAE5B6F1-810B-75F1-5C85-FB87494711CE}"/>
              </a:ext>
            </a:extLst>
          </p:cNvPr>
          <p:cNvGraphicFramePr>
            <a:graphicFrameLocks/>
          </p:cNvGraphicFramePr>
          <p:nvPr/>
        </p:nvGraphicFramePr>
        <p:xfrm>
          <a:off x="1630392" y="1716657"/>
          <a:ext cx="7065034" cy="40884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78014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B3F0E-F1BF-446E-BAEE-9382FFE93DB0}"/>
              </a:ext>
            </a:extLst>
          </p:cNvPr>
          <p:cNvSpPr>
            <a:spLocks noGrp="1"/>
          </p:cNvSpPr>
          <p:nvPr>
            <p:ph type="title"/>
          </p:nvPr>
        </p:nvSpPr>
        <p:spPr/>
        <p:txBody>
          <a:bodyPr>
            <a:noAutofit/>
          </a:bodyPr>
          <a:lstStyle/>
          <a:p>
            <a:pPr>
              <a:lnSpc>
                <a:spcPct val="115000"/>
              </a:lnSpc>
              <a:spcBef>
                <a:spcPts val="800"/>
              </a:spcBef>
              <a:spcAft>
                <a:spcPts val="400"/>
              </a:spcAft>
            </a:pPr>
            <a:r>
              <a:rPr lang="fi-FI" sz="3200" b="1" kern="100" dirty="0">
                <a:solidFill>
                  <a:srgbClr val="0064AC"/>
                </a:solidFill>
                <a:effectLst/>
                <a:latin typeface="Aptos Display" panose="020B0004020202020204" pitchFamily="34" charset="0"/>
                <a:ea typeface="Times New Roman" panose="02020603050405020304" pitchFamily="18" charset="0"/>
                <a:cs typeface="Times New Roman" panose="02020603050405020304" pitchFamily="18" charset="0"/>
              </a:rPr>
              <a:t>Ulkomaalaiset keksijät tärkeitä erityisesti ICT-innovaatioiden kehittämisessä</a:t>
            </a:r>
          </a:p>
        </p:txBody>
      </p:sp>
      <p:sp>
        <p:nvSpPr>
          <p:cNvPr id="5" name="Text Placeholder 4">
            <a:extLst>
              <a:ext uri="{FF2B5EF4-FFF2-40B4-BE49-F238E27FC236}">
                <a16:creationId xmlns:a16="http://schemas.microsoft.com/office/drawing/2014/main" id="{C827C75B-988B-4CB1-8824-6ED3F6E52298}"/>
              </a:ext>
            </a:extLst>
          </p:cNvPr>
          <p:cNvSpPr>
            <a:spLocks noGrp="1"/>
          </p:cNvSpPr>
          <p:nvPr>
            <p:ph type="body" sz="quarter" idx="12"/>
          </p:nvPr>
        </p:nvSpPr>
        <p:spPr>
          <a:xfrm>
            <a:off x="838200" y="1560705"/>
            <a:ext cx="10614428" cy="4746241"/>
          </a:xfrm>
        </p:spPr>
        <p:txBody>
          <a:bodyPr>
            <a:normAutofit/>
          </a:bodyPr>
          <a:lstStyle/>
          <a:p>
            <a:pPr marL="230505" algn="just">
              <a:lnSpc>
                <a:spcPct val="115000"/>
              </a:lnSpc>
              <a:spcBef>
                <a:spcPts val="1200"/>
              </a:spcBef>
            </a:pPr>
            <a:endParaRPr lang="fi-FI" sz="1800" dirty="0">
              <a:effectLst/>
              <a:latin typeface="Times New Roman" panose="02020603050405020304" pitchFamily="18" charset="0"/>
              <a:ea typeface="Times New Roman" panose="02020603050405020304" pitchFamily="18" charset="0"/>
            </a:endParaRPr>
          </a:p>
          <a:p>
            <a:pPr>
              <a:lnSpc>
                <a:spcPct val="107000"/>
              </a:lnSpc>
              <a:spcAft>
                <a:spcPts val="800"/>
              </a:spcAft>
            </a:pPr>
            <a:endParaRPr lang="fi-FI"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Placeholder 6">
            <a:extLst>
              <a:ext uri="{FF2B5EF4-FFF2-40B4-BE49-F238E27FC236}">
                <a16:creationId xmlns:a16="http://schemas.microsoft.com/office/drawing/2014/main" id="{538E82D5-BD6F-4345-807E-23D4EBEB3721}"/>
              </a:ext>
            </a:extLst>
          </p:cNvPr>
          <p:cNvSpPr>
            <a:spLocks noGrp="1"/>
          </p:cNvSpPr>
          <p:nvPr>
            <p:ph type="body" sz="quarter" idx="10"/>
          </p:nvPr>
        </p:nvSpPr>
        <p:spPr/>
        <p:txBody>
          <a:bodyPr/>
          <a:lstStyle/>
          <a:p>
            <a:fld id="{5C89335C-852D-4B26-BE75-8DCE0D4A43E2}" type="slidenum">
              <a:rPr lang="fi-FI" smtClean="0"/>
              <a:t>12</a:t>
            </a:fld>
            <a:endParaRPr lang="fi-FI" dirty="0"/>
          </a:p>
        </p:txBody>
      </p:sp>
      <p:sp>
        <p:nvSpPr>
          <p:cNvPr id="6" name="TextBox 5">
            <a:extLst>
              <a:ext uri="{FF2B5EF4-FFF2-40B4-BE49-F238E27FC236}">
                <a16:creationId xmlns:a16="http://schemas.microsoft.com/office/drawing/2014/main" id="{A79F1A9F-D74C-B588-B113-D082F0720EE5}"/>
              </a:ext>
            </a:extLst>
          </p:cNvPr>
          <p:cNvSpPr txBox="1"/>
          <p:nvPr/>
        </p:nvSpPr>
        <p:spPr>
          <a:xfrm rot="10800000" flipV="1">
            <a:off x="8906772" y="5805102"/>
            <a:ext cx="3178835" cy="523220"/>
          </a:xfrm>
          <a:prstGeom prst="rect">
            <a:avLst/>
          </a:prstGeom>
          <a:noFill/>
        </p:spPr>
        <p:txBody>
          <a:bodyPr wrap="square" rtlCol="0">
            <a:spAutoFit/>
          </a:bodyPr>
          <a:lstStyle/>
          <a:p>
            <a:r>
              <a:rPr lang="fi-FI" sz="1400" dirty="0"/>
              <a:t>Aineistolähde: </a:t>
            </a:r>
            <a:r>
              <a:rPr lang="fi-FI" sz="1400" dirty="0" err="1"/>
              <a:t>Patentinspiration</a:t>
            </a:r>
            <a:r>
              <a:rPr lang="fi-FI" sz="1400" dirty="0"/>
              <a:t>; omat laskelmat.</a:t>
            </a:r>
          </a:p>
        </p:txBody>
      </p:sp>
      <p:pic>
        <p:nvPicPr>
          <p:cNvPr id="10" name="Picture 9">
            <a:extLst>
              <a:ext uri="{FF2B5EF4-FFF2-40B4-BE49-F238E27FC236}">
                <a16:creationId xmlns:a16="http://schemas.microsoft.com/office/drawing/2014/main" id="{D0F9A3B6-65E3-CFB7-9EDD-436F1269A316}"/>
              </a:ext>
            </a:extLst>
          </p:cNvPr>
          <p:cNvPicPr>
            <a:picLocks noChangeAspect="1"/>
          </p:cNvPicPr>
          <p:nvPr/>
        </p:nvPicPr>
        <p:blipFill>
          <a:blip r:embed="rId2"/>
          <a:stretch>
            <a:fillRect/>
          </a:stretch>
        </p:blipFill>
        <p:spPr>
          <a:xfrm>
            <a:off x="1328468" y="1802921"/>
            <a:ext cx="7185804" cy="4318173"/>
          </a:xfrm>
          <a:prstGeom prst="rect">
            <a:avLst/>
          </a:prstGeom>
        </p:spPr>
      </p:pic>
    </p:spTree>
    <p:extLst>
      <p:ext uri="{BB962C8B-B14F-4D97-AF65-F5344CB8AC3E}">
        <p14:creationId xmlns:p14="http://schemas.microsoft.com/office/powerpoint/2010/main" val="3941565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B3F0E-F1BF-446E-BAEE-9382FFE93DB0}"/>
              </a:ext>
            </a:extLst>
          </p:cNvPr>
          <p:cNvSpPr>
            <a:spLocks noGrp="1"/>
          </p:cNvSpPr>
          <p:nvPr>
            <p:ph type="title"/>
          </p:nvPr>
        </p:nvSpPr>
        <p:spPr/>
        <p:txBody>
          <a:bodyPr>
            <a:noAutofit/>
          </a:bodyPr>
          <a:lstStyle/>
          <a:p>
            <a:pPr>
              <a:lnSpc>
                <a:spcPct val="115000"/>
              </a:lnSpc>
              <a:spcBef>
                <a:spcPts val="800"/>
              </a:spcBef>
              <a:spcAft>
                <a:spcPts val="400"/>
              </a:spcAft>
            </a:pPr>
            <a:r>
              <a:rPr lang="fi-FI" sz="2800" kern="100" dirty="0">
                <a:solidFill>
                  <a:srgbClr val="0064AC"/>
                </a:solidFill>
                <a:latin typeface="Aptos Display" panose="020B0004020202020204" pitchFamily="34" charset="0"/>
                <a:ea typeface="Times New Roman" panose="02020603050405020304" pitchFamily="18" charset="0"/>
                <a:cs typeface="Times New Roman" panose="02020603050405020304" pitchFamily="18" charset="0"/>
              </a:rPr>
              <a:t>Suomalaisten patentoimien ideoiden keksijöiden top 5 työskentelymaat</a:t>
            </a:r>
            <a:endParaRPr lang="fi-FI" sz="2800" b="1" kern="100" dirty="0">
              <a:solidFill>
                <a:srgbClr val="0064AC"/>
              </a:solidFill>
              <a:effectLst/>
              <a:latin typeface="Aptos Display" panose="020B0004020202020204" pitchFamily="34" charset="0"/>
              <a:ea typeface="Times New Roman" panose="02020603050405020304" pitchFamily="18" charset="0"/>
              <a:cs typeface="Times New Roman" panose="02020603050405020304" pitchFamily="18" charset="0"/>
            </a:endParaRPr>
          </a:p>
        </p:txBody>
      </p:sp>
      <p:sp>
        <p:nvSpPr>
          <p:cNvPr id="5" name="Text Placeholder 4">
            <a:extLst>
              <a:ext uri="{FF2B5EF4-FFF2-40B4-BE49-F238E27FC236}">
                <a16:creationId xmlns:a16="http://schemas.microsoft.com/office/drawing/2014/main" id="{C827C75B-988B-4CB1-8824-6ED3F6E52298}"/>
              </a:ext>
            </a:extLst>
          </p:cNvPr>
          <p:cNvSpPr>
            <a:spLocks noGrp="1"/>
          </p:cNvSpPr>
          <p:nvPr>
            <p:ph type="body" sz="quarter" idx="12"/>
          </p:nvPr>
        </p:nvSpPr>
        <p:spPr>
          <a:xfrm>
            <a:off x="838200" y="1560705"/>
            <a:ext cx="10614428" cy="4746241"/>
          </a:xfrm>
        </p:spPr>
        <p:txBody>
          <a:bodyPr>
            <a:normAutofit/>
          </a:bodyPr>
          <a:lstStyle/>
          <a:p>
            <a:pPr marL="230505" algn="just">
              <a:lnSpc>
                <a:spcPct val="115000"/>
              </a:lnSpc>
              <a:spcBef>
                <a:spcPts val="1200"/>
              </a:spcBef>
            </a:pPr>
            <a:endParaRPr lang="fi-FI" sz="1800" dirty="0">
              <a:effectLst/>
              <a:latin typeface="Times New Roman" panose="02020603050405020304" pitchFamily="18" charset="0"/>
              <a:ea typeface="Times New Roman" panose="02020603050405020304" pitchFamily="18" charset="0"/>
            </a:endParaRPr>
          </a:p>
          <a:p>
            <a:pPr>
              <a:lnSpc>
                <a:spcPct val="107000"/>
              </a:lnSpc>
              <a:spcAft>
                <a:spcPts val="800"/>
              </a:spcAft>
            </a:pPr>
            <a:endParaRPr lang="fi-FI"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Placeholder 6">
            <a:extLst>
              <a:ext uri="{FF2B5EF4-FFF2-40B4-BE49-F238E27FC236}">
                <a16:creationId xmlns:a16="http://schemas.microsoft.com/office/drawing/2014/main" id="{538E82D5-BD6F-4345-807E-23D4EBEB3721}"/>
              </a:ext>
            </a:extLst>
          </p:cNvPr>
          <p:cNvSpPr>
            <a:spLocks noGrp="1"/>
          </p:cNvSpPr>
          <p:nvPr>
            <p:ph type="body" sz="quarter" idx="10"/>
          </p:nvPr>
        </p:nvSpPr>
        <p:spPr/>
        <p:txBody>
          <a:bodyPr/>
          <a:lstStyle/>
          <a:p>
            <a:fld id="{5C89335C-852D-4B26-BE75-8DCE0D4A43E2}" type="slidenum">
              <a:rPr lang="fi-FI" smtClean="0"/>
              <a:t>13</a:t>
            </a:fld>
            <a:endParaRPr lang="fi-FI" dirty="0"/>
          </a:p>
        </p:txBody>
      </p:sp>
      <p:sp>
        <p:nvSpPr>
          <p:cNvPr id="6" name="TextBox 5">
            <a:extLst>
              <a:ext uri="{FF2B5EF4-FFF2-40B4-BE49-F238E27FC236}">
                <a16:creationId xmlns:a16="http://schemas.microsoft.com/office/drawing/2014/main" id="{A79F1A9F-D74C-B588-B113-D082F0720EE5}"/>
              </a:ext>
            </a:extLst>
          </p:cNvPr>
          <p:cNvSpPr txBox="1"/>
          <p:nvPr/>
        </p:nvSpPr>
        <p:spPr>
          <a:xfrm rot="10800000" flipV="1">
            <a:off x="8906772" y="5805102"/>
            <a:ext cx="3178835" cy="523220"/>
          </a:xfrm>
          <a:prstGeom prst="rect">
            <a:avLst/>
          </a:prstGeom>
          <a:noFill/>
        </p:spPr>
        <p:txBody>
          <a:bodyPr wrap="square" rtlCol="0">
            <a:spAutoFit/>
          </a:bodyPr>
          <a:lstStyle/>
          <a:p>
            <a:r>
              <a:rPr lang="fi-FI" sz="1400" dirty="0"/>
              <a:t>Aineistolähde: </a:t>
            </a:r>
            <a:r>
              <a:rPr lang="fi-FI" sz="1400" dirty="0" err="1"/>
              <a:t>Patentinspiration</a:t>
            </a:r>
            <a:r>
              <a:rPr lang="fi-FI" sz="1400" dirty="0"/>
              <a:t>; omat laskelmat.</a:t>
            </a:r>
          </a:p>
        </p:txBody>
      </p:sp>
      <p:pic>
        <p:nvPicPr>
          <p:cNvPr id="12" name="Picture 11">
            <a:extLst>
              <a:ext uri="{FF2B5EF4-FFF2-40B4-BE49-F238E27FC236}">
                <a16:creationId xmlns:a16="http://schemas.microsoft.com/office/drawing/2014/main" id="{77C6A1F0-2B1F-88BC-A5FD-181761989F95}"/>
              </a:ext>
            </a:extLst>
          </p:cNvPr>
          <p:cNvPicPr>
            <a:picLocks noChangeAspect="1"/>
          </p:cNvPicPr>
          <p:nvPr/>
        </p:nvPicPr>
        <p:blipFill>
          <a:blip r:embed="rId2"/>
          <a:stretch>
            <a:fillRect/>
          </a:stretch>
        </p:blipFill>
        <p:spPr>
          <a:xfrm>
            <a:off x="554896" y="1989083"/>
            <a:ext cx="5267190" cy="2927974"/>
          </a:xfrm>
          <a:prstGeom prst="rect">
            <a:avLst/>
          </a:prstGeom>
        </p:spPr>
      </p:pic>
      <p:pic>
        <p:nvPicPr>
          <p:cNvPr id="13" name="Picture 12">
            <a:extLst>
              <a:ext uri="{FF2B5EF4-FFF2-40B4-BE49-F238E27FC236}">
                <a16:creationId xmlns:a16="http://schemas.microsoft.com/office/drawing/2014/main" id="{03741329-5D64-78C1-26E7-B0338BB9A1FC}"/>
              </a:ext>
            </a:extLst>
          </p:cNvPr>
          <p:cNvPicPr>
            <a:picLocks noChangeAspect="1"/>
          </p:cNvPicPr>
          <p:nvPr/>
        </p:nvPicPr>
        <p:blipFill>
          <a:blip r:embed="rId3"/>
          <a:stretch>
            <a:fillRect/>
          </a:stretch>
        </p:blipFill>
        <p:spPr>
          <a:xfrm>
            <a:off x="6095999" y="1989082"/>
            <a:ext cx="4872393" cy="2927973"/>
          </a:xfrm>
          <a:prstGeom prst="rect">
            <a:avLst/>
          </a:prstGeom>
        </p:spPr>
      </p:pic>
    </p:spTree>
    <p:extLst>
      <p:ext uri="{BB962C8B-B14F-4D97-AF65-F5344CB8AC3E}">
        <p14:creationId xmlns:p14="http://schemas.microsoft.com/office/powerpoint/2010/main" val="124789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B3F0E-F1BF-446E-BAEE-9382FFE93DB0}"/>
              </a:ext>
            </a:extLst>
          </p:cNvPr>
          <p:cNvSpPr>
            <a:spLocks noGrp="1"/>
          </p:cNvSpPr>
          <p:nvPr>
            <p:ph type="title"/>
          </p:nvPr>
        </p:nvSpPr>
        <p:spPr>
          <a:xfrm>
            <a:off x="838198" y="284673"/>
            <a:ext cx="10515603" cy="1144818"/>
          </a:xfrm>
        </p:spPr>
        <p:txBody>
          <a:bodyPr>
            <a:noAutofit/>
          </a:bodyPr>
          <a:lstStyle/>
          <a:p>
            <a:pPr>
              <a:lnSpc>
                <a:spcPct val="115000"/>
              </a:lnSpc>
              <a:spcBef>
                <a:spcPts val="800"/>
              </a:spcBef>
              <a:spcAft>
                <a:spcPts val="400"/>
              </a:spcAft>
            </a:pPr>
            <a:r>
              <a:rPr lang="fi-FI" sz="2800" kern="100" dirty="0">
                <a:solidFill>
                  <a:srgbClr val="0064AC"/>
                </a:solidFill>
                <a:latin typeface="Aptos Display" panose="020B0004020202020204" pitchFamily="34" charset="0"/>
                <a:ea typeface="Times New Roman" panose="02020603050405020304" pitchFamily="18" charset="0"/>
                <a:cs typeface="Times New Roman" panose="02020603050405020304" pitchFamily="18" charset="0"/>
              </a:rPr>
              <a:t>Ulkomailla työskentelevien suomalaisten keksijöiden top 5 työskentelymaat</a:t>
            </a:r>
            <a:endParaRPr lang="fi-FI" sz="2800" b="1" kern="100" dirty="0">
              <a:solidFill>
                <a:srgbClr val="0064AC"/>
              </a:solidFill>
              <a:effectLst/>
              <a:latin typeface="Aptos Display" panose="020B0004020202020204" pitchFamily="34" charset="0"/>
              <a:ea typeface="Times New Roman" panose="02020603050405020304" pitchFamily="18" charset="0"/>
              <a:cs typeface="Times New Roman" panose="02020603050405020304" pitchFamily="18" charset="0"/>
            </a:endParaRPr>
          </a:p>
        </p:txBody>
      </p:sp>
      <p:sp>
        <p:nvSpPr>
          <p:cNvPr id="5" name="Text Placeholder 4">
            <a:extLst>
              <a:ext uri="{FF2B5EF4-FFF2-40B4-BE49-F238E27FC236}">
                <a16:creationId xmlns:a16="http://schemas.microsoft.com/office/drawing/2014/main" id="{C827C75B-988B-4CB1-8824-6ED3F6E52298}"/>
              </a:ext>
            </a:extLst>
          </p:cNvPr>
          <p:cNvSpPr>
            <a:spLocks noGrp="1"/>
          </p:cNvSpPr>
          <p:nvPr>
            <p:ph type="body" sz="quarter" idx="12"/>
          </p:nvPr>
        </p:nvSpPr>
        <p:spPr>
          <a:xfrm>
            <a:off x="838200" y="1560705"/>
            <a:ext cx="10614428" cy="4746241"/>
          </a:xfrm>
        </p:spPr>
        <p:txBody>
          <a:bodyPr>
            <a:normAutofit/>
          </a:bodyPr>
          <a:lstStyle/>
          <a:p>
            <a:pPr marL="230505" algn="just">
              <a:lnSpc>
                <a:spcPct val="115000"/>
              </a:lnSpc>
              <a:spcBef>
                <a:spcPts val="1200"/>
              </a:spcBef>
            </a:pPr>
            <a:endParaRPr lang="fi-FI" sz="1800" dirty="0">
              <a:effectLst/>
              <a:latin typeface="Times New Roman" panose="02020603050405020304" pitchFamily="18" charset="0"/>
              <a:ea typeface="Times New Roman" panose="02020603050405020304" pitchFamily="18" charset="0"/>
            </a:endParaRPr>
          </a:p>
          <a:p>
            <a:pPr>
              <a:lnSpc>
                <a:spcPct val="107000"/>
              </a:lnSpc>
              <a:spcAft>
                <a:spcPts val="800"/>
              </a:spcAft>
            </a:pPr>
            <a:endParaRPr lang="fi-FI"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Placeholder 6">
            <a:extLst>
              <a:ext uri="{FF2B5EF4-FFF2-40B4-BE49-F238E27FC236}">
                <a16:creationId xmlns:a16="http://schemas.microsoft.com/office/drawing/2014/main" id="{538E82D5-BD6F-4345-807E-23D4EBEB3721}"/>
              </a:ext>
            </a:extLst>
          </p:cNvPr>
          <p:cNvSpPr>
            <a:spLocks noGrp="1"/>
          </p:cNvSpPr>
          <p:nvPr>
            <p:ph type="body" sz="quarter" idx="10"/>
          </p:nvPr>
        </p:nvSpPr>
        <p:spPr/>
        <p:txBody>
          <a:bodyPr/>
          <a:lstStyle/>
          <a:p>
            <a:fld id="{5C89335C-852D-4B26-BE75-8DCE0D4A43E2}" type="slidenum">
              <a:rPr lang="fi-FI" smtClean="0"/>
              <a:t>14</a:t>
            </a:fld>
            <a:endParaRPr lang="fi-FI" dirty="0"/>
          </a:p>
        </p:txBody>
      </p:sp>
      <p:sp>
        <p:nvSpPr>
          <p:cNvPr id="6" name="TextBox 5">
            <a:extLst>
              <a:ext uri="{FF2B5EF4-FFF2-40B4-BE49-F238E27FC236}">
                <a16:creationId xmlns:a16="http://schemas.microsoft.com/office/drawing/2014/main" id="{A79F1A9F-D74C-B588-B113-D082F0720EE5}"/>
              </a:ext>
            </a:extLst>
          </p:cNvPr>
          <p:cNvSpPr txBox="1"/>
          <p:nvPr/>
        </p:nvSpPr>
        <p:spPr>
          <a:xfrm rot="10800000" flipV="1">
            <a:off x="8906772" y="5805102"/>
            <a:ext cx="3178835" cy="523220"/>
          </a:xfrm>
          <a:prstGeom prst="rect">
            <a:avLst/>
          </a:prstGeom>
          <a:noFill/>
        </p:spPr>
        <p:txBody>
          <a:bodyPr wrap="square" rtlCol="0">
            <a:spAutoFit/>
          </a:bodyPr>
          <a:lstStyle/>
          <a:p>
            <a:r>
              <a:rPr lang="fi-FI" sz="1400" dirty="0"/>
              <a:t>Aineistolähde: </a:t>
            </a:r>
            <a:r>
              <a:rPr lang="fi-FI" sz="1400" dirty="0" err="1"/>
              <a:t>Patentinspiration</a:t>
            </a:r>
            <a:r>
              <a:rPr lang="fi-FI" sz="1400" dirty="0"/>
              <a:t>; omat laskelmat.</a:t>
            </a:r>
          </a:p>
        </p:txBody>
      </p:sp>
      <p:graphicFrame>
        <p:nvGraphicFramePr>
          <p:cNvPr id="10" name="Table 9">
            <a:extLst>
              <a:ext uri="{FF2B5EF4-FFF2-40B4-BE49-F238E27FC236}">
                <a16:creationId xmlns:a16="http://schemas.microsoft.com/office/drawing/2014/main" id="{61A73E4D-F299-BE7B-ECFC-956F0D199886}"/>
              </a:ext>
            </a:extLst>
          </p:cNvPr>
          <p:cNvGraphicFramePr>
            <a:graphicFrameLocks noGrp="1"/>
          </p:cNvGraphicFramePr>
          <p:nvPr/>
        </p:nvGraphicFramePr>
        <p:xfrm>
          <a:off x="838199" y="1429490"/>
          <a:ext cx="8952782" cy="4436469"/>
        </p:xfrm>
        <a:graphic>
          <a:graphicData uri="http://schemas.openxmlformats.org/drawingml/2006/table">
            <a:tbl>
              <a:tblPr firstRow="1" firstCol="1" bandRow="1">
                <a:tableStyleId>{5C22544A-7EE6-4342-B048-85BDC9FD1C3A}</a:tableStyleId>
              </a:tblPr>
              <a:tblGrid>
                <a:gridCol w="5071634">
                  <a:extLst>
                    <a:ext uri="{9D8B030D-6E8A-4147-A177-3AD203B41FA5}">
                      <a16:colId xmlns:a16="http://schemas.microsoft.com/office/drawing/2014/main" val="4224019427"/>
                    </a:ext>
                  </a:extLst>
                </a:gridCol>
                <a:gridCol w="1940574">
                  <a:extLst>
                    <a:ext uri="{9D8B030D-6E8A-4147-A177-3AD203B41FA5}">
                      <a16:colId xmlns:a16="http://schemas.microsoft.com/office/drawing/2014/main" val="3843647403"/>
                    </a:ext>
                  </a:extLst>
                </a:gridCol>
                <a:gridCol w="1940574">
                  <a:extLst>
                    <a:ext uri="{9D8B030D-6E8A-4147-A177-3AD203B41FA5}">
                      <a16:colId xmlns:a16="http://schemas.microsoft.com/office/drawing/2014/main" val="209294799"/>
                    </a:ext>
                  </a:extLst>
                </a:gridCol>
              </a:tblGrid>
              <a:tr h="2082405">
                <a:tc>
                  <a:txBody>
                    <a:bodyPr/>
                    <a:lstStyle/>
                    <a:p>
                      <a:pPr>
                        <a:lnSpc>
                          <a:spcPct val="115000"/>
                        </a:lnSpc>
                        <a:spcAft>
                          <a:spcPts val="800"/>
                        </a:spcAft>
                      </a:pPr>
                      <a:r>
                        <a:rPr lang="fi-FI" sz="1800" kern="0" dirty="0">
                          <a:effectLst/>
                        </a:rPr>
                        <a:t>Maa</a:t>
                      </a:r>
                      <a:endParaRPr lang="fi-FI"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fi-FI" sz="1600" kern="0" dirty="0">
                          <a:effectLst/>
                        </a:rPr>
                        <a:t>Ulkomailla asuvien suomalaiskeksijöiden osuus maittain</a:t>
                      </a:r>
                    </a:p>
                    <a:p>
                      <a:pPr>
                        <a:lnSpc>
                          <a:spcPct val="115000"/>
                        </a:lnSpc>
                        <a:spcAft>
                          <a:spcPts val="800"/>
                        </a:spcAft>
                      </a:pPr>
                      <a:r>
                        <a:rPr lang="fi-FI" sz="1600" kern="0" dirty="0">
                          <a:effectLst/>
                        </a:rPr>
                        <a:t> 2011-2021 (EPO)</a:t>
                      </a:r>
                      <a:endParaRPr lang="fi-FI"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fi-FI" sz="1600" kern="0" dirty="0">
                          <a:effectLst/>
                        </a:rPr>
                        <a:t>Ulkomailla asuvien suomalaiskeksijöiden osuus maittain </a:t>
                      </a:r>
                    </a:p>
                    <a:p>
                      <a:pPr>
                        <a:lnSpc>
                          <a:spcPct val="115000"/>
                        </a:lnSpc>
                        <a:spcAft>
                          <a:spcPts val="800"/>
                        </a:spcAft>
                      </a:pPr>
                      <a:r>
                        <a:rPr lang="fi-FI" sz="1600" kern="0" dirty="0">
                          <a:effectLst/>
                        </a:rPr>
                        <a:t>2011-2021 (USPTO)</a:t>
                      </a:r>
                      <a:endParaRPr lang="fi-FI"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48482349"/>
                  </a:ext>
                </a:extLst>
              </a:tr>
              <a:tr h="334384">
                <a:tc>
                  <a:txBody>
                    <a:bodyPr/>
                    <a:lstStyle/>
                    <a:p>
                      <a:pPr>
                        <a:lnSpc>
                          <a:spcPct val="115000"/>
                        </a:lnSpc>
                        <a:spcAft>
                          <a:spcPts val="800"/>
                        </a:spcAft>
                      </a:pPr>
                      <a:r>
                        <a:rPr lang="fi-FI" sz="1800" kern="0">
                          <a:effectLst/>
                        </a:rPr>
                        <a:t>1. USA</a:t>
                      </a:r>
                      <a:endParaRPr lang="fi-FI"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a:lnSpc>
                          <a:spcPct val="115000"/>
                        </a:lnSpc>
                        <a:spcAft>
                          <a:spcPts val="800"/>
                        </a:spcAft>
                      </a:pPr>
                      <a:r>
                        <a:rPr lang="fi-FI" sz="1800" kern="0">
                          <a:effectLst/>
                        </a:rPr>
                        <a:t>34 %</a:t>
                      </a:r>
                      <a:endParaRPr lang="fi-FI"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a:lnSpc>
                          <a:spcPct val="115000"/>
                        </a:lnSpc>
                        <a:spcAft>
                          <a:spcPts val="800"/>
                        </a:spcAft>
                      </a:pPr>
                      <a:r>
                        <a:rPr lang="fi-FI" sz="1800" kern="0">
                          <a:effectLst/>
                        </a:rPr>
                        <a:t>37 %</a:t>
                      </a:r>
                      <a:endParaRPr lang="fi-FI"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99063619"/>
                  </a:ext>
                </a:extLst>
              </a:tr>
              <a:tr h="334384">
                <a:tc>
                  <a:txBody>
                    <a:bodyPr/>
                    <a:lstStyle/>
                    <a:p>
                      <a:pPr>
                        <a:lnSpc>
                          <a:spcPct val="115000"/>
                        </a:lnSpc>
                        <a:spcAft>
                          <a:spcPts val="800"/>
                        </a:spcAft>
                      </a:pPr>
                      <a:r>
                        <a:rPr lang="fi-FI" sz="1800" kern="0">
                          <a:effectLst/>
                        </a:rPr>
                        <a:t>2. Ruotsi</a:t>
                      </a:r>
                      <a:endParaRPr lang="fi-FI"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a:lnSpc>
                          <a:spcPct val="115000"/>
                        </a:lnSpc>
                        <a:spcAft>
                          <a:spcPts val="800"/>
                        </a:spcAft>
                      </a:pPr>
                      <a:r>
                        <a:rPr lang="fi-FI" sz="1800" kern="0">
                          <a:effectLst/>
                        </a:rPr>
                        <a:t>15 %</a:t>
                      </a:r>
                      <a:endParaRPr lang="fi-FI"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a:lnSpc>
                          <a:spcPct val="115000"/>
                        </a:lnSpc>
                        <a:spcAft>
                          <a:spcPts val="800"/>
                        </a:spcAft>
                      </a:pPr>
                      <a:r>
                        <a:rPr lang="fi-FI" sz="1800" kern="0">
                          <a:effectLst/>
                        </a:rPr>
                        <a:t>15 %</a:t>
                      </a:r>
                      <a:endParaRPr lang="fi-FI"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33155838"/>
                  </a:ext>
                </a:extLst>
              </a:tr>
              <a:tr h="334384">
                <a:tc>
                  <a:txBody>
                    <a:bodyPr/>
                    <a:lstStyle/>
                    <a:p>
                      <a:pPr>
                        <a:lnSpc>
                          <a:spcPct val="115000"/>
                        </a:lnSpc>
                        <a:spcAft>
                          <a:spcPts val="800"/>
                        </a:spcAft>
                      </a:pPr>
                      <a:r>
                        <a:rPr lang="fi-FI" sz="1800" kern="0">
                          <a:effectLst/>
                        </a:rPr>
                        <a:t>3.Saksa</a:t>
                      </a:r>
                      <a:endParaRPr lang="fi-FI"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a:lnSpc>
                          <a:spcPct val="115000"/>
                        </a:lnSpc>
                        <a:spcAft>
                          <a:spcPts val="800"/>
                        </a:spcAft>
                      </a:pPr>
                      <a:r>
                        <a:rPr lang="fi-FI" sz="1800" kern="0">
                          <a:effectLst/>
                        </a:rPr>
                        <a:t>13 %</a:t>
                      </a:r>
                      <a:endParaRPr lang="fi-FI"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a:lnSpc>
                          <a:spcPct val="115000"/>
                        </a:lnSpc>
                        <a:spcAft>
                          <a:spcPts val="800"/>
                        </a:spcAft>
                      </a:pPr>
                      <a:r>
                        <a:rPr lang="fi-FI" sz="1800" kern="0">
                          <a:effectLst/>
                        </a:rPr>
                        <a:t>13 %</a:t>
                      </a:r>
                      <a:endParaRPr lang="fi-FI"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4605482"/>
                  </a:ext>
                </a:extLst>
              </a:tr>
              <a:tr h="334384">
                <a:tc>
                  <a:txBody>
                    <a:bodyPr/>
                    <a:lstStyle/>
                    <a:p>
                      <a:pPr>
                        <a:lnSpc>
                          <a:spcPct val="115000"/>
                        </a:lnSpc>
                        <a:spcAft>
                          <a:spcPts val="800"/>
                        </a:spcAft>
                      </a:pPr>
                      <a:r>
                        <a:rPr lang="fi-FI" sz="1800" kern="0">
                          <a:effectLst/>
                        </a:rPr>
                        <a:t>4. Kiina</a:t>
                      </a:r>
                      <a:endParaRPr lang="fi-FI"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a:lnSpc>
                          <a:spcPct val="115000"/>
                        </a:lnSpc>
                        <a:spcAft>
                          <a:spcPts val="800"/>
                        </a:spcAft>
                      </a:pPr>
                      <a:r>
                        <a:rPr lang="fi-FI" sz="1800" kern="0">
                          <a:effectLst/>
                        </a:rPr>
                        <a:t>6 %</a:t>
                      </a:r>
                      <a:endParaRPr lang="fi-FI"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a:lnSpc>
                          <a:spcPct val="115000"/>
                        </a:lnSpc>
                        <a:spcAft>
                          <a:spcPts val="800"/>
                        </a:spcAft>
                      </a:pPr>
                      <a:r>
                        <a:rPr lang="fi-FI" sz="1800" kern="0">
                          <a:effectLst/>
                        </a:rPr>
                        <a:t>5 %</a:t>
                      </a:r>
                      <a:endParaRPr lang="fi-FI"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25563926"/>
                  </a:ext>
                </a:extLst>
              </a:tr>
              <a:tr h="334384">
                <a:tc>
                  <a:txBody>
                    <a:bodyPr/>
                    <a:lstStyle/>
                    <a:p>
                      <a:pPr>
                        <a:lnSpc>
                          <a:spcPct val="115000"/>
                        </a:lnSpc>
                        <a:spcAft>
                          <a:spcPts val="800"/>
                        </a:spcAft>
                      </a:pPr>
                      <a:r>
                        <a:rPr lang="fi-FI" sz="1800" kern="0">
                          <a:effectLst/>
                        </a:rPr>
                        <a:t>5. Hollanti</a:t>
                      </a:r>
                      <a:endParaRPr lang="fi-FI"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a:lnSpc>
                          <a:spcPct val="115000"/>
                        </a:lnSpc>
                        <a:spcAft>
                          <a:spcPts val="800"/>
                        </a:spcAft>
                      </a:pPr>
                      <a:r>
                        <a:rPr lang="fi-FI" sz="1800" kern="0">
                          <a:effectLst/>
                        </a:rPr>
                        <a:t>4 %</a:t>
                      </a:r>
                      <a:endParaRPr lang="fi-FI"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a:lnSpc>
                          <a:spcPct val="115000"/>
                        </a:lnSpc>
                        <a:spcAft>
                          <a:spcPts val="800"/>
                        </a:spcAft>
                      </a:pPr>
                      <a:r>
                        <a:rPr lang="fi-FI" sz="1800" kern="0">
                          <a:effectLst/>
                        </a:rPr>
                        <a:t>4 %</a:t>
                      </a:r>
                      <a:endParaRPr lang="fi-FI"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14205258"/>
                  </a:ext>
                </a:extLst>
              </a:tr>
              <a:tr h="682144">
                <a:tc>
                  <a:txBody>
                    <a:bodyPr/>
                    <a:lstStyle/>
                    <a:p>
                      <a:pPr>
                        <a:lnSpc>
                          <a:spcPct val="115000"/>
                        </a:lnSpc>
                        <a:spcAft>
                          <a:spcPts val="800"/>
                        </a:spcAft>
                      </a:pPr>
                      <a:r>
                        <a:rPr lang="fi-FI" sz="1800" kern="0" dirty="0">
                          <a:effectLst/>
                        </a:rPr>
                        <a:t>Muut: 25 maata USPTO-patentit  &amp; 22 maata EPO-patentit</a:t>
                      </a:r>
                      <a:endParaRPr lang="fi-FI"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a:lnSpc>
                          <a:spcPct val="115000"/>
                        </a:lnSpc>
                        <a:spcAft>
                          <a:spcPts val="800"/>
                        </a:spcAft>
                      </a:pPr>
                      <a:r>
                        <a:rPr lang="fi-FI" sz="1800" kern="0">
                          <a:effectLst/>
                        </a:rPr>
                        <a:t>28 %</a:t>
                      </a:r>
                      <a:endParaRPr lang="fi-FI"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a:lnSpc>
                          <a:spcPct val="115000"/>
                        </a:lnSpc>
                        <a:spcAft>
                          <a:spcPts val="800"/>
                        </a:spcAft>
                      </a:pPr>
                      <a:r>
                        <a:rPr lang="fi-FI" sz="1800" kern="0" dirty="0">
                          <a:effectLst/>
                        </a:rPr>
                        <a:t>26 %</a:t>
                      </a:r>
                      <a:endParaRPr lang="fi-FI"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21753142"/>
                  </a:ext>
                </a:extLst>
              </a:tr>
            </a:tbl>
          </a:graphicData>
        </a:graphic>
      </p:graphicFrame>
    </p:spTree>
    <p:extLst>
      <p:ext uri="{BB962C8B-B14F-4D97-AF65-F5344CB8AC3E}">
        <p14:creationId xmlns:p14="http://schemas.microsoft.com/office/powerpoint/2010/main" val="1630086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B3F0E-F1BF-446E-BAEE-9382FFE93DB0}"/>
              </a:ext>
            </a:extLst>
          </p:cNvPr>
          <p:cNvSpPr>
            <a:spLocks noGrp="1"/>
          </p:cNvSpPr>
          <p:nvPr>
            <p:ph type="title"/>
          </p:nvPr>
        </p:nvSpPr>
        <p:spPr>
          <a:xfrm>
            <a:off x="1009291" y="388190"/>
            <a:ext cx="10443336" cy="1078301"/>
          </a:xfrm>
        </p:spPr>
        <p:txBody>
          <a:bodyPr>
            <a:normAutofit/>
          </a:bodyPr>
          <a:lstStyle/>
          <a:p>
            <a:r>
              <a:rPr lang="fi-FI" dirty="0"/>
              <a:t>Keskeiset havainnot</a:t>
            </a:r>
          </a:p>
        </p:txBody>
      </p:sp>
      <p:sp>
        <p:nvSpPr>
          <p:cNvPr id="5" name="Text Placeholder 4">
            <a:extLst>
              <a:ext uri="{FF2B5EF4-FFF2-40B4-BE49-F238E27FC236}">
                <a16:creationId xmlns:a16="http://schemas.microsoft.com/office/drawing/2014/main" id="{C827C75B-988B-4CB1-8824-6ED3F6E52298}"/>
              </a:ext>
            </a:extLst>
          </p:cNvPr>
          <p:cNvSpPr>
            <a:spLocks noGrp="1"/>
          </p:cNvSpPr>
          <p:nvPr>
            <p:ph type="body" sz="quarter" idx="12"/>
          </p:nvPr>
        </p:nvSpPr>
        <p:spPr>
          <a:xfrm>
            <a:off x="838199" y="1302589"/>
            <a:ext cx="10945484" cy="5004357"/>
          </a:xfrm>
        </p:spPr>
        <p:txBody>
          <a:bodyPr>
            <a:noAutofit/>
          </a:bodyPr>
          <a:lstStyle/>
          <a:p>
            <a:pPr marL="285750" indent="-285750">
              <a:lnSpc>
                <a:spcPct val="115000"/>
              </a:lnSpc>
              <a:spcAft>
                <a:spcPts val="800"/>
              </a:spcAft>
              <a:buFont typeface="Arial" panose="020B0604020202020204" pitchFamily="34" charset="0"/>
              <a:buChar char="•"/>
            </a:pPr>
            <a:r>
              <a:rPr lang="fi-FI" sz="2200" kern="100" dirty="0">
                <a:ea typeface="Aptos" panose="020B0004020202020204" pitchFamily="34" charset="0"/>
              </a:rPr>
              <a:t>Ulkomaalaisten keksijöiden </a:t>
            </a:r>
            <a:r>
              <a:rPr lang="fi-FI" sz="2200" kern="100" dirty="0">
                <a:effectLst/>
                <a:ea typeface="Aptos" panose="020B0004020202020204" pitchFamily="34" charset="0"/>
              </a:rPr>
              <a:t>osuus suomalaisten patenttihakemuksissa on kasvanut</a:t>
            </a:r>
            <a:r>
              <a:rPr lang="fi-FI" sz="2200" kern="100" dirty="0">
                <a:ea typeface="Aptos" panose="020B0004020202020204" pitchFamily="34" charset="0"/>
              </a:rPr>
              <a:t>, ja maahanmuuttajilla on merkittävä rooli suomalaisessa teknologiakehityksessä.</a:t>
            </a:r>
          </a:p>
          <a:p>
            <a:pPr marL="285750" indent="-285750">
              <a:lnSpc>
                <a:spcPct val="115000"/>
              </a:lnSpc>
              <a:spcAft>
                <a:spcPts val="800"/>
              </a:spcAft>
              <a:buFont typeface="Arial" panose="020B0604020202020204" pitchFamily="34" charset="0"/>
              <a:buChar char="•"/>
            </a:pPr>
            <a:r>
              <a:rPr lang="fi-FI" sz="2200" kern="100" dirty="0">
                <a:effectLst/>
                <a:ea typeface="Aptos" panose="020B0004020202020204" pitchFamily="34" charset="0"/>
              </a:rPr>
              <a:t>V. 2021 noin 60 % (40 %) suomalaisten </a:t>
            </a:r>
            <a:r>
              <a:rPr lang="fi-FI" sz="2200" kern="100" dirty="0" err="1">
                <a:effectLst/>
                <a:ea typeface="Aptos" panose="020B0004020202020204" pitchFamily="34" charset="0"/>
              </a:rPr>
              <a:t>USPTO:lle</a:t>
            </a:r>
            <a:r>
              <a:rPr lang="fi-FI" sz="2200" kern="100" dirty="0">
                <a:effectLst/>
                <a:ea typeface="Aptos" panose="020B0004020202020204" pitchFamily="34" charset="0"/>
              </a:rPr>
              <a:t> ja EPO:lle jättämistä patentti-hakemuksista sisälsi ulkomaalaisia (pelkästään ulkomaalaisia) keksijöitä. </a:t>
            </a:r>
          </a:p>
          <a:p>
            <a:pPr marL="285750" indent="-285750">
              <a:lnSpc>
                <a:spcPct val="115000"/>
              </a:lnSpc>
              <a:spcAft>
                <a:spcPts val="800"/>
              </a:spcAft>
              <a:buFont typeface="Arial" panose="020B0604020202020204" pitchFamily="34" charset="0"/>
              <a:buChar char="•"/>
            </a:pPr>
            <a:r>
              <a:rPr lang="fi-FI" sz="2200" kern="100" dirty="0">
                <a:effectLst/>
                <a:ea typeface="Aptos" panose="020B0004020202020204" pitchFamily="34" charset="0"/>
              </a:rPr>
              <a:t>Suomalaisten patenttihakemuksissa oli v. 2010-2021 mukana keksijöitä yli 60 maasta, mikä kertoo kansainvälisen tutkimus- ja kehitysyhteistyön merkityksestä.</a:t>
            </a:r>
          </a:p>
          <a:p>
            <a:pPr marL="285750" indent="-285750">
              <a:lnSpc>
                <a:spcPct val="115000"/>
              </a:lnSpc>
              <a:spcAft>
                <a:spcPts val="800"/>
              </a:spcAft>
              <a:buFont typeface="Arial" panose="020B0604020202020204" pitchFamily="34" charset="0"/>
              <a:buChar char="•"/>
            </a:pPr>
            <a:r>
              <a:rPr lang="fi-FI" sz="2200" kern="100" dirty="0">
                <a:effectLst/>
                <a:ea typeface="Aptos" panose="020B0004020202020204" pitchFamily="34" charset="0"/>
              </a:rPr>
              <a:t>Suomalaisten patentoimat ideat ovat keskittyneet ICT:hen, ja ulkomailla </a:t>
            </a:r>
            <a:r>
              <a:rPr lang="fi-FI" sz="2200" kern="100" dirty="0" err="1">
                <a:effectLst/>
                <a:ea typeface="Aptos" panose="020B0004020202020204" pitchFamily="34" charset="0"/>
              </a:rPr>
              <a:t>työsken-televien</a:t>
            </a:r>
            <a:r>
              <a:rPr lang="fi-FI" sz="2200" kern="100" dirty="0">
                <a:effectLst/>
                <a:ea typeface="Aptos" panose="020B0004020202020204" pitchFamily="34" charset="0"/>
              </a:rPr>
              <a:t> ulkomaisten keksijöiden osuus on kasvanut erityisesti ICT-patenttien osalta.</a:t>
            </a:r>
          </a:p>
          <a:p>
            <a:pPr marL="285750" indent="-285750">
              <a:lnSpc>
                <a:spcPct val="115000"/>
              </a:lnSpc>
              <a:spcAft>
                <a:spcPts val="800"/>
              </a:spcAft>
              <a:buFont typeface="Arial" panose="020B0604020202020204" pitchFamily="34" charset="0"/>
              <a:buChar char="•"/>
            </a:pPr>
            <a:r>
              <a:rPr lang="fi-FI" sz="2200" kern="100" dirty="0">
                <a:effectLst/>
                <a:ea typeface="Aptos" panose="020B0004020202020204" pitchFamily="34" charset="0"/>
              </a:rPr>
              <a:t>Yhdysvallat on Suomen tärkein </a:t>
            </a:r>
            <a:r>
              <a:rPr lang="fi-FI" sz="2200" kern="100" dirty="0">
                <a:ea typeface="Aptos" panose="020B0004020202020204" pitchFamily="34" charset="0"/>
              </a:rPr>
              <a:t>innovaatioyhteistyömaa patentoitujen keksintöjen valossa, muita tärkeitä kumppanimaita ovat olleet Saksa, Ruotsi ja Kiina</a:t>
            </a:r>
            <a:r>
              <a:rPr lang="fi-FI" sz="2000" kern="100" dirty="0">
                <a:ea typeface="Aptos" panose="020B0004020202020204" pitchFamily="34" charset="0"/>
              </a:rPr>
              <a:t>.</a:t>
            </a:r>
            <a:endParaRPr lang="fi-FI"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Text Placeholder 6">
            <a:extLst>
              <a:ext uri="{FF2B5EF4-FFF2-40B4-BE49-F238E27FC236}">
                <a16:creationId xmlns:a16="http://schemas.microsoft.com/office/drawing/2014/main" id="{538E82D5-BD6F-4345-807E-23D4EBEB3721}"/>
              </a:ext>
            </a:extLst>
          </p:cNvPr>
          <p:cNvSpPr>
            <a:spLocks noGrp="1"/>
          </p:cNvSpPr>
          <p:nvPr>
            <p:ph type="body" sz="quarter" idx="10"/>
          </p:nvPr>
        </p:nvSpPr>
        <p:spPr/>
        <p:txBody>
          <a:bodyPr/>
          <a:lstStyle/>
          <a:p>
            <a:fld id="{5C89335C-852D-4B26-BE75-8DCE0D4A43E2}" type="slidenum">
              <a:rPr lang="fi-FI" smtClean="0"/>
              <a:t>15</a:t>
            </a:fld>
            <a:endParaRPr lang="fi-FI" dirty="0"/>
          </a:p>
        </p:txBody>
      </p:sp>
    </p:spTree>
    <p:extLst>
      <p:ext uri="{BB962C8B-B14F-4D97-AF65-F5344CB8AC3E}">
        <p14:creationId xmlns:p14="http://schemas.microsoft.com/office/powerpoint/2010/main" val="1796746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B3F0E-F1BF-446E-BAEE-9382FFE93DB0}"/>
              </a:ext>
            </a:extLst>
          </p:cNvPr>
          <p:cNvSpPr>
            <a:spLocks noGrp="1"/>
          </p:cNvSpPr>
          <p:nvPr>
            <p:ph type="title"/>
          </p:nvPr>
        </p:nvSpPr>
        <p:spPr/>
        <p:txBody>
          <a:bodyPr>
            <a:normAutofit/>
          </a:bodyPr>
          <a:lstStyle/>
          <a:p>
            <a:r>
              <a:rPr lang="fi-FI" dirty="0"/>
              <a:t>Lopuksi</a:t>
            </a:r>
          </a:p>
        </p:txBody>
      </p:sp>
      <p:sp>
        <p:nvSpPr>
          <p:cNvPr id="5" name="Text Placeholder 4">
            <a:extLst>
              <a:ext uri="{FF2B5EF4-FFF2-40B4-BE49-F238E27FC236}">
                <a16:creationId xmlns:a16="http://schemas.microsoft.com/office/drawing/2014/main" id="{C827C75B-988B-4CB1-8824-6ED3F6E52298}"/>
              </a:ext>
            </a:extLst>
          </p:cNvPr>
          <p:cNvSpPr>
            <a:spLocks noGrp="1"/>
          </p:cNvSpPr>
          <p:nvPr>
            <p:ph type="body" sz="quarter" idx="12"/>
          </p:nvPr>
        </p:nvSpPr>
        <p:spPr>
          <a:xfrm>
            <a:off x="838200" y="1475117"/>
            <a:ext cx="10962736" cy="4831829"/>
          </a:xfrm>
        </p:spPr>
        <p:txBody>
          <a:bodyPr>
            <a:noAutofit/>
          </a:bodyPr>
          <a:lstStyle/>
          <a:p>
            <a:pPr marL="285750" indent="-285750">
              <a:lnSpc>
                <a:spcPct val="115000"/>
              </a:lnSpc>
              <a:spcAft>
                <a:spcPts val="800"/>
              </a:spcAft>
              <a:buFont typeface="Arial" panose="020B0604020202020204" pitchFamily="34" charset="0"/>
              <a:buChar char="•"/>
            </a:pPr>
            <a:r>
              <a:rPr lang="fi-FI" sz="2000" kern="100" dirty="0">
                <a:effectLst/>
                <a:ea typeface="Aptos" panose="020B0004020202020204" pitchFamily="34" charset="0"/>
              </a:rPr>
              <a:t>Taloustieteellisen tutkimuksen valossa maahanmuuttajakeksijöiden osuuden kasvu suomalaisten patenttihakemuksissa on positiivinen kehityssuunta: erityisesti korkea-koulutetut maahanmuuttajat vahvistavat maan innovaatiokykyä ja edistävät talouskasvua.</a:t>
            </a:r>
          </a:p>
          <a:p>
            <a:pPr marL="285750" indent="-285750">
              <a:lnSpc>
                <a:spcPct val="115000"/>
              </a:lnSpc>
              <a:spcAft>
                <a:spcPts val="800"/>
              </a:spcAft>
              <a:buFont typeface="Arial" panose="020B0604020202020204" pitchFamily="34" charset="0"/>
              <a:buChar char="•"/>
            </a:pPr>
            <a:r>
              <a:rPr lang="fi-FI" sz="2000" kern="100" dirty="0">
                <a:effectLst/>
                <a:ea typeface="Aptos" panose="020B0004020202020204" pitchFamily="34" charset="0"/>
              </a:rPr>
              <a:t>Suomessa patenttihakemukset keskittyvät suuriin teollisuusyrityksiin, ja hakemuksissa näkyy ulkomaalaisten keksijöiden keskeinen rooli patentoitujen innovaatioiden kehittämisessä.</a:t>
            </a:r>
          </a:p>
          <a:p>
            <a:pPr marL="285750" indent="-285750">
              <a:lnSpc>
                <a:spcPct val="115000"/>
              </a:lnSpc>
              <a:spcAft>
                <a:spcPts val="800"/>
              </a:spcAft>
              <a:buFont typeface="Arial" panose="020B0604020202020204" pitchFamily="34" charset="0"/>
              <a:buChar char="•"/>
            </a:pPr>
            <a:r>
              <a:rPr lang="fi-FI" sz="2000" kern="100" dirty="0" err="1">
                <a:effectLst/>
                <a:ea typeface="Aptos" panose="020B0004020202020204" pitchFamily="34" charset="0"/>
              </a:rPr>
              <a:t>Kv</a:t>
            </a:r>
            <a:r>
              <a:rPr lang="fi-FI" sz="2000" kern="100" dirty="0">
                <a:effectLst/>
                <a:ea typeface="Aptos" panose="020B0004020202020204" pitchFamily="34" charset="0"/>
              </a:rPr>
              <a:t>-innovaatioyhteistyö on saattanut olla merkittävä tekijä Suomen teollisuuden kansainvälisesti suhteellisen vahvassa tuottavuuskasvussa 2010-luvulla. </a:t>
            </a:r>
          </a:p>
          <a:p>
            <a:pPr marL="285750" indent="-285750">
              <a:lnSpc>
                <a:spcPct val="115000"/>
              </a:lnSpc>
              <a:spcAft>
                <a:spcPts val="800"/>
              </a:spcAft>
              <a:buFont typeface="Arial" panose="020B0604020202020204" pitchFamily="34" charset="0"/>
              <a:buChar char="•"/>
            </a:pPr>
            <a:r>
              <a:rPr lang="fi-FI" sz="2000" kern="100" dirty="0">
                <a:effectLst/>
                <a:ea typeface="Aptos" panose="020B0004020202020204" pitchFamily="34" charset="0"/>
              </a:rPr>
              <a:t>Palvelualojen tuottavuuskehitys sen sijaan on ollut verrattain heikkoa. Suomen talouskasvun ja globaalin kilpailukyvyn varmistamiseksi on tärkeää, että politiikkatoimet tukevat kansainvälisen osaamisen hyödyntämistä ja yhteistyötä myös palvelusektorilla.</a:t>
            </a:r>
            <a:endParaRPr lang="fi-FI"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Text Placeholder 6">
            <a:extLst>
              <a:ext uri="{FF2B5EF4-FFF2-40B4-BE49-F238E27FC236}">
                <a16:creationId xmlns:a16="http://schemas.microsoft.com/office/drawing/2014/main" id="{538E82D5-BD6F-4345-807E-23D4EBEB3721}"/>
              </a:ext>
            </a:extLst>
          </p:cNvPr>
          <p:cNvSpPr>
            <a:spLocks noGrp="1"/>
          </p:cNvSpPr>
          <p:nvPr>
            <p:ph type="body" sz="quarter" idx="10"/>
          </p:nvPr>
        </p:nvSpPr>
        <p:spPr/>
        <p:txBody>
          <a:bodyPr/>
          <a:lstStyle/>
          <a:p>
            <a:fld id="{5C89335C-852D-4B26-BE75-8DCE0D4A43E2}" type="slidenum">
              <a:rPr lang="fi-FI" smtClean="0"/>
              <a:t>16</a:t>
            </a:fld>
            <a:endParaRPr lang="fi-FI" dirty="0"/>
          </a:p>
        </p:txBody>
      </p:sp>
    </p:spTree>
    <p:extLst>
      <p:ext uri="{BB962C8B-B14F-4D97-AF65-F5344CB8AC3E}">
        <p14:creationId xmlns:p14="http://schemas.microsoft.com/office/powerpoint/2010/main" val="2409704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273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12B239E-1862-1A8C-F045-D874C87C5BBF}"/>
            </a:ext>
          </a:extLst>
        </p:cNvPr>
        <p:cNvGrpSpPr/>
        <p:nvPr/>
      </p:nvGrpSpPr>
      <p:grpSpPr>
        <a:xfrm>
          <a:off x="0" y="0"/>
          <a:ext cx="0" cy="0"/>
          <a:chOff x="0" y="0"/>
          <a:chExt cx="0" cy="0"/>
        </a:xfrm>
      </p:grpSpPr>
      <p:pic>
        <p:nvPicPr>
          <p:cNvPr id="3" name="Picture 2" descr="A group of men carrying a log in a forest&#10;&#10;Description automatically generated">
            <a:extLst>
              <a:ext uri="{FF2B5EF4-FFF2-40B4-BE49-F238E27FC236}">
                <a16:creationId xmlns:a16="http://schemas.microsoft.com/office/drawing/2014/main" id="{DB0B475A-DD41-5DE6-8E8B-168BBEF91C15}"/>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0"/>
            <a:ext cx="12192000" cy="6845440"/>
          </a:xfrm>
          <a:prstGeom prst="rect">
            <a:avLst/>
          </a:prstGeom>
        </p:spPr>
      </p:pic>
      <p:sp>
        <p:nvSpPr>
          <p:cNvPr id="4" name="TextBox 3">
            <a:extLst>
              <a:ext uri="{FF2B5EF4-FFF2-40B4-BE49-F238E27FC236}">
                <a16:creationId xmlns:a16="http://schemas.microsoft.com/office/drawing/2014/main" id="{EF0DF846-41DF-FA05-41B8-5C15317908BB}"/>
              </a:ext>
            </a:extLst>
          </p:cNvPr>
          <p:cNvSpPr txBox="1"/>
          <p:nvPr/>
        </p:nvSpPr>
        <p:spPr>
          <a:xfrm>
            <a:off x="503540" y="2009328"/>
            <a:ext cx="5972760" cy="1077218"/>
          </a:xfrm>
          <a:prstGeom prst="rect">
            <a:avLst/>
          </a:prstGeom>
          <a:noFill/>
        </p:spPr>
        <p:txBody>
          <a:bodyPr wrap="square" rtlCol="0">
            <a:spAutoFit/>
          </a:bodyPr>
          <a:lstStyle/>
          <a:p>
            <a:r>
              <a:rPr lang="fi-FI" sz="3200" dirty="0">
                <a:solidFill>
                  <a:schemeClr val="bg1"/>
                </a:solidFill>
              </a:rPr>
              <a:t>Vihreät tuotteet Suomen teollisuudessa</a:t>
            </a:r>
            <a:endParaRPr lang="LID4096" sz="3200" dirty="0">
              <a:solidFill>
                <a:schemeClr val="bg1"/>
              </a:solidFill>
            </a:endParaRPr>
          </a:p>
        </p:txBody>
      </p:sp>
      <p:sp>
        <p:nvSpPr>
          <p:cNvPr id="5" name="TextBox 4">
            <a:extLst>
              <a:ext uri="{FF2B5EF4-FFF2-40B4-BE49-F238E27FC236}">
                <a16:creationId xmlns:a16="http://schemas.microsoft.com/office/drawing/2014/main" id="{948E3777-3B2B-CE7E-0AB3-CF9A9574F8EC}"/>
              </a:ext>
            </a:extLst>
          </p:cNvPr>
          <p:cNvSpPr txBox="1"/>
          <p:nvPr/>
        </p:nvSpPr>
        <p:spPr>
          <a:xfrm>
            <a:off x="503540" y="3428999"/>
            <a:ext cx="5091587" cy="400110"/>
          </a:xfrm>
          <a:prstGeom prst="rect">
            <a:avLst/>
          </a:prstGeom>
          <a:noFill/>
        </p:spPr>
        <p:txBody>
          <a:bodyPr wrap="none" rtlCol="0">
            <a:spAutoFit/>
          </a:bodyPr>
          <a:lstStyle/>
          <a:p>
            <a:r>
              <a:rPr lang="fi-FI" sz="2000" dirty="0">
                <a:solidFill>
                  <a:schemeClr val="bg1"/>
                </a:solidFill>
              </a:rPr>
              <a:t>Tutkimuspäällikkö </a:t>
            </a:r>
            <a:r>
              <a:rPr lang="fi-FI" sz="2000" b="1" dirty="0">
                <a:solidFill>
                  <a:schemeClr val="bg1"/>
                </a:solidFill>
              </a:rPr>
              <a:t>Natalia Kuosmanen</a:t>
            </a:r>
            <a:r>
              <a:rPr lang="fi-FI" sz="2000" dirty="0">
                <a:solidFill>
                  <a:schemeClr val="bg1"/>
                </a:solidFill>
              </a:rPr>
              <a:t>, Etla</a:t>
            </a:r>
            <a:endParaRPr lang="LID4096" sz="2000" dirty="0">
              <a:solidFill>
                <a:schemeClr val="bg1"/>
              </a:solidFill>
            </a:endParaRPr>
          </a:p>
        </p:txBody>
      </p:sp>
      <p:pic>
        <p:nvPicPr>
          <p:cNvPr id="9" name="Picture 8" descr="A blue background with white text&#10;&#10;Description automatically generated">
            <a:extLst>
              <a:ext uri="{FF2B5EF4-FFF2-40B4-BE49-F238E27FC236}">
                <a16:creationId xmlns:a16="http://schemas.microsoft.com/office/drawing/2014/main" id="{3FF27DB2-05D2-2668-76A1-BDDCFE8089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540" y="5724313"/>
            <a:ext cx="778673" cy="778673"/>
          </a:xfrm>
          <a:prstGeom prst="rect">
            <a:avLst/>
          </a:prstGeom>
        </p:spPr>
      </p:pic>
      <p:pic>
        <p:nvPicPr>
          <p:cNvPr id="8" name="Picture 7" descr="A blue text on a black background&#10;&#10;Description automatically generated">
            <a:extLst>
              <a:ext uri="{FF2B5EF4-FFF2-40B4-BE49-F238E27FC236}">
                <a16:creationId xmlns:a16="http://schemas.microsoft.com/office/drawing/2014/main" id="{2896E26C-ABFE-CF57-89ED-7A49670019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6909" y="5850411"/>
            <a:ext cx="1246095" cy="526476"/>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1544790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69FF9-A933-1D92-5F95-97C87102241D}"/>
              </a:ext>
            </a:extLst>
          </p:cNvPr>
          <p:cNvSpPr>
            <a:spLocks noGrp="1"/>
          </p:cNvSpPr>
          <p:nvPr>
            <p:ph type="title"/>
          </p:nvPr>
        </p:nvSpPr>
        <p:spPr>
          <a:xfrm>
            <a:off x="3516580" y="416585"/>
            <a:ext cx="5158839" cy="1051997"/>
          </a:xfrm>
        </p:spPr>
        <p:txBody>
          <a:bodyPr anchor="ctr">
            <a:normAutofit/>
          </a:bodyPr>
          <a:lstStyle/>
          <a:p>
            <a:r>
              <a:rPr lang="fi-FI" b="1" dirty="0"/>
              <a:t>Tavoitteet</a:t>
            </a:r>
            <a:endParaRPr lang="en-GB" dirty="0"/>
          </a:p>
        </p:txBody>
      </p:sp>
      <p:sp>
        <p:nvSpPr>
          <p:cNvPr id="3" name="Content Placeholder 2">
            <a:extLst>
              <a:ext uri="{FF2B5EF4-FFF2-40B4-BE49-F238E27FC236}">
                <a16:creationId xmlns:a16="http://schemas.microsoft.com/office/drawing/2014/main" id="{8EB0583F-BF29-C0B3-AA9E-013E07DFCF77}"/>
              </a:ext>
            </a:extLst>
          </p:cNvPr>
          <p:cNvSpPr>
            <a:spLocks noGrp="1"/>
          </p:cNvSpPr>
          <p:nvPr>
            <p:ph sz="quarter" idx="15"/>
          </p:nvPr>
        </p:nvSpPr>
        <p:spPr>
          <a:xfrm>
            <a:off x="525982" y="2098493"/>
            <a:ext cx="6582681" cy="4130675"/>
          </a:xfrm>
        </p:spPr>
        <p:txBody>
          <a:bodyPr>
            <a:normAutofit/>
          </a:bodyPr>
          <a:lstStyle/>
          <a:p>
            <a:pPr>
              <a:lnSpc>
                <a:spcPct val="110000"/>
              </a:lnSpc>
              <a:spcAft>
                <a:spcPts val="1200"/>
              </a:spcAft>
            </a:pPr>
            <a:r>
              <a:rPr lang="fi-FI" sz="2400" dirty="0"/>
              <a:t>Mitkä ovat Suomen keskeiset </a:t>
            </a:r>
            <a:r>
              <a:rPr lang="fi-FI" sz="2400" b="1" dirty="0"/>
              <a:t>vihreiden tuotteiden toimialat</a:t>
            </a:r>
            <a:r>
              <a:rPr lang="fi-FI" sz="2400" dirty="0"/>
              <a:t>?</a:t>
            </a:r>
          </a:p>
          <a:p>
            <a:pPr>
              <a:lnSpc>
                <a:spcPct val="110000"/>
              </a:lnSpc>
              <a:spcAft>
                <a:spcPts val="1200"/>
              </a:spcAft>
            </a:pPr>
            <a:r>
              <a:rPr lang="fi-FI" sz="2400" dirty="0"/>
              <a:t>Miten Suomen vihreiden tuotteiden tuotanto </a:t>
            </a:r>
            <a:r>
              <a:rPr lang="fi-FI" sz="2400" b="1" dirty="0"/>
              <a:t>vertautuu muihin EU-maihin</a:t>
            </a:r>
            <a:r>
              <a:rPr lang="fi-FI" sz="2400" dirty="0"/>
              <a:t>?</a:t>
            </a:r>
          </a:p>
          <a:p>
            <a:pPr>
              <a:lnSpc>
                <a:spcPct val="110000"/>
              </a:lnSpc>
              <a:spcAft>
                <a:spcPts val="1200"/>
              </a:spcAft>
            </a:pPr>
            <a:r>
              <a:rPr lang="fi-FI" sz="2400" dirty="0"/>
              <a:t>Mikä on vihreiden tuotteiden tuotannon </a:t>
            </a:r>
            <a:r>
              <a:rPr lang="fi-FI" sz="2400" b="1" dirty="0"/>
              <a:t>yhteys tuottavuuteen</a:t>
            </a:r>
            <a:r>
              <a:rPr lang="fi-FI" sz="2400" dirty="0"/>
              <a:t>?</a:t>
            </a:r>
            <a:endParaRPr lang="en-GB" sz="2400" b="1" dirty="0"/>
          </a:p>
        </p:txBody>
      </p:sp>
      <p:pic>
        <p:nvPicPr>
          <p:cNvPr id="5" name="Picture 4" descr="Hands holding a green recycle symbol&#10;&#10;Description automatically generated">
            <a:extLst>
              <a:ext uri="{FF2B5EF4-FFF2-40B4-BE49-F238E27FC236}">
                <a16:creationId xmlns:a16="http://schemas.microsoft.com/office/drawing/2014/main" id="{0FBE64C3-2436-370A-572F-7D8D7D076760}"/>
              </a:ext>
            </a:extLst>
          </p:cNvPr>
          <p:cNvPicPr>
            <a:picLocks noChangeAspect="1"/>
          </p:cNvPicPr>
          <p:nvPr/>
        </p:nvPicPr>
        <p:blipFill>
          <a:blip r:embed="rId2">
            <a:extLst>
              <a:ext uri="{28A0092B-C50C-407E-A947-70E740481C1C}">
                <a14:useLocalDpi xmlns:a14="http://schemas.microsoft.com/office/drawing/2010/main" val="0"/>
              </a:ext>
            </a:extLst>
          </a:blip>
          <a:srcRect l="17006" r="10444" b="1"/>
          <a:stretch/>
        </p:blipFill>
        <p:spPr>
          <a:xfrm>
            <a:off x="7467535" y="1912187"/>
            <a:ext cx="3995737" cy="4130675"/>
          </a:xfrm>
          <a:prstGeom prst="rect">
            <a:avLst/>
          </a:prstGeom>
          <a:noFill/>
        </p:spPr>
      </p:pic>
    </p:spTree>
    <p:extLst>
      <p:ext uri="{BB962C8B-B14F-4D97-AF65-F5344CB8AC3E}">
        <p14:creationId xmlns:p14="http://schemas.microsoft.com/office/powerpoint/2010/main" val="745247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10;&#10;Description automatically generated">
            <a:extLst>
              <a:ext uri="{FF2B5EF4-FFF2-40B4-BE49-F238E27FC236}">
                <a16:creationId xmlns:a16="http://schemas.microsoft.com/office/drawing/2014/main" id="{30DB28A8-045C-4957-82B7-167A511C6A6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
          <a:stretch/>
        </p:blipFill>
        <p:spPr>
          <a:xfrm>
            <a:off x="23" y="-236575"/>
            <a:ext cx="12191977" cy="6858022"/>
          </a:xfrm>
          <a:prstGeom prst="rect">
            <a:avLst/>
          </a:prstGeom>
        </p:spPr>
      </p:pic>
      <p:sp>
        <p:nvSpPr>
          <p:cNvPr id="25" name="Rectangle 24">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8530B7-E171-415A-AFE5-EA75AD98AC71}"/>
              </a:ext>
            </a:extLst>
          </p:cNvPr>
          <p:cNvSpPr>
            <a:spLocks noGrp="1"/>
          </p:cNvSpPr>
          <p:nvPr>
            <p:ph type="ctrTitle"/>
          </p:nvPr>
        </p:nvSpPr>
        <p:spPr>
          <a:xfrm>
            <a:off x="643466" y="643467"/>
            <a:ext cx="5452529" cy="3569242"/>
          </a:xfrm>
        </p:spPr>
        <p:txBody>
          <a:bodyPr anchor="t">
            <a:normAutofit/>
          </a:bodyPr>
          <a:lstStyle/>
          <a:p>
            <a:pPr algn="l"/>
            <a:r>
              <a:rPr lang="fi-FI" sz="5200" b="1" dirty="0">
                <a:solidFill>
                  <a:srgbClr val="FFFFFF"/>
                </a:solidFill>
              </a:rPr>
              <a:t>Innovaatiovetoisia polkuja talouskasvuun</a:t>
            </a:r>
          </a:p>
        </p:txBody>
      </p:sp>
      <p:sp>
        <p:nvSpPr>
          <p:cNvPr id="3" name="Subtitle 2">
            <a:extLst>
              <a:ext uri="{FF2B5EF4-FFF2-40B4-BE49-F238E27FC236}">
                <a16:creationId xmlns:a16="http://schemas.microsoft.com/office/drawing/2014/main" id="{C3D9B456-00DD-47E9-9C2D-6D360C3E12EF}"/>
              </a:ext>
            </a:extLst>
          </p:cNvPr>
          <p:cNvSpPr>
            <a:spLocks noGrp="1"/>
          </p:cNvSpPr>
          <p:nvPr>
            <p:ph type="subTitle" idx="1"/>
          </p:nvPr>
        </p:nvSpPr>
        <p:spPr>
          <a:xfrm>
            <a:off x="643466" y="4551037"/>
            <a:ext cx="5449479" cy="1578054"/>
          </a:xfrm>
        </p:spPr>
        <p:txBody>
          <a:bodyPr anchor="b">
            <a:normAutofit/>
          </a:bodyPr>
          <a:lstStyle/>
          <a:p>
            <a:pPr algn="l"/>
            <a:endParaRPr lang="en-US" dirty="0">
              <a:solidFill>
                <a:srgbClr val="FFFFFF"/>
              </a:solidFill>
            </a:endParaRPr>
          </a:p>
          <a:p>
            <a:pPr algn="l"/>
            <a:r>
              <a:rPr lang="en-US" dirty="0">
                <a:solidFill>
                  <a:srgbClr val="FFFFFF"/>
                </a:solidFill>
              </a:rPr>
              <a:t>11.12.2024</a:t>
            </a:r>
          </a:p>
          <a:p>
            <a:pPr algn="l"/>
            <a:endParaRPr lang="en-US" dirty="0">
              <a:solidFill>
                <a:srgbClr val="FFFFFF"/>
              </a:solidFill>
            </a:endParaRPr>
          </a:p>
        </p:txBody>
      </p:sp>
      <p:sp>
        <p:nvSpPr>
          <p:cNvPr id="27" name="Rectangle 26">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E5DA98AA-1D56-460A-B2A4-5C48C5039ACB}"/>
              </a:ext>
            </a:extLst>
          </p:cNvPr>
          <p:cNvSpPr>
            <a:spLocks noGrp="1"/>
          </p:cNvSpPr>
          <p:nvPr>
            <p:ph type="sldNum" sz="quarter" idx="12"/>
          </p:nvPr>
        </p:nvSpPr>
        <p:spPr>
          <a:xfrm>
            <a:off x="8610600" y="6356350"/>
            <a:ext cx="2743200" cy="365125"/>
          </a:xfrm>
        </p:spPr>
        <p:txBody>
          <a:bodyPr>
            <a:normAutofit/>
          </a:bodyPr>
          <a:lstStyle/>
          <a:p>
            <a:pPr>
              <a:spcAft>
                <a:spcPts val="600"/>
              </a:spcAft>
            </a:pPr>
            <a:fld id="{B30F2157-E3F9-46D2-BFCD-3102FB51AAE5}" type="slidenum">
              <a:rPr lang="en-US">
                <a:solidFill>
                  <a:srgbClr val="FFFFFF"/>
                </a:solidFill>
              </a:rPr>
              <a:pPr>
                <a:spcAft>
                  <a:spcPts val="600"/>
                </a:spcAft>
              </a:pPr>
              <a:t>2</a:t>
            </a:fld>
            <a:endParaRPr lang="en-US">
              <a:solidFill>
                <a:srgbClr val="FFFFFF"/>
              </a:solidFill>
            </a:endParaRPr>
          </a:p>
        </p:txBody>
      </p:sp>
      <p:sp>
        <p:nvSpPr>
          <p:cNvPr id="7" name="TextBox 6">
            <a:extLst>
              <a:ext uri="{FF2B5EF4-FFF2-40B4-BE49-F238E27FC236}">
                <a16:creationId xmlns:a16="http://schemas.microsoft.com/office/drawing/2014/main" id="{4902DA83-8E14-4C3F-B73C-BEB50D7DAFF1}"/>
              </a:ext>
            </a:extLst>
          </p:cNvPr>
          <p:cNvSpPr txBox="1"/>
          <p:nvPr/>
        </p:nvSpPr>
        <p:spPr>
          <a:xfrm>
            <a:off x="9884938" y="6621447"/>
            <a:ext cx="2307042" cy="200055"/>
          </a:xfrm>
          <a:prstGeom prst="rect">
            <a:avLst/>
          </a:prstGeom>
          <a:solidFill>
            <a:srgbClr val="000000"/>
          </a:solidFill>
        </p:spPr>
        <p:txBody>
          <a:bodyPr wrap="square" rtlCol="0">
            <a:spAutoFit/>
          </a:bodyPr>
          <a:lstStyle/>
          <a:p>
            <a:pPr algn="r">
              <a:spcAft>
                <a:spcPts val="600"/>
              </a:spcAft>
            </a:pPr>
            <a:endParaRPr lang="en-US" sz="700">
              <a:solidFill>
                <a:srgbClr val="FFFFFF"/>
              </a:solidFill>
            </a:endParaRPr>
          </a:p>
        </p:txBody>
      </p:sp>
    </p:spTree>
    <p:extLst>
      <p:ext uri="{BB962C8B-B14F-4D97-AF65-F5344CB8AC3E}">
        <p14:creationId xmlns:p14="http://schemas.microsoft.com/office/powerpoint/2010/main" val="425935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CBDD0DE-CD6A-0225-1A2D-843E1B173AE0}"/>
              </a:ext>
            </a:extLst>
          </p:cNvPr>
          <p:cNvSpPr>
            <a:spLocks noGrp="1"/>
          </p:cNvSpPr>
          <p:nvPr>
            <p:ph type="title"/>
          </p:nvPr>
        </p:nvSpPr>
        <p:spPr>
          <a:xfrm>
            <a:off x="838200" y="365125"/>
            <a:ext cx="8280862" cy="1325563"/>
          </a:xfrm>
        </p:spPr>
        <p:txBody>
          <a:bodyPr anchor="ctr">
            <a:normAutofit/>
          </a:bodyPr>
          <a:lstStyle/>
          <a:p>
            <a:r>
              <a:rPr lang="en-US" dirty="0" err="1"/>
              <a:t>Mitä</a:t>
            </a:r>
            <a:r>
              <a:rPr lang="en-US" dirty="0"/>
              <a:t> </a:t>
            </a:r>
            <a:r>
              <a:rPr lang="en-US" dirty="0" err="1"/>
              <a:t>ovat</a:t>
            </a:r>
            <a:r>
              <a:rPr lang="en-US" dirty="0"/>
              <a:t> </a:t>
            </a:r>
            <a:r>
              <a:rPr lang="en-US" dirty="0" err="1"/>
              <a:t>vihreät</a:t>
            </a:r>
            <a:r>
              <a:rPr lang="en-US" dirty="0"/>
              <a:t> </a:t>
            </a:r>
            <a:r>
              <a:rPr lang="en-US" dirty="0" err="1"/>
              <a:t>tuotteet</a:t>
            </a:r>
            <a:r>
              <a:rPr lang="en-US" dirty="0"/>
              <a:t>?</a:t>
            </a:r>
            <a:endParaRPr lang="fi-FI" dirty="0"/>
          </a:p>
        </p:txBody>
      </p:sp>
      <p:sp>
        <p:nvSpPr>
          <p:cNvPr id="3" name="Content Placeholder 2">
            <a:extLst>
              <a:ext uri="{FF2B5EF4-FFF2-40B4-BE49-F238E27FC236}">
                <a16:creationId xmlns:a16="http://schemas.microsoft.com/office/drawing/2014/main" id="{CB0FF878-49E2-ADF0-B27F-878DF79E37D7}"/>
              </a:ext>
            </a:extLst>
          </p:cNvPr>
          <p:cNvSpPr>
            <a:spLocks noGrp="1"/>
          </p:cNvSpPr>
          <p:nvPr>
            <p:ph sz="quarter" idx="15"/>
          </p:nvPr>
        </p:nvSpPr>
        <p:spPr>
          <a:xfrm>
            <a:off x="4849091" y="1912188"/>
            <a:ext cx="6941465" cy="4260012"/>
          </a:xfrm>
        </p:spPr>
        <p:txBody>
          <a:bodyPr>
            <a:normAutofit fontScale="85000" lnSpcReduction="20000"/>
          </a:bodyPr>
          <a:lstStyle/>
          <a:p>
            <a:pPr marL="342900" indent="-342900">
              <a:lnSpc>
                <a:spcPct val="130000"/>
              </a:lnSpc>
              <a:spcBef>
                <a:spcPts val="600"/>
              </a:spcBef>
              <a:spcAft>
                <a:spcPts val="600"/>
              </a:spcAft>
              <a:buFont typeface="Arial" panose="020B0604020202020204" pitchFamily="34" charset="0"/>
              <a:buChar char="•"/>
            </a:pPr>
            <a:r>
              <a:rPr lang="fi-FI" sz="2400" b="1" dirty="0"/>
              <a:t>Yleisesti hyväksyttyä määritelmää </a:t>
            </a:r>
            <a:r>
              <a:rPr lang="fi-FI" sz="2400" dirty="0"/>
              <a:t>vihreille tuotteille </a:t>
            </a:r>
            <a:r>
              <a:rPr lang="fi-FI" sz="2400" b="1" dirty="0"/>
              <a:t>ei ole olemassa. </a:t>
            </a:r>
          </a:p>
          <a:p>
            <a:pPr marL="800100" lvl="1" indent="-342900">
              <a:lnSpc>
                <a:spcPct val="130000"/>
              </a:lnSpc>
              <a:spcBef>
                <a:spcPts val="600"/>
              </a:spcBef>
              <a:spcAft>
                <a:spcPts val="1200"/>
              </a:spcAft>
            </a:pPr>
            <a:r>
              <a:rPr lang="fi-FI" sz="2400" dirty="0"/>
              <a:t>Vaihtelee eri organisaatioiden ja tutkimusten välillä.</a:t>
            </a:r>
          </a:p>
          <a:p>
            <a:pPr marL="342900" indent="-342900">
              <a:lnSpc>
                <a:spcPct val="130000"/>
              </a:lnSpc>
              <a:spcBef>
                <a:spcPts val="600"/>
              </a:spcBef>
              <a:spcAft>
                <a:spcPts val="1200"/>
              </a:spcAft>
              <a:buFont typeface="Arial" panose="020B0604020202020204" pitchFamily="34" charset="0"/>
              <a:buChar char="•"/>
            </a:pPr>
            <a:r>
              <a:rPr lang="fi-FI" sz="2400" dirty="0"/>
              <a:t>Tutkimuksemme perustuu </a:t>
            </a:r>
            <a:r>
              <a:rPr lang="fi-FI" sz="2400" b="1" dirty="0"/>
              <a:t>kansainvälisiin kriteereihin</a:t>
            </a:r>
            <a:r>
              <a:rPr lang="fi-FI" sz="2400" dirty="0"/>
              <a:t> (kuten WTO ja OECD) sekä </a:t>
            </a:r>
            <a:r>
              <a:rPr lang="fi-FI" sz="2400" b="1" dirty="0"/>
              <a:t>PRODCOM-tietokantaan</a:t>
            </a:r>
            <a:r>
              <a:rPr lang="fi-FI" sz="2400" dirty="0"/>
              <a:t>, jossa vihreät tuotteet luokitellaan tuotekohtaisesti (</a:t>
            </a:r>
            <a:r>
              <a:rPr lang="fi-FI" sz="2400" dirty="0" err="1"/>
              <a:t>Bontadini</a:t>
            </a:r>
            <a:r>
              <a:rPr lang="fi-FI" sz="2400" dirty="0"/>
              <a:t> &amp; </a:t>
            </a:r>
            <a:r>
              <a:rPr lang="fi-FI" sz="2400" dirty="0" err="1"/>
              <a:t>Vona</a:t>
            </a:r>
            <a:r>
              <a:rPr lang="fi-FI" sz="2400" dirty="0"/>
              <a:t> 2023).</a:t>
            </a:r>
          </a:p>
          <a:p>
            <a:pPr marL="342900" indent="-342900">
              <a:lnSpc>
                <a:spcPct val="130000"/>
              </a:lnSpc>
              <a:spcBef>
                <a:spcPts val="600"/>
              </a:spcBef>
              <a:spcAft>
                <a:spcPts val="1200"/>
              </a:spcAft>
              <a:buFont typeface="Arial" panose="020B0604020202020204" pitchFamily="34" charset="0"/>
              <a:buChar char="•"/>
            </a:pPr>
            <a:r>
              <a:rPr lang="fi-FI" sz="2400" dirty="0"/>
              <a:t>Tutkimus keskittyy tuotteisiin, jotka käytön aikana </a:t>
            </a:r>
            <a:r>
              <a:rPr lang="fi-FI" sz="2400" b="1" dirty="0"/>
              <a:t>vähentävät ympäristöhaittoja</a:t>
            </a:r>
            <a:r>
              <a:rPr lang="fi-FI" sz="2400" dirty="0"/>
              <a:t>, kuten energiankulutusta tai kasvihuonekaasupäästöjä.</a:t>
            </a:r>
            <a:endParaRPr lang="en-US" sz="2400" dirty="0"/>
          </a:p>
        </p:txBody>
      </p:sp>
      <p:pic>
        <p:nvPicPr>
          <p:cNvPr id="7" name="Picture 6">
            <a:extLst>
              <a:ext uri="{FF2B5EF4-FFF2-40B4-BE49-F238E27FC236}">
                <a16:creationId xmlns:a16="http://schemas.microsoft.com/office/drawing/2014/main" id="{6C461CB8-F11B-7F8E-CF61-9EB2FCAF7B87}"/>
              </a:ext>
            </a:extLst>
          </p:cNvPr>
          <p:cNvPicPr>
            <a:picLocks noChangeAspect="1"/>
          </p:cNvPicPr>
          <p:nvPr/>
        </p:nvPicPr>
        <p:blipFill>
          <a:blip r:embed="rId2">
            <a:extLst>
              <a:ext uri="{28A0092B-C50C-407E-A947-70E740481C1C}">
                <a14:useLocalDpi xmlns:a14="http://schemas.microsoft.com/office/drawing/2010/main" val="0"/>
              </a:ext>
            </a:extLst>
          </a:blip>
          <a:srcRect l="13184" r="14266" b="1"/>
          <a:stretch/>
        </p:blipFill>
        <p:spPr>
          <a:xfrm>
            <a:off x="736137" y="1912188"/>
            <a:ext cx="3995737" cy="4130675"/>
          </a:xfrm>
          <a:prstGeom prst="rect">
            <a:avLst/>
          </a:prstGeom>
          <a:noFill/>
        </p:spPr>
      </p:pic>
    </p:spTree>
    <p:extLst>
      <p:ext uri="{BB962C8B-B14F-4D97-AF65-F5344CB8AC3E}">
        <p14:creationId xmlns:p14="http://schemas.microsoft.com/office/powerpoint/2010/main" val="1823814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FEF47-B466-D230-D4D0-4BDE5CC402BD}"/>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F3F27AEF-086B-B1A8-9B6A-C35B2433F70A}"/>
              </a:ext>
            </a:extLst>
          </p:cNvPr>
          <p:cNvSpPr>
            <a:spLocks noGrp="1"/>
          </p:cNvSpPr>
          <p:nvPr>
            <p:ph type="title"/>
          </p:nvPr>
        </p:nvSpPr>
        <p:spPr>
          <a:xfrm>
            <a:off x="2381712" y="560119"/>
            <a:ext cx="6676193" cy="656354"/>
          </a:xfrm>
        </p:spPr>
        <p:txBody>
          <a:bodyPr anchor="b">
            <a:normAutofit/>
          </a:bodyPr>
          <a:lstStyle/>
          <a:p>
            <a:r>
              <a:rPr lang="en-US" dirty="0" err="1"/>
              <a:t>Mitä</a:t>
            </a:r>
            <a:r>
              <a:rPr lang="en-US" dirty="0"/>
              <a:t> </a:t>
            </a:r>
            <a:r>
              <a:rPr lang="en-US" dirty="0" err="1"/>
              <a:t>ovat</a:t>
            </a:r>
            <a:r>
              <a:rPr lang="en-US" dirty="0"/>
              <a:t> </a:t>
            </a:r>
            <a:r>
              <a:rPr lang="en-US" dirty="0" err="1"/>
              <a:t>vihreät</a:t>
            </a:r>
            <a:r>
              <a:rPr lang="en-US" dirty="0"/>
              <a:t> </a:t>
            </a:r>
            <a:r>
              <a:rPr lang="en-US" dirty="0" err="1"/>
              <a:t>tuotteet</a:t>
            </a:r>
            <a:r>
              <a:rPr lang="en-US" dirty="0"/>
              <a:t>?</a:t>
            </a:r>
            <a:endParaRPr lang="fi-FI" dirty="0"/>
          </a:p>
        </p:txBody>
      </p:sp>
      <p:sp>
        <p:nvSpPr>
          <p:cNvPr id="3" name="Content Placeholder 2">
            <a:extLst>
              <a:ext uri="{FF2B5EF4-FFF2-40B4-BE49-F238E27FC236}">
                <a16:creationId xmlns:a16="http://schemas.microsoft.com/office/drawing/2014/main" id="{EEDDFA06-690D-A09A-A0DE-DFF824F0915A}"/>
              </a:ext>
            </a:extLst>
          </p:cNvPr>
          <p:cNvSpPr>
            <a:spLocks noGrp="1"/>
          </p:cNvSpPr>
          <p:nvPr>
            <p:ph type="body" sz="half" idx="2"/>
          </p:nvPr>
        </p:nvSpPr>
        <p:spPr>
          <a:xfrm>
            <a:off x="235734" y="1770454"/>
            <a:ext cx="7338411" cy="4036669"/>
          </a:xfrm>
        </p:spPr>
        <p:txBody>
          <a:bodyPr>
            <a:noAutofit/>
          </a:bodyPr>
          <a:lstStyle/>
          <a:p>
            <a:pPr marL="0" indent="0">
              <a:lnSpc>
                <a:spcPct val="110000"/>
              </a:lnSpc>
              <a:spcBef>
                <a:spcPts val="600"/>
              </a:spcBef>
              <a:spcAft>
                <a:spcPts val="600"/>
              </a:spcAft>
              <a:buNone/>
            </a:pPr>
            <a:r>
              <a:rPr lang="fi-FI" sz="2000" dirty="0"/>
              <a:t>Tuotteet, jotka </a:t>
            </a:r>
            <a:r>
              <a:rPr lang="fi-FI" sz="2000" b="1" dirty="0"/>
              <a:t>käytön aikana </a:t>
            </a:r>
            <a:r>
              <a:rPr lang="fi-FI" sz="2000" dirty="0"/>
              <a:t>vähentävät ympäristöhaittoja, parantavat resurssitehokkuutta tai tukevat kestävää kehitystä.</a:t>
            </a:r>
          </a:p>
          <a:p>
            <a:pPr marL="0" indent="0">
              <a:lnSpc>
                <a:spcPct val="110000"/>
              </a:lnSpc>
              <a:spcBef>
                <a:spcPts val="1800"/>
              </a:spcBef>
              <a:spcAft>
                <a:spcPts val="1200"/>
              </a:spcAft>
              <a:buNone/>
            </a:pPr>
            <a:r>
              <a:rPr lang="fi-FI" sz="2000" b="1" dirty="0"/>
              <a:t>Esimerkkejä:</a:t>
            </a:r>
          </a:p>
          <a:p>
            <a:pPr marL="285750" indent="-285750">
              <a:lnSpc>
                <a:spcPct val="110000"/>
              </a:lnSpc>
              <a:spcBef>
                <a:spcPts val="600"/>
              </a:spcBef>
              <a:spcAft>
                <a:spcPts val="600"/>
              </a:spcAft>
              <a:buFont typeface="Arial" panose="020B0604020202020204" pitchFamily="34" charset="0"/>
              <a:buChar char="•"/>
            </a:pPr>
            <a:r>
              <a:rPr lang="fi-FI" sz="1700" b="1" dirty="0"/>
              <a:t>Uusiutuva energia: </a:t>
            </a:r>
            <a:r>
              <a:rPr lang="fi-FI" sz="1700" dirty="0"/>
              <a:t>Tuuli- ja vesivoimaloiden generaattorit ja osat.</a:t>
            </a:r>
          </a:p>
          <a:p>
            <a:pPr marL="285750" indent="-285750">
              <a:lnSpc>
                <a:spcPct val="110000"/>
              </a:lnSpc>
              <a:spcBef>
                <a:spcPts val="600"/>
              </a:spcBef>
              <a:spcAft>
                <a:spcPts val="600"/>
              </a:spcAft>
              <a:buFont typeface="Arial" panose="020B0604020202020204" pitchFamily="34" charset="0"/>
              <a:buChar char="•"/>
            </a:pPr>
            <a:r>
              <a:rPr lang="fi-FI" sz="1700" b="1" dirty="0"/>
              <a:t>Energia- ja resurssitehokkuus:</a:t>
            </a:r>
            <a:r>
              <a:rPr lang="fi-FI" sz="1700" dirty="0"/>
              <a:t> LED-valot, aurinkokennot, lämpöpumput.</a:t>
            </a:r>
          </a:p>
          <a:p>
            <a:pPr marL="285750" indent="-285750">
              <a:lnSpc>
                <a:spcPct val="110000"/>
              </a:lnSpc>
              <a:spcBef>
                <a:spcPts val="600"/>
              </a:spcBef>
              <a:spcAft>
                <a:spcPts val="600"/>
              </a:spcAft>
              <a:buFont typeface="Arial" panose="020B0604020202020204" pitchFamily="34" charset="0"/>
              <a:buChar char="•"/>
            </a:pPr>
            <a:r>
              <a:rPr lang="fi-FI" sz="1700" b="1" dirty="0"/>
              <a:t>Päästöjen vähentäminen: </a:t>
            </a:r>
            <a:r>
              <a:rPr lang="fi-FI" sz="1700" dirty="0"/>
              <a:t>Vedenpuhdistuslaitteet ja kaasun suodatusjärjestelmät.</a:t>
            </a:r>
          </a:p>
          <a:p>
            <a:pPr marL="285750" indent="-285750">
              <a:lnSpc>
                <a:spcPct val="110000"/>
              </a:lnSpc>
              <a:spcBef>
                <a:spcPts val="600"/>
              </a:spcBef>
              <a:spcAft>
                <a:spcPts val="600"/>
              </a:spcAft>
              <a:buFont typeface="Arial" panose="020B0604020202020204" pitchFamily="34" charset="0"/>
              <a:buChar char="•"/>
            </a:pPr>
            <a:r>
              <a:rPr lang="fi-FI" sz="1700" b="1" dirty="0"/>
              <a:t>Liikenteen vihreät ratkaisut:</a:t>
            </a:r>
            <a:r>
              <a:rPr lang="fi-FI" sz="1700" dirty="0"/>
              <a:t> Sähköajoneuvot ja niiden komponentit.</a:t>
            </a:r>
            <a:endParaRPr lang="en-US" sz="1700" dirty="0"/>
          </a:p>
        </p:txBody>
      </p:sp>
      <p:pic>
        <p:nvPicPr>
          <p:cNvPr id="9" name="Picture 8">
            <a:extLst>
              <a:ext uri="{FF2B5EF4-FFF2-40B4-BE49-F238E27FC236}">
                <a16:creationId xmlns:a16="http://schemas.microsoft.com/office/drawing/2014/main" id="{5726E65D-8EFB-FF86-ABC2-E4D96888F125}"/>
              </a:ext>
            </a:extLst>
          </p:cNvPr>
          <p:cNvPicPr>
            <a:picLocks noChangeAspect="1"/>
          </p:cNvPicPr>
          <p:nvPr/>
        </p:nvPicPr>
        <p:blipFill>
          <a:blip r:embed="rId2"/>
          <a:stretch>
            <a:fillRect/>
          </a:stretch>
        </p:blipFill>
        <p:spPr>
          <a:xfrm>
            <a:off x="7643036" y="1869836"/>
            <a:ext cx="4313230" cy="3288837"/>
          </a:xfrm>
          <a:prstGeom prst="rect">
            <a:avLst/>
          </a:prstGeom>
          <a:noFill/>
        </p:spPr>
      </p:pic>
    </p:spTree>
    <p:extLst>
      <p:ext uri="{BB962C8B-B14F-4D97-AF65-F5344CB8AC3E}">
        <p14:creationId xmlns:p14="http://schemas.microsoft.com/office/powerpoint/2010/main" val="33505983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DBC5A-2644-91FE-DB5B-06EC2020AD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E860CB-0F25-C4C8-7D73-0078410C6DDC}"/>
              </a:ext>
            </a:extLst>
          </p:cNvPr>
          <p:cNvSpPr>
            <a:spLocks noGrp="1"/>
          </p:cNvSpPr>
          <p:nvPr>
            <p:ph type="title"/>
          </p:nvPr>
        </p:nvSpPr>
        <p:spPr>
          <a:xfrm>
            <a:off x="945077" y="491796"/>
            <a:ext cx="8863940" cy="1075748"/>
          </a:xfrm>
        </p:spPr>
        <p:txBody>
          <a:bodyPr anchor="ctr">
            <a:normAutofit/>
          </a:bodyPr>
          <a:lstStyle/>
          <a:p>
            <a:r>
              <a:rPr lang="fi-FI" b="1" dirty="0"/>
              <a:t>Vihreät tuotteet Suomen teollisuudessa</a:t>
            </a:r>
            <a:endParaRPr lang="en-GB" dirty="0"/>
          </a:p>
        </p:txBody>
      </p:sp>
      <p:sp>
        <p:nvSpPr>
          <p:cNvPr id="3" name="Content Placeholder 2">
            <a:extLst>
              <a:ext uri="{FF2B5EF4-FFF2-40B4-BE49-F238E27FC236}">
                <a16:creationId xmlns:a16="http://schemas.microsoft.com/office/drawing/2014/main" id="{A2FD037A-14C3-90A9-7A4D-A02FF2301088}"/>
              </a:ext>
            </a:extLst>
          </p:cNvPr>
          <p:cNvSpPr>
            <a:spLocks noGrp="1"/>
          </p:cNvSpPr>
          <p:nvPr>
            <p:ph sz="quarter" idx="15"/>
          </p:nvPr>
        </p:nvSpPr>
        <p:spPr>
          <a:xfrm>
            <a:off x="196972" y="2167587"/>
            <a:ext cx="6458728" cy="4130675"/>
          </a:xfrm>
        </p:spPr>
        <p:txBody>
          <a:bodyPr>
            <a:normAutofit/>
          </a:bodyPr>
          <a:lstStyle/>
          <a:p>
            <a:pPr>
              <a:lnSpc>
                <a:spcPct val="110000"/>
              </a:lnSpc>
              <a:spcAft>
                <a:spcPts val="1200"/>
              </a:spcAft>
            </a:pPr>
            <a:r>
              <a:rPr lang="fi-FI" sz="2100" dirty="0"/>
              <a:t>Vihreiden tuotteiden tuotanto keskittyy </a:t>
            </a:r>
            <a:r>
              <a:rPr lang="fi-FI" sz="2100" b="1" dirty="0"/>
              <a:t>teknologisesti kehittyneille aloille </a:t>
            </a:r>
            <a:r>
              <a:rPr lang="fi-FI" sz="2100" dirty="0"/>
              <a:t>(tietokoneet, elektroniikka, sähkölaitteet, moottoriajoneuvot).</a:t>
            </a:r>
          </a:p>
          <a:p>
            <a:pPr>
              <a:lnSpc>
                <a:spcPct val="110000"/>
              </a:lnSpc>
              <a:spcAft>
                <a:spcPts val="1200"/>
              </a:spcAft>
            </a:pPr>
            <a:r>
              <a:rPr lang="fi-FI" sz="2100" dirty="0"/>
              <a:t>Vuonna </a:t>
            </a:r>
            <a:r>
              <a:rPr lang="fi-FI" sz="2100" b="1" dirty="0"/>
              <a:t>2021 </a:t>
            </a:r>
            <a:r>
              <a:rPr lang="fi-FI" sz="2100" dirty="0"/>
              <a:t>vihreät tuotteet muodostivat </a:t>
            </a:r>
            <a:r>
              <a:rPr lang="fi-FI" sz="2100" b="1" dirty="0"/>
              <a:t>2,7 %</a:t>
            </a:r>
            <a:r>
              <a:rPr lang="fi-FI" sz="2100" dirty="0"/>
              <a:t> Suomen teollisuuden kokonaistuotannosta.</a:t>
            </a:r>
          </a:p>
          <a:p>
            <a:pPr>
              <a:lnSpc>
                <a:spcPct val="110000"/>
              </a:lnSpc>
              <a:spcAft>
                <a:spcPts val="1200"/>
              </a:spcAft>
            </a:pPr>
            <a:r>
              <a:rPr lang="fi-FI" sz="2100" dirty="0"/>
              <a:t>Suurimmat osuudet: tietokoneet ja elektroniikka (</a:t>
            </a:r>
            <a:r>
              <a:rPr lang="fi-FI" sz="2100" b="1" dirty="0"/>
              <a:t>36 %</a:t>
            </a:r>
            <a:r>
              <a:rPr lang="fi-FI" sz="2100" dirty="0"/>
              <a:t>) ja sähkölaitteet (</a:t>
            </a:r>
            <a:r>
              <a:rPr lang="fi-FI" sz="2100" b="1" dirty="0"/>
              <a:t>21 %</a:t>
            </a:r>
            <a:r>
              <a:rPr lang="fi-FI" sz="2100" dirty="0"/>
              <a:t>).</a:t>
            </a:r>
          </a:p>
          <a:p>
            <a:pPr>
              <a:lnSpc>
                <a:spcPct val="110000"/>
              </a:lnSpc>
              <a:spcAft>
                <a:spcPts val="1200"/>
              </a:spcAft>
            </a:pPr>
            <a:r>
              <a:rPr lang="fi-FI" sz="2100" dirty="0"/>
              <a:t>Esim., LED-valot, aurinkopaneelit, lämpöpumput.    </a:t>
            </a:r>
            <a:endParaRPr lang="en-GB" sz="2100" dirty="0"/>
          </a:p>
        </p:txBody>
      </p:sp>
      <p:sp>
        <p:nvSpPr>
          <p:cNvPr id="9" name="TextBox 8">
            <a:extLst>
              <a:ext uri="{FF2B5EF4-FFF2-40B4-BE49-F238E27FC236}">
                <a16:creationId xmlns:a16="http://schemas.microsoft.com/office/drawing/2014/main" id="{1C95C98B-2877-5C36-3E4B-BC93C7301827}"/>
              </a:ext>
            </a:extLst>
          </p:cNvPr>
          <p:cNvSpPr txBox="1"/>
          <p:nvPr/>
        </p:nvSpPr>
        <p:spPr>
          <a:xfrm>
            <a:off x="6655699" y="5830986"/>
            <a:ext cx="5211271" cy="415498"/>
          </a:xfrm>
          <a:prstGeom prst="rect">
            <a:avLst/>
          </a:prstGeom>
          <a:noFill/>
        </p:spPr>
        <p:txBody>
          <a:bodyPr wrap="square" rtlCol="0">
            <a:spAutoFit/>
          </a:bodyPr>
          <a:lstStyle/>
          <a:p>
            <a:pPr algn="l"/>
            <a:r>
              <a:rPr lang="en-US" sz="1050" b="0" i="0" u="none" strike="noStrike" baseline="0" dirty="0">
                <a:latin typeface="FreightTextProBook-Regular"/>
              </a:rPr>
              <a:t>Kuosmanen, N. &amp; Pajarinen, M. (2023). ”Green Goods in Finland’s Manufacturing”.  ETLA Report No 140. </a:t>
            </a:r>
            <a:endParaRPr lang="en-US" sz="1050" dirty="0"/>
          </a:p>
        </p:txBody>
      </p:sp>
      <p:pic>
        <p:nvPicPr>
          <p:cNvPr id="5" name="Picture 4">
            <a:extLst>
              <a:ext uri="{FF2B5EF4-FFF2-40B4-BE49-F238E27FC236}">
                <a16:creationId xmlns:a16="http://schemas.microsoft.com/office/drawing/2014/main" id="{C1926CBB-38E3-F3EA-50D7-18AEE595D85A}"/>
              </a:ext>
            </a:extLst>
          </p:cNvPr>
          <p:cNvPicPr>
            <a:picLocks noChangeAspect="1"/>
          </p:cNvPicPr>
          <p:nvPr/>
        </p:nvPicPr>
        <p:blipFill>
          <a:blip r:embed="rId2"/>
          <a:stretch>
            <a:fillRect/>
          </a:stretch>
        </p:blipFill>
        <p:spPr>
          <a:xfrm>
            <a:off x="6717819" y="2004383"/>
            <a:ext cx="5039393" cy="3624589"/>
          </a:xfrm>
          <a:prstGeom prst="rect">
            <a:avLst/>
          </a:prstGeom>
        </p:spPr>
      </p:pic>
    </p:spTree>
    <p:extLst>
      <p:ext uri="{BB962C8B-B14F-4D97-AF65-F5344CB8AC3E}">
        <p14:creationId xmlns:p14="http://schemas.microsoft.com/office/powerpoint/2010/main" val="4135429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562B9-B967-046E-100F-A759E0DED7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75E6E9-DE22-59FD-8AA8-130204550E72}"/>
              </a:ext>
            </a:extLst>
          </p:cNvPr>
          <p:cNvSpPr>
            <a:spLocks noGrp="1"/>
          </p:cNvSpPr>
          <p:nvPr>
            <p:ph type="title"/>
          </p:nvPr>
        </p:nvSpPr>
        <p:spPr>
          <a:xfrm>
            <a:off x="2575955" y="218663"/>
            <a:ext cx="6453249" cy="1095540"/>
          </a:xfrm>
        </p:spPr>
        <p:txBody>
          <a:bodyPr anchor="ctr">
            <a:normAutofit/>
          </a:bodyPr>
          <a:lstStyle/>
          <a:p>
            <a:r>
              <a:rPr lang="en-US" dirty="0" err="1"/>
              <a:t>Vertailu</a:t>
            </a:r>
            <a:r>
              <a:rPr lang="en-US" dirty="0"/>
              <a:t> </a:t>
            </a:r>
            <a:r>
              <a:rPr lang="en-US" dirty="0" err="1"/>
              <a:t>muihin</a:t>
            </a:r>
            <a:r>
              <a:rPr lang="en-US" dirty="0"/>
              <a:t> EU-</a:t>
            </a:r>
            <a:r>
              <a:rPr lang="en-US" dirty="0" err="1"/>
              <a:t>maihin</a:t>
            </a:r>
            <a:endParaRPr lang="en-GB" dirty="0"/>
          </a:p>
        </p:txBody>
      </p:sp>
      <p:sp>
        <p:nvSpPr>
          <p:cNvPr id="3" name="Content Placeholder 2">
            <a:extLst>
              <a:ext uri="{FF2B5EF4-FFF2-40B4-BE49-F238E27FC236}">
                <a16:creationId xmlns:a16="http://schemas.microsoft.com/office/drawing/2014/main" id="{5C08215F-1A56-635C-0A87-69D1F60D841A}"/>
              </a:ext>
            </a:extLst>
          </p:cNvPr>
          <p:cNvSpPr>
            <a:spLocks noGrp="1"/>
          </p:cNvSpPr>
          <p:nvPr>
            <p:ph sz="quarter" idx="15"/>
          </p:nvPr>
        </p:nvSpPr>
        <p:spPr>
          <a:xfrm>
            <a:off x="6380569" y="1662526"/>
            <a:ext cx="5031180" cy="4130675"/>
          </a:xfrm>
        </p:spPr>
        <p:txBody>
          <a:bodyPr>
            <a:normAutofit/>
          </a:bodyPr>
          <a:lstStyle/>
          <a:p>
            <a:pPr>
              <a:lnSpc>
                <a:spcPct val="110000"/>
              </a:lnSpc>
              <a:spcAft>
                <a:spcPts val="1200"/>
              </a:spcAft>
            </a:pPr>
            <a:r>
              <a:rPr lang="fi-FI" sz="2200" dirty="0"/>
              <a:t>Vuonna 2021 Suomen vihreiden tuotteiden osuus oli </a:t>
            </a:r>
            <a:r>
              <a:rPr lang="fi-FI" sz="2200" b="1" dirty="0"/>
              <a:t>2,7 %</a:t>
            </a:r>
            <a:r>
              <a:rPr lang="fi-FI" sz="2200" dirty="0"/>
              <a:t>, kun EU:n keskiarvo oli 3,8 %. </a:t>
            </a:r>
          </a:p>
          <a:p>
            <a:pPr>
              <a:lnSpc>
                <a:spcPct val="110000"/>
              </a:lnSpc>
              <a:spcAft>
                <a:spcPts val="1200"/>
              </a:spcAft>
            </a:pPr>
            <a:r>
              <a:rPr lang="fi-FI" sz="2200" dirty="0"/>
              <a:t>Vihreiden tuotteiden osuus Suomessa on </a:t>
            </a:r>
            <a:r>
              <a:rPr lang="fi-FI" sz="2200" b="1" dirty="0"/>
              <a:t>kasvanut tasaisesti</a:t>
            </a:r>
            <a:r>
              <a:rPr lang="fi-FI" sz="2200" dirty="0"/>
              <a:t>.</a:t>
            </a:r>
          </a:p>
          <a:p>
            <a:pPr>
              <a:lnSpc>
                <a:spcPct val="110000"/>
              </a:lnSpc>
              <a:spcAft>
                <a:spcPts val="1200"/>
              </a:spcAft>
            </a:pPr>
            <a:r>
              <a:rPr lang="fi-FI" sz="2200" dirty="0"/>
              <a:t>Tanska (10 %), Ruotsi (5,9 %) ja Saksa (5,6 %).</a:t>
            </a:r>
            <a:endParaRPr lang="en-GB" sz="2200" dirty="0"/>
          </a:p>
        </p:txBody>
      </p:sp>
      <p:pic>
        <p:nvPicPr>
          <p:cNvPr id="7" name="Picture 6">
            <a:extLst>
              <a:ext uri="{FF2B5EF4-FFF2-40B4-BE49-F238E27FC236}">
                <a16:creationId xmlns:a16="http://schemas.microsoft.com/office/drawing/2014/main" id="{DFA95B53-3A92-1A35-B6CF-F72F59FA7F74}"/>
              </a:ext>
            </a:extLst>
          </p:cNvPr>
          <p:cNvPicPr>
            <a:picLocks noChangeAspect="1"/>
          </p:cNvPicPr>
          <p:nvPr/>
        </p:nvPicPr>
        <p:blipFill>
          <a:blip r:embed="rId2"/>
          <a:stretch>
            <a:fillRect/>
          </a:stretch>
        </p:blipFill>
        <p:spPr>
          <a:xfrm>
            <a:off x="411061" y="1617343"/>
            <a:ext cx="5510440" cy="4601369"/>
          </a:xfrm>
          <a:prstGeom prst="rect">
            <a:avLst/>
          </a:prstGeom>
        </p:spPr>
      </p:pic>
    </p:spTree>
    <p:extLst>
      <p:ext uri="{BB962C8B-B14F-4D97-AF65-F5344CB8AC3E}">
        <p14:creationId xmlns:p14="http://schemas.microsoft.com/office/powerpoint/2010/main" val="2815338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CDAF3-2DE7-2D7F-FD67-07D07D268F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7D4A68-8C10-7AB4-1FA6-4C5E99563FF8}"/>
              </a:ext>
            </a:extLst>
          </p:cNvPr>
          <p:cNvSpPr>
            <a:spLocks noGrp="1"/>
          </p:cNvSpPr>
          <p:nvPr>
            <p:ph type="title"/>
          </p:nvPr>
        </p:nvSpPr>
        <p:spPr>
          <a:xfrm>
            <a:off x="525982" y="396680"/>
            <a:ext cx="9962677" cy="877816"/>
          </a:xfrm>
        </p:spPr>
        <p:txBody>
          <a:bodyPr anchor="ctr">
            <a:normAutofit fontScale="90000"/>
          </a:bodyPr>
          <a:lstStyle/>
          <a:p>
            <a:r>
              <a:rPr lang="fi-FI" b="1" dirty="0"/>
              <a:t>Yritysominaisuuksien yhteys vihreään tuotantoon</a:t>
            </a:r>
            <a:endParaRPr lang="en-GB" dirty="0"/>
          </a:p>
        </p:txBody>
      </p:sp>
      <p:sp>
        <p:nvSpPr>
          <p:cNvPr id="3" name="Content Placeholder 2">
            <a:extLst>
              <a:ext uri="{FF2B5EF4-FFF2-40B4-BE49-F238E27FC236}">
                <a16:creationId xmlns:a16="http://schemas.microsoft.com/office/drawing/2014/main" id="{0C29AF3A-FB0D-AF0C-A299-51CFC59C48A4}"/>
              </a:ext>
            </a:extLst>
          </p:cNvPr>
          <p:cNvSpPr>
            <a:spLocks noGrp="1"/>
          </p:cNvSpPr>
          <p:nvPr>
            <p:ph sz="quarter" idx="15"/>
          </p:nvPr>
        </p:nvSpPr>
        <p:spPr>
          <a:xfrm>
            <a:off x="158633" y="1715513"/>
            <a:ext cx="7251747" cy="4096986"/>
          </a:xfrm>
        </p:spPr>
        <p:txBody>
          <a:bodyPr>
            <a:normAutofit fontScale="92500" lnSpcReduction="10000"/>
          </a:bodyPr>
          <a:lstStyle/>
          <a:p>
            <a:pPr>
              <a:lnSpc>
                <a:spcPct val="130000"/>
              </a:lnSpc>
              <a:spcBef>
                <a:spcPts val="600"/>
              </a:spcBef>
              <a:spcAft>
                <a:spcPts val="600"/>
              </a:spcAft>
            </a:pPr>
            <a:r>
              <a:rPr lang="fi-FI" sz="2000" b="1" dirty="0"/>
              <a:t>Työn tuottavuus:</a:t>
            </a:r>
          </a:p>
          <a:p>
            <a:pPr marL="0" indent="0">
              <a:lnSpc>
                <a:spcPct val="130000"/>
              </a:lnSpc>
              <a:spcBef>
                <a:spcPts val="600"/>
              </a:spcBef>
              <a:spcAft>
                <a:spcPts val="600"/>
              </a:spcAft>
              <a:buNone/>
            </a:pPr>
            <a:r>
              <a:rPr lang="fi-FI" sz="1800" dirty="0"/>
              <a:t>Työn tuottavuus on keskimääräistä korkeampi vihreiden tuotteiden valmistukseen osallistuvissa yrityksissä. </a:t>
            </a:r>
          </a:p>
          <a:p>
            <a:pPr>
              <a:lnSpc>
                <a:spcPct val="130000"/>
              </a:lnSpc>
              <a:spcBef>
                <a:spcPts val="1200"/>
              </a:spcBef>
              <a:spcAft>
                <a:spcPts val="600"/>
              </a:spcAft>
            </a:pPr>
            <a:r>
              <a:rPr lang="fi-FI" sz="2000" b="1" dirty="0"/>
              <a:t>Monipuolinen tuoteportfolio:</a:t>
            </a:r>
          </a:p>
          <a:p>
            <a:pPr marL="0" indent="0">
              <a:lnSpc>
                <a:spcPct val="130000"/>
              </a:lnSpc>
              <a:spcBef>
                <a:spcPts val="600"/>
              </a:spcBef>
              <a:spcAft>
                <a:spcPts val="600"/>
              </a:spcAft>
              <a:buNone/>
            </a:pPr>
            <a:r>
              <a:rPr lang="fi-FI" sz="1800" dirty="0"/>
              <a:t>Laaja ja monimuotoinen tuoteportfolio kasvattaa vihreiden tuotteiden valmistuksen todennäköisyyttä.</a:t>
            </a:r>
          </a:p>
          <a:p>
            <a:pPr>
              <a:lnSpc>
                <a:spcPct val="130000"/>
              </a:lnSpc>
              <a:spcBef>
                <a:spcPts val="1200"/>
              </a:spcBef>
              <a:spcAft>
                <a:spcPts val="600"/>
              </a:spcAft>
            </a:pPr>
            <a:r>
              <a:rPr lang="fi-FI" sz="2000" b="1" dirty="0"/>
              <a:t>Monialayritykset:</a:t>
            </a:r>
          </a:p>
          <a:p>
            <a:pPr marL="0" indent="0">
              <a:lnSpc>
                <a:spcPct val="130000"/>
              </a:lnSpc>
              <a:spcBef>
                <a:spcPts val="600"/>
              </a:spcBef>
              <a:spcAft>
                <a:spcPts val="600"/>
              </a:spcAft>
              <a:buNone/>
            </a:pPr>
            <a:r>
              <a:rPr lang="fi-FI" sz="1800" dirty="0"/>
              <a:t>Useilla eri toimialoilla toimivat monialayritykset osallistuvat todennäköisemmin vihreiden tuotteiden valmistukseen.</a:t>
            </a:r>
          </a:p>
        </p:txBody>
      </p:sp>
      <p:pic>
        <p:nvPicPr>
          <p:cNvPr id="11" name="Picture 10">
            <a:extLst>
              <a:ext uri="{FF2B5EF4-FFF2-40B4-BE49-F238E27FC236}">
                <a16:creationId xmlns:a16="http://schemas.microsoft.com/office/drawing/2014/main" id="{A8D4B6B4-1846-2934-7B70-12529D25A42D}"/>
              </a:ext>
            </a:extLst>
          </p:cNvPr>
          <p:cNvPicPr>
            <a:picLocks noChangeAspect="1"/>
          </p:cNvPicPr>
          <p:nvPr/>
        </p:nvPicPr>
        <p:blipFill>
          <a:blip r:embed="rId2"/>
          <a:stretch>
            <a:fillRect/>
          </a:stretch>
        </p:blipFill>
        <p:spPr>
          <a:xfrm>
            <a:off x="7564075" y="1715513"/>
            <a:ext cx="4469292" cy="4207858"/>
          </a:xfrm>
          <a:prstGeom prst="rect">
            <a:avLst/>
          </a:prstGeom>
        </p:spPr>
      </p:pic>
    </p:spTree>
    <p:extLst>
      <p:ext uri="{BB962C8B-B14F-4D97-AF65-F5344CB8AC3E}">
        <p14:creationId xmlns:p14="http://schemas.microsoft.com/office/powerpoint/2010/main" val="4237223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0AE26-E686-A93A-9601-6990B5FD8B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9E471E-2DC6-4B19-04CD-67CD0BD33E8B}"/>
              </a:ext>
            </a:extLst>
          </p:cNvPr>
          <p:cNvSpPr>
            <a:spLocks noGrp="1"/>
          </p:cNvSpPr>
          <p:nvPr>
            <p:ph type="title"/>
          </p:nvPr>
        </p:nvSpPr>
        <p:spPr>
          <a:xfrm>
            <a:off x="2575955" y="218663"/>
            <a:ext cx="6453249" cy="1095540"/>
          </a:xfrm>
        </p:spPr>
        <p:txBody>
          <a:bodyPr anchor="ctr">
            <a:normAutofit/>
          </a:bodyPr>
          <a:lstStyle/>
          <a:p>
            <a:r>
              <a:rPr lang="fi-FI" dirty="0">
                <a:solidFill>
                  <a:srgbClr val="004B9A"/>
                </a:solidFill>
              </a:rPr>
              <a:t>Lopuksi</a:t>
            </a:r>
            <a:endParaRPr lang="en-GB" dirty="0"/>
          </a:p>
        </p:txBody>
      </p:sp>
      <p:sp>
        <p:nvSpPr>
          <p:cNvPr id="3" name="Content Placeholder 2">
            <a:extLst>
              <a:ext uri="{FF2B5EF4-FFF2-40B4-BE49-F238E27FC236}">
                <a16:creationId xmlns:a16="http://schemas.microsoft.com/office/drawing/2014/main" id="{78EE3AC5-0CB4-9FCF-F853-8E164D5C3599}"/>
              </a:ext>
            </a:extLst>
          </p:cNvPr>
          <p:cNvSpPr>
            <a:spLocks noGrp="1"/>
          </p:cNvSpPr>
          <p:nvPr>
            <p:ph sz="quarter" idx="15"/>
          </p:nvPr>
        </p:nvSpPr>
        <p:spPr>
          <a:xfrm>
            <a:off x="478971" y="1638795"/>
            <a:ext cx="10708268" cy="4213941"/>
          </a:xfrm>
        </p:spPr>
        <p:txBody>
          <a:bodyPr>
            <a:normAutofit/>
          </a:bodyPr>
          <a:lstStyle/>
          <a:p>
            <a:pPr>
              <a:lnSpc>
                <a:spcPct val="110000"/>
              </a:lnSpc>
              <a:spcAft>
                <a:spcPts val="1200"/>
              </a:spcAft>
            </a:pPr>
            <a:r>
              <a:rPr lang="fi-FI" sz="2200" b="1" dirty="0"/>
              <a:t>Vihreät tuotteet</a:t>
            </a:r>
            <a:r>
              <a:rPr lang="fi-FI" sz="2200" dirty="0"/>
              <a:t> ovat keskeisiä </a:t>
            </a:r>
            <a:r>
              <a:rPr lang="fi-FI" sz="2200" b="1" dirty="0"/>
              <a:t>kestävän kasvun</a:t>
            </a:r>
            <a:r>
              <a:rPr lang="fi-FI" sz="2200" dirty="0"/>
              <a:t> ja yritysten </a:t>
            </a:r>
            <a:r>
              <a:rPr lang="fi-FI" sz="2200" b="1" dirty="0"/>
              <a:t>kilpailukyvyn</a:t>
            </a:r>
            <a:r>
              <a:rPr lang="fi-FI" sz="2200" dirty="0"/>
              <a:t> vahvistamisessa.</a:t>
            </a:r>
          </a:p>
          <a:p>
            <a:pPr>
              <a:lnSpc>
                <a:spcPct val="110000"/>
              </a:lnSpc>
              <a:spcAft>
                <a:spcPts val="1200"/>
              </a:spcAft>
            </a:pPr>
            <a:r>
              <a:rPr lang="fi-FI" sz="2200" dirty="0"/>
              <a:t>Suomessa vihreiden tuotteiden osuus on edelleen </a:t>
            </a:r>
            <a:r>
              <a:rPr lang="fi-FI" sz="2200" b="1" dirty="0"/>
              <a:t>pieni</a:t>
            </a:r>
            <a:r>
              <a:rPr lang="fi-FI" sz="2200" dirty="0"/>
              <a:t>, mutta kasvaa ajan myötä.</a:t>
            </a:r>
          </a:p>
          <a:p>
            <a:pPr>
              <a:lnSpc>
                <a:spcPct val="110000"/>
              </a:lnSpc>
              <a:spcAft>
                <a:spcPts val="1200"/>
              </a:spcAft>
            </a:pPr>
            <a:r>
              <a:rPr lang="fi-FI" sz="2200" dirty="0"/>
              <a:t>Kansainvälinen kilpailukyky edellyttää jatkuvaa </a:t>
            </a:r>
            <a:r>
              <a:rPr lang="fi-FI" sz="2200" b="1" dirty="0"/>
              <a:t>panostusta teknologiaan</a:t>
            </a:r>
            <a:r>
              <a:rPr lang="fi-FI" sz="2200" dirty="0"/>
              <a:t> </a:t>
            </a:r>
            <a:r>
              <a:rPr lang="fi-FI" sz="2200" b="1" dirty="0"/>
              <a:t>ja kestävän kehityksen ratkaisuihin</a:t>
            </a:r>
            <a:r>
              <a:rPr lang="fi-FI" sz="2200" dirty="0"/>
              <a:t>.</a:t>
            </a:r>
          </a:p>
          <a:p>
            <a:pPr>
              <a:lnSpc>
                <a:spcPct val="110000"/>
              </a:lnSpc>
              <a:spcAft>
                <a:spcPts val="1200"/>
              </a:spcAft>
            </a:pPr>
            <a:endParaRPr lang="en-GB" sz="2200" dirty="0"/>
          </a:p>
        </p:txBody>
      </p:sp>
    </p:spTree>
    <p:extLst>
      <p:ext uri="{BB962C8B-B14F-4D97-AF65-F5344CB8AC3E}">
        <p14:creationId xmlns:p14="http://schemas.microsoft.com/office/powerpoint/2010/main" val="3272560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09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descr="A goldfish jumping out of a fish bowl&#10;&#10;Description automatically generated">
            <a:extLst>
              <a:ext uri="{FF2B5EF4-FFF2-40B4-BE49-F238E27FC236}">
                <a16:creationId xmlns:a16="http://schemas.microsoft.com/office/drawing/2014/main" id="{1C4C3BF7-C5A0-C9CB-F44A-E6EBD59FE3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7966" y="0"/>
            <a:ext cx="10897245" cy="6858000"/>
          </a:xfrm>
          <a:prstGeom prst="rect">
            <a:avLst/>
          </a:prstGeom>
        </p:spPr>
      </p:pic>
      <p:sp>
        <p:nvSpPr>
          <p:cNvPr id="2" name="Title 1">
            <a:extLst>
              <a:ext uri="{FF2B5EF4-FFF2-40B4-BE49-F238E27FC236}">
                <a16:creationId xmlns:a16="http://schemas.microsoft.com/office/drawing/2014/main" id="{78E5F1A1-5278-7CD7-9550-CD8FF7213DB5}"/>
              </a:ext>
            </a:extLst>
          </p:cNvPr>
          <p:cNvSpPr>
            <a:spLocks noGrp="1"/>
          </p:cNvSpPr>
          <p:nvPr>
            <p:ph type="ctrTitle"/>
          </p:nvPr>
        </p:nvSpPr>
        <p:spPr>
          <a:xfrm>
            <a:off x="464108" y="1725797"/>
            <a:ext cx="6358390" cy="2858383"/>
          </a:xfrm>
        </p:spPr>
        <p:txBody>
          <a:bodyPr/>
          <a:lstStyle/>
          <a:p>
            <a:r>
              <a:rPr lang="en-US" dirty="0" err="1"/>
              <a:t>Pienen</a:t>
            </a:r>
            <a:r>
              <a:rPr lang="en-US" dirty="0"/>
              <a:t> </a:t>
            </a:r>
            <a:r>
              <a:rPr lang="en-US" dirty="0" err="1"/>
              <a:t>avotalouden</a:t>
            </a:r>
            <a:r>
              <a:rPr lang="en-US" dirty="0"/>
              <a:t> </a:t>
            </a:r>
            <a:r>
              <a:rPr lang="en-US" dirty="0" err="1"/>
              <a:t>innovaatio-politiikkaa</a:t>
            </a:r>
            <a:endParaRPr lang="en-US" dirty="0"/>
          </a:p>
        </p:txBody>
      </p:sp>
      <p:sp>
        <p:nvSpPr>
          <p:cNvPr id="5" name="Text Placeholder 4">
            <a:extLst>
              <a:ext uri="{FF2B5EF4-FFF2-40B4-BE49-F238E27FC236}">
                <a16:creationId xmlns:a16="http://schemas.microsoft.com/office/drawing/2014/main" id="{403A5F74-623A-6A72-DDC2-E2D04C3FE870}"/>
              </a:ext>
            </a:extLst>
          </p:cNvPr>
          <p:cNvSpPr>
            <a:spLocks noGrp="1"/>
          </p:cNvSpPr>
          <p:nvPr>
            <p:ph type="body" sz="quarter" idx="13"/>
          </p:nvPr>
        </p:nvSpPr>
        <p:spPr/>
        <p:txBody>
          <a:bodyPr/>
          <a:lstStyle/>
          <a:p>
            <a:r>
              <a:rPr lang="fi-FI" dirty="0"/>
              <a:t>Tero Kuusi</a:t>
            </a:r>
          </a:p>
          <a:p>
            <a:r>
              <a:rPr lang="fi-FI" dirty="0"/>
              <a:t>Tutkimusjohtaja, Etla</a:t>
            </a:r>
            <a:endParaRPr lang="en-US" dirty="0"/>
          </a:p>
        </p:txBody>
      </p:sp>
    </p:spTree>
    <p:extLst>
      <p:ext uri="{BB962C8B-B14F-4D97-AF65-F5344CB8AC3E}">
        <p14:creationId xmlns:p14="http://schemas.microsoft.com/office/powerpoint/2010/main" val="2993364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E2354-BA55-E8E2-BC74-DEB2A6E9431E}"/>
              </a:ext>
            </a:extLst>
          </p:cNvPr>
          <p:cNvSpPr>
            <a:spLocks noGrp="1"/>
          </p:cNvSpPr>
          <p:nvPr>
            <p:ph type="title"/>
          </p:nvPr>
        </p:nvSpPr>
        <p:spPr/>
        <p:txBody>
          <a:bodyPr/>
          <a:lstStyle/>
          <a:p>
            <a:r>
              <a:rPr lang="fi-FI" dirty="0"/>
              <a:t>Yhteishanke</a:t>
            </a:r>
            <a:endParaRPr lang="en-US" dirty="0"/>
          </a:p>
        </p:txBody>
      </p:sp>
      <p:pic>
        <p:nvPicPr>
          <p:cNvPr id="9" name="Picture 8">
            <a:extLst>
              <a:ext uri="{FF2B5EF4-FFF2-40B4-BE49-F238E27FC236}">
                <a16:creationId xmlns:a16="http://schemas.microsoft.com/office/drawing/2014/main" id="{10757831-6E28-B4F0-0D74-98E150E1924F}"/>
              </a:ext>
            </a:extLst>
          </p:cNvPr>
          <p:cNvPicPr>
            <a:picLocks noChangeAspect="1"/>
          </p:cNvPicPr>
          <p:nvPr/>
        </p:nvPicPr>
        <p:blipFill>
          <a:blip r:embed="rId2"/>
          <a:stretch>
            <a:fillRect/>
          </a:stretch>
        </p:blipFill>
        <p:spPr>
          <a:xfrm>
            <a:off x="5511457" y="180109"/>
            <a:ext cx="5089922" cy="6858000"/>
          </a:xfrm>
          <a:prstGeom prst="rect">
            <a:avLst/>
          </a:prstGeom>
        </p:spPr>
      </p:pic>
      <p:sp>
        <p:nvSpPr>
          <p:cNvPr id="13" name="Content Placeholder 12">
            <a:extLst>
              <a:ext uri="{FF2B5EF4-FFF2-40B4-BE49-F238E27FC236}">
                <a16:creationId xmlns:a16="http://schemas.microsoft.com/office/drawing/2014/main" id="{568227AC-E01B-7293-0EB2-9874513F8882}"/>
              </a:ext>
            </a:extLst>
          </p:cNvPr>
          <p:cNvSpPr>
            <a:spLocks noGrp="1"/>
          </p:cNvSpPr>
          <p:nvPr>
            <p:ph sz="quarter" idx="15"/>
          </p:nvPr>
        </p:nvSpPr>
        <p:spPr>
          <a:xfrm>
            <a:off x="937028" y="1912188"/>
            <a:ext cx="4574429" cy="4130675"/>
          </a:xfrm>
        </p:spPr>
        <p:txBody>
          <a:bodyPr>
            <a:normAutofit/>
          </a:bodyPr>
          <a:lstStyle/>
          <a:p>
            <a:pPr marL="0" indent="0">
              <a:buNone/>
            </a:pPr>
            <a:r>
              <a:rPr lang="fi-FI" sz="2400" dirty="0"/>
              <a:t>Tutkimusjulkaisu alkuvuodesta</a:t>
            </a:r>
            <a:endParaRPr lang="en-US" sz="2400" dirty="0"/>
          </a:p>
        </p:txBody>
      </p:sp>
    </p:spTree>
    <p:extLst>
      <p:ext uri="{BB962C8B-B14F-4D97-AF65-F5344CB8AC3E}">
        <p14:creationId xmlns:p14="http://schemas.microsoft.com/office/powerpoint/2010/main" val="18516423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017E9-4860-84D2-C9EF-AA32100D5F53}"/>
              </a:ext>
            </a:extLst>
          </p:cNvPr>
          <p:cNvSpPr>
            <a:spLocks noGrp="1"/>
          </p:cNvSpPr>
          <p:nvPr>
            <p:ph type="title"/>
          </p:nvPr>
        </p:nvSpPr>
        <p:spPr>
          <a:xfrm>
            <a:off x="838199" y="365125"/>
            <a:ext cx="8243455" cy="1547063"/>
          </a:xfrm>
        </p:spPr>
        <p:txBody>
          <a:bodyPr anchor="ctr">
            <a:normAutofit/>
          </a:bodyPr>
          <a:lstStyle/>
          <a:p>
            <a:r>
              <a:rPr lang="fi-FI" sz="3100" dirty="0"/>
              <a:t>Innovaatiopolitiikan ja rakennemuutoksen kokonaistasapainomalli</a:t>
            </a:r>
            <a:endParaRPr lang="en-US" sz="3100" dirty="0"/>
          </a:p>
        </p:txBody>
      </p:sp>
      <p:sp>
        <p:nvSpPr>
          <p:cNvPr id="3" name="Content Placeholder 2">
            <a:extLst>
              <a:ext uri="{FF2B5EF4-FFF2-40B4-BE49-F238E27FC236}">
                <a16:creationId xmlns:a16="http://schemas.microsoft.com/office/drawing/2014/main" id="{5CF35FF3-5116-57E9-AF2B-89A22398B585}"/>
              </a:ext>
            </a:extLst>
          </p:cNvPr>
          <p:cNvSpPr>
            <a:spLocks noGrp="1"/>
          </p:cNvSpPr>
          <p:nvPr>
            <p:ph sz="quarter" idx="15"/>
          </p:nvPr>
        </p:nvSpPr>
        <p:spPr>
          <a:xfrm>
            <a:off x="2725821" y="1912188"/>
            <a:ext cx="6653705" cy="4433194"/>
          </a:xfrm>
        </p:spPr>
        <p:txBody>
          <a:bodyPr>
            <a:normAutofit/>
          </a:bodyPr>
          <a:lstStyle/>
          <a:p>
            <a:r>
              <a:rPr lang="fi-FI" sz="1800" dirty="0"/>
              <a:t>Pienen avotalouden versio </a:t>
            </a:r>
            <a:r>
              <a:rPr lang="fi-FI" sz="1800" dirty="0" err="1"/>
              <a:t>Acemoglun</a:t>
            </a:r>
            <a:r>
              <a:rPr lang="fi-FI" sz="1800" dirty="0"/>
              <a:t> ym. (2018) kasvumallista</a:t>
            </a:r>
          </a:p>
          <a:p>
            <a:pPr lvl="1"/>
            <a:r>
              <a:rPr lang="fi-FI" dirty="0"/>
              <a:t>Ulkomainen sektori (keskeiseltä osin riippumaton Suomen taloudesta)</a:t>
            </a:r>
          </a:p>
          <a:p>
            <a:pPr lvl="1"/>
            <a:r>
              <a:rPr lang="fi-FI" dirty="0"/>
              <a:t>Ulkomaiset innovaatiot ja tiedon leviäminen rajojen yli</a:t>
            </a:r>
          </a:p>
          <a:p>
            <a:pPr lvl="1"/>
            <a:r>
              <a:rPr lang="fi-FI" dirty="0"/>
              <a:t>Ulkomaiset kilpailijat</a:t>
            </a:r>
          </a:p>
          <a:p>
            <a:r>
              <a:rPr lang="fi-FI" sz="1800" dirty="0"/>
              <a:t>Talouden resurssien kohdentuminen</a:t>
            </a:r>
          </a:p>
          <a:p>
            <a:pPr lvl="1"/>
            <a:r>
              <a:rPr lang="fi-FI" dirty="0"/>
              <a:t>Yritysten perustaminen ja lopettaminen</a:t>
            </a:r>
          </a:p>
          <a:p>
            <a:pPr lvl="1"/>
            <a:r>
              <a:rPr lang="fi-FI" dirty="0"/>
              <a:t>Työvoiman liikkuvuus yritysten ja osaamisintensiivisten tehtävien (tutkimus vs. operatiiviset toimistotehtävät) välillä</a:t>
            </a:r>
          </a:p>
          <a:p>
            <a:r>
              <a:rPr lang="fi-FI" sz="1800" dirty="0"/>
              <a:t>Tutkitaan erilaisia politiikkavaihtoehtoja, jotka kohtelevat yrityksiä yhtenäisesti havaittavien ominaisuuksien perusteella</a:t>
            </a:r>
          </a:p>
          <a:p>
            <a:r>
              <a:rPr lang="fi-FI" sz="1800" dirty="0"/>
              <a:t>Keskeiset parametrit on arvioitu sovittamalla malli suomalaiseen aineistoon </a:t>
            </a:r>
          </a:p>
        </p:txBody>
      </p:sp>
      <p:pic>
        <p:nvPicPr>
          <p:cNvPr id="4" name="Picture 3">
            <a:extLst>
              <a:ext uri="{FF2B5EF4-FFF2-40B4-BE49-F238E27FC236}">
                <a16:creationId xmlns:a16="http://schemas.microsoft.com/office/drawing/2014/main" id="{6A8AD0CC-5FCF-D754-9374-64F36804D5CB}"/>
              </a:ext>
            </a:extLst>
          </p:cNvPr>
          <p:cNvPicPr>
            <a:picLocks noChangeAspect="1"/>
          </p:cNvPicPr>
          <p:nvPr/>
        </p:nvPicPr>
        <p:blipFill>
          <a:blip r:embed="rId2"/>
          <a:srcRect l="33672" r="40501" b="2"/>
          <a:stretch/>
        </p:blipFill>
        <p:spPr>
          <a:xfrm>
            <a:off x="937028" y="1912188"/>
            <a:ext cx="1598294" cy="4130675"/>
          </a:xfrm>
          <a:prstGeom prst="rect">
            <a:avLst/>
          </a:prstGeom>
          <a:noFill/>
        </p:spPr>
      </p:pic>
    </p:spTree>
    <p:extLst>
      <p:ext uri="{BB962C8B-B14F-4D97-AF65-F5344CB8AC3E}">
        <p14:creationId xmlns:p14="http://schemas.microsoft.com/office/powerpoint/2010/main" val="3623871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D5217113-E5E6-487D-AEF5-4DFDC5A3D95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9091" r="9091"/>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331DB5-5DE5-4B5B-A835-5B9258F002A6}"/>
              </a:ext>
            </a:extLst>
          </p:cNvPr>
          <p:cNvSpPr>
            <a:spLocks noGrp="1"/>
          </p:cNvSpPr>
          <p:nvPr>
            <p:ph type="title"/>
          </p:nvPr>
        </p:nvSpPr>
        <p:spPr>
          <a:xfrm>
            <a:off x="594804" y="640263"/>
            <a:ext cx="6619811" cy="1344975"/>
          </a:xfrm>
        </p:spPr>
        <p:txBody>
          <a:bodyPr>
            <a:normAutofit/>
          </a:bodyPr>
          <a:lstStyle/>
          <a:p>
            <a:pPr lvl="0"/>
            <a:r>
              <a:rPr lang="fi-FI" sz="3600" b="1" dirty="0">
                <a:solidFill>
                  <a:schemeClr val="accent1">
                    <a:lumMod val="75000"/>
                  </a:schemeClr>
                </a:solidFill>
              </a:rPr>
              <a:t>Tutkimustuloksia kolmesta keskeisestä teemasta</a:t>
            </a:r>
          </a:p>
        </p:txBody>
      </p:sp>
      <p:sp>
        <p:nvSpPr>
          <p:cNvPr id="3" name="Content Placeholder 2">
            <a:extLst>
              <a:ext uri="{FF2B5EF4-FFF2-40B4-BE49-F238E27FC236}">
                <a16:creationId xmlns:a16="http://schemas.microsoft.com/office/drawing/2014/main" id="{DA75E90B-1E35-476F-87D5-1332A2CAE097}"/>
              </a:ext>
            </a:extLst>
          </p:cNvPr>
          <p:cNvSpPr>
            <a:spLocks noGrp="1"/>
          </p:cNvSpPr>
          <p:nvPr>
            <p:ph idx="1"/>
          </p:nvPr>
        </p:nvSpPr>
        <p:spPr>
          <a:xfrm>
            <a:off x="594109" y="2121763"/>
            <a:ext cx="6746970" cy="3773010"/>
          </a:xfrm>
        </p:spPr>
        <p:txBody>
          <a:bodyPr>
            <a:normAutofit fontScale="25000" lnSpcReduction="20000"/>
          </a:bodyPr>
          <a:lstStyle/>
          <a:p>
            <a:pPr marL="571500" indent="-571500" algn="just">
              <a:lnSpc>
                <a:spcPct val="115000"/>
              </a:lnSpc>
              <a:spcAft>
                <a:spcPts val="800"/>
              </a:spcAft>
              <a:buAutoNum type="romanLcParenR"/>
            </a:pPr>
            <a:r>
              <a:rPr lang="fi-FI" sz="6800" b="1" kern="100" dirty="0">
                <a:solidFill>
                  <a:schemeClr val="accent1">
                    <a:lumMod val="75000"/>
                  </a:schemeClr>
                </a:solidFill>
                <a:effectLst/>
                <a:latin typeface="Arial" panose="020B0604020202020204" pitchFamily="34" charset="0"/>
                <a:ea typeface="Aptos" panose="020B0004020202020204" pitchFamily="34" charset="0"/>
                <a:cs typeface="Arial" panose="020B0604020202020204" pitchFamily="34" charset="0"/>
              </a:rPr>
              <a:t>Ulkomaalaisten osaajien rooli</a:t>
            </a:r>
            <a:r>
              <a:rPr lang="fi-FI" sz="6800" b="1" kern="100" dirty="0">
                <a:solidFill>
                  <a:schemeClr val="accent1">
                    <a:lumMod val="75000"/>
                  </a:schemeClr>
                </a:solidFill>
                <a:latin typeface="Arial" panose="020B0604020202020204" pitchFamily="34" charset="0"/>
                <a:ea typeface="Aptos" panose="020B0004020202020204" pitchFamily="34" charset="0"/>
                <a:cs typeface="Arial" panose="020B0604020202020204" pitchFamily="34" charset="0"/>
              </a:rPr>
              <a:t> </a:t>
            </a:r>
            <a:r>
              <a:rPr lang="fi-FI" sz="6800" kern="100" dirty="0">
                <a:solidFill>
                  <a:schemeClr val="accent1">
                    <a:lumMod val="75000"/>
                  </a:schemeClr>
                </a:solidFill>
                <a:latin typeface="Arial" panose="020B0604020202020204" pitchFamily="34" charset="0"/>
                <a:ea typeface="Aptos" panose="020B0004020202020204" pitchFamily="34" charset="0"/>
                <a:cs typeface="Arial" panose="020B0604020202020204" pitchFamily="34" charset="0"/>
              </a:rPr>
              <a:t>suomalaisten </a:t>
            </a:r>
            <a:r>
              <a:rPr lang="fi-FI" sz="6800" kern="100" dirty="0">
                <a:solidFill>
                  <a:schemeClr val="accent1">
                    <a:lumMod val="75000"/>
                  </a:schemeClr>
                </a:solidFill>
                <a:effectLst/>
                <a:latin typeface="Arial" panose="020B0604020202020204" pitchFamily="34" charset="0"/>
                <a:ea typeface="Aptos" panose="020B0004020202020204" pitchFamily="34" charset="0"/>
                <a:cs typeface="Arial" panose="020B0604020202020204" pitchFamily="34" charset="0"/>
              </a:rPr>
              <a:t>innovaatioiden kehityksessä ja talouden uudistumisessa on merkittävä ja voi vahvistaa myös </a:t>
            </a:r>
            <a:r>
              <a:rPr lang="fi-FI" sz="6800" kern="100" dirty="0" err="1">
                <a:solidFill>
                  <a:schemeClr val="accent1">
                    <a:lumMod val="75000"/>
                  </a:schemeClr>
                </a:solidFill>
                <a:effectLst/>
                <a:latin typeface="Arial" panose="020B0604020202020204" pitchFamily="34" charset="0"/>
                <a:ea typeface="Aptos" panose="020B0004020202020204" pitchFamily="34" charset="0"/>
                <a:cs typeface="Arial" panose="020B0604020202020204" pitchFamily="34" charset="0"/>
              </a:rPr>
              <a:t>t&amp;k-tukipolitiikan</a:t>
            </a:r>
            <a:r>
              <a:rPr lang="fi-FI" sz="6800" kern="100" dirty="0">
                <a:solidFill>
                  <a:schemeClr val="accent1">
                    <a:lumMod val="75000"/>
                  </a:schemeClr>
                </a:solidFill>
                <a:effectLst/>
                <a:latin typeface="Arial" panose="020B0604020202020204" pitchFamily="34" charset="0"/>
                <a:ea typeface="Aptos" panose="020B0004020202020204" pitchFamily="34" charset="0"/>
                <a:cs typeface="Arial" panose="020B0604020202020204" pitchFamily="34" charset="0"/>
              </a:rPr>
              <a:t> vaikuttavuutta.</a:t>
            </a:r>
          </a:p>
          <a:p>
            <a:pPr marL="571500" indent="-571500" algn="just">
              <a:lnSpc>
                <a:spcPct val="115000"/>
              </a:lnSpc>
              <a:spcAft>
                <a:spcPts val="800"/>
              </a:spcAft>
              <a:buAutoNum type="romanLcParenR"/>
            </a:pPr>
            <a:r>
              <a:rPr lang="fi-FI" sz="6800" b="1" kern="100" dirty="0">
                <a:solidFill>
                  <a:schemeClr val="accent1">
                    <a:lumMod val="75000"/>
                  </a:schemeClr>
                </a:solidFill>
                <a:effectLst/>
                <a:latin typeface="Arial" panose="020B0604020202020204" pitchFamily="34" charset="0"/>
                <a:ea typeface="Aptos" panose="020B0004020202020204" pitchFamily="34" charset="0"/>
                <a:cs typeface="Arial" panose="020B0604020202020204" pitchFamily="34" charset="0"/>
              </a:rPr>
              <a:t>Vihreän siirtymän mahdollisuudet</a:t>
            </a:r>
            <a:r>
              <a:rPr lang="fi-FI" sz="6800" kern="100" dirty="0">
                <a:solidFill>
                  <a:schemeClr val="accent1">
                    <a:lumMod val="75000"/>
                  </a:schemeClr>
                </a:solidFill>
                <a:effectLst/>
                <a:latin typeface="Arial" panose="020B0604020202020204" pitchFamily="34" charset="0"/>
                <a:ea typeface="Aptos" panose="020B0004020202020204" pitchFamily="34" charset="0"/>
                <a:cs typeface="Arial" panose="020B0604020202020204" pitchFamily="34" charset="0"/>
              </a:rPr>
              <a:t>: V</a:t>
            </a:r>
            <a:r>
              <a:rPr lang="fi-FI" sz="6800" dirty="0">
                <a:solidFill>
                  <a:schemeClr val="accent1">
                    <a:lumMod val="75000"/>
                  </a:schemeClr>
                </a:solidFill>
                <a:latin typeface="Arial" panose="020B0604020202020204" pitchFamily="34" charset="0"/>
                <a:cs typeface="Arial" panose="020B0604020202020204" pitchFamily="34" charset="0"/>
              </a:rPr>
              <a:t>aikka Suomen vihreän tuotannon osuus on kansainvälistä kärkeä pienempi, teollisuuden rakenteet ja korkean teknologian osaaminen tarjoavat huomattavaa kasvupotentiaalia.</a:t>
            </a:r>
            <a:endParaRPr lang="fi-FI" sz="6800" kern="100" dirty="0">
              <a:solidFill>
                <a:schemeClr val="accent1">
                  <a:lumMod val="75000"/>
                </a:schemeClr>
              </a:solidFill>
              <a:effectLst/>
              <a:latin typeface="Arial" panose="020B0604020202020204" pitchFamily="34" charset="0"/>
              <a:ea typeface="Aptos" panose="020B0004020202020204" pitchFamily="34" charset="0"/>
              <a:cs typeface="Arial" panose="020B0604020202020204" pitchFamily="34" charset="0"/>
            </a:endParaRPr>
          </a:p>
          <a:p>
            <a:pPr marL="571500" indent="-571500" algn="just">
              <a:lnSpc>
                <a:spcPct val="115000"/>
              </a:lnSpc>
              <a:spcAft>
                <a:spcPts val="800"/>
              </a:spcAft>
              <a:buAutoNum type="romanLcParenR"/>
            </a:pPr>
            <a:r>
              <a:rPr lang="fi-FI" sz="6800" b="1" kern="100" dirty="0">
                <a:solidFill>
                  <a:schemeClr val="accent1">
                    <a:lumMod val="75000"/>
                  </a:schemeClr>
                </a:solidFill>
                <a:effectLst/>
                <a:latin typeface="Arial" panose="020B0604020202020204" pitchFamily="34" charset="0"/>
                <a:ea typeface="Aptos" panose="020B0004020202020204" pitchFamily="34" charset="0"/>
                <a:cs typeface="Arial" panose="020B0604020202020204" pitchFamily="34" charset="0"/>
              </a:rPr>
              <a:t>Innovaatiopolitiikka Suomen kaltaisessa pienessä avotaloudessa</a:t>
            </a:r>
            <a:r>
              <a:rPr lang="fi-FI" sz="6800" kern="100" dirty="0">
                <a:solidFill>
                  <a:schemeClr val="accent1">
                    <a:lumMod val="75000"/>
                  </a:schemeClr>
                </a:solidFill>
                <a:latin typeface="Arial" panose="020B0604020202020204" pitchFamily="34" charset="0"/>
                <a:ea typeface="Aptos" panose="020B0004020202020204" pitchFamily="34" charset="0"/>
                <a:cs typeface="Arial" panose="020B0604020202020204" pitchFamily="34" charset="0"/>
              </a:rPr>
              <a:t>: </a:t>
            </a:r>
            <a:r>
              <a:rPr lang="fi-FI" sz="6800" kern="100" dirty="0" err="1">
                <a:solidFill>
                  <a:schemeClr val="accent1">
                    <a:lumMod val="75000"/>
                  </a:schemeClr>
                </a:solidFill>
                <a:latin typeface="Arial" panose="020B0604020202020204" pitchFamily="34" charset="0"/>
                <a:ea typeface="Aptos" panose="020B0004020202020204" pitchFamily="34" charset="0"/>
                <a:cs typeface="Arial" panose="020B0604020202020204" pitchFamily="34" charset="0"/>
              </a:rPr>
              <a:t>t&amp;</a:t>
            </a:r>
            <a:r>
              <a:rPr lang="fi-FI" sz="6800" dirty="0" err="1">
                <a:solidFill>
                  <a:schemeClr val="accent1">
                    <a:lumMod val="75000"/>
                  </a:schemeClr>
                </a:solidFill>
                <a:latin typeface="Arial" panose="020B0604020202020204" pitchFamily="34" charset="0"/>
                <a:cs typeface="Arial" panose="020B0604020202020204" pitchFamily="34" charset="0"/>
              </a:rPr>
              <a:t>k-tukien</a:t>
            </a:r>
            <a:r>
              <a:rPr lang="fi-FI" sz="6800" dirty="0">
                <a:solidFill>
                  <a:schemeClr val="accent1">
                    <a:lumMod val="75000"/>
                  </a:schemeClr>
                </a:solidFill>
                <a:latin typeface="Arial" panose="020B0604020202020204" pitchFamily="34" charset="0"/>
                <a:cs typeface="Arial" panose="020B0604020202020204" pitchFamily="34" charset="0"/>
              </a:rPr>
              <a:t> tehokas kohdentaminen parantaa tuottavuutta, mutta korkeat sopeutumiskustannukset voivat heikentää politiikkatoimien vaikuttavuutta.</a:t>
            </a:r>
            <a:endParaRPr lang="fi-FI" sz="6800" kern="100" dirty="0">
              <a:solidFill>
                <a:schemeClr val="accent1">
                  <a:lumMod val="75000"/>
                </a:schemeClr>
              </a:solidFill>
              <a:effectLst/>
              <a:latin typeface="Arial" panose="020B06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fi-FI" sz="3100" kern="100" dirty="0">
              <a:solidFill>
                <a:schemeClr val="accent1">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fi-FI" sz="2400" b="1" dirty="0"/>
          </a:p>
          <a:p>
            <a:pPr marL="0" indent="0">
              <a:buNone/>
            </a:pPr>
            <a:endParaRPr lang="fi-FI" sz="2200" dirty="0"/>
          </a:p>
          <a:p>
            <a:pPr marL="0" indent="0">
              <a:buNone/>
            </a:pPr>
            <a:endParaRPr lang="fi-FI" sz="2200" dirty="0"/>
          </a:p>
        </p:txBody>
      </p:sp>
      <p:sp>
        <p:nvSpPr>
          <p:cNvPr id="4" name="Slide Number Placeholder 3">
            <a:extLst>
              <a:ext uri="{FF2B5EF4-FFF2-40B4-BE49-F238E27FC236}">
                <a16:creationId xmlns:a16="http://schemas.microsoft.com/office/drawing/2014/main" id="{60E029E4-DC42-4599-8FF2-3C3DFC0CF562}"/>
              </a:ext>
            </a:extLst>
          </p:cNvPr>
          <p:cNvSpPr>
            <a:spLocks noGrp="1"/>
          </p:cNvSpPr>
          <p:nvPr>
            <p:ph type="sldNum" sz="quarter" idx="12"/>
          </p:nvPr>
        </p:nvSpPr>
        <p:spPr>
          <a:xfrm>
            <a:off x="8610600" y="6356350"/>
            <a:ext cx="2743200" cy="365125"/>
          </a:xfrm>
        </p:spPr>
        <p:txBody>
          <a:bodyPr>
            <a:normAutofit/>
          </a:bodyPr>
          <a:lstStyle/>
          <a:p>
            <a:pPr>
              <a:spcAft>
                <a:spcPts val="600"/>
              </a:spcAft>
            </a:pPr>
            <a:fld id="{B30F2157-E3F9-46D2-BFCD-3102FB51AAE5}" type="slidenum">
              <a:rPr lang="en-US">
                <a:solidFill>
                  <a:srgbClr val="FFFFFF"/>
                </a:solidFill>
              </a:rPr>
              <a:pPr>
                <a:spcAft>
                  <a:spcPts val="600"/>
                </a:spcAft>
              </a:pPr>
              <a:t>3</a:t>
            </a:fld>
            <a:endParaRPr lang="en-US">
              <a:solidFill>
                <a:srgbClr val="FFFFFF"/>
              </a:solidFill>
            </a:endParaRPr>
          </a:p>
        </p:txBody>
      </p:sp>
    </p:spTree>
    <p:extLst>
      <p:ext uri="{BB962C8B-B14F-4D97-AF65-F5344CB8AC3E}">
        <p14:creationId xmlns:p14="http://schemas.microsoft.com/office/powerpoint/2010/main" val="31651435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1FDA25-A438-5E4F-60ED-054D89B6B4AE}"/>
              </a:ext>
            </a:extLst>
          </p:cNvPr>
          <p:cNvPicPr>
            <a:picLocks noChangeAspect="1"/>
          </p:cNvPicPr>
          <p:nvPr/>
        </p:nvPicPr>
        <p:blipFill>
          <a:blip r:embed="rId2"/>
          <a:stretch>
            <a:fillRect/>
          </a:stretch>
        </p:blipFill>
        <p:spPr>
          <a:xfrm>
            <a:off x="4181502" y="0"/>
            <a:ext cx="12315762" cy="6900660"/>
          </a:xfrm>
          <a:prstGeom prst="rect">
            <a:avLst/>
          </a:prstGeom>
        </p:spPr>
      </p:pic>
      <p:sp>
        <p:nvSpPr>
          <p:cNvPr id="5" name="Rectangle 4">
            <a:extLst>
              <a:ext uri="{FF2B5EF4-FFF2-40B4-BE49-F238E27FC236}">
                <a16:creationId xmlns:a16="http://schemas.microsoft.com/office/drawing/2014/main" id="{5C446278-3275-F225-150D-56E403E170EC}"/>
              </a:ext>
            </a:extLst>
          </p:cNvPr>
          <p:cNvSpPr/>
          <p:nvPr/>
        </p:nvSpPr>
        <p:spPr>
          <a:xfrm>
            <a:off x="4089990" y="-2916"/>
            <a:ext cx="3524551" cy="6906491"/>
          </a:xfrm>
          <a:prstGeom prst="rect">
            <a:avLst/>
          </a:prstGeom>
          <a:solidFill>
            <a:srgbClr val="F0F5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1EFBFF-BCB9-C8EE-962E-7659250C6EE6}"/>
              </a:ext>
            </a:extLst>
          </p:cNvPr>
          <p:cNvSpPr>
            <a:spLocks noGrp="1"/>
          </p:cNvSpPr>
          <p:nvPr>
            <p:ph type="title"/>
          </p:nvPr>
        </p:nvSpPr>
        <p:spPr/>
        <p:txBody>
          <a:bodyPr/>
          <a:lstStyle/>
          <a:p>
            <a:r>
              <a:rPr lang="fi-FI" dirty="0"/>
              <a:t>T&amp;K uudistus saa tukea</a:t>
            </a:r>
          </a:p>
        </p:txBody>
      </p:sp>
      <p:sp>
        <p:nvSpPr>
          <p:cNvPr id="3" name="Content Placeholder 2">
            <a:extLst>
              <a:ext uri="{FF2B5EF4-FFF2-40B4-BE49-F238E27FC236}">
                <a16:creationId xmlns:a16="http://schemas.microsoft.com/office/drawing/2014/main" id="{EE97A338-C6AB-9BD7-D49C-1164086F142C}"/>
              </a:ext>
            </a:extLst>
          </p:cNvPr>
          <p:cNvSpPr>
            <a:spLocks noGrp="1"/>
          </p:cNvSpPr>
          <p:nvPr>
            <p:ph sz="quarter" idx="15"/>
          </p:nvPr>
        </p:nvSpPr>
        <p:spPr>
          <a:xfrm>
            <a:off x="785829" y="1840188"/>
            <a:ext cx="6006464" cy="4674026"/>
          </a:xfrm>
        </p:spPr>
        <p:txBody>
          <a:bodyPr>
            <a:normAutofit/>
          </a:bodyPr>
          <a:lstStyle/>
          <a:p>
            <a:r>
              <a:rPr lang="fi-FI" sz="2400" dirty="0">
                <a:latin typeface="+mn-lt"/>
                <a:ea typeface="Aptos" panose="020B0004020202020204" pitchFamily="34" charset="0"/>
                <a:cs typeface="Times New Roman" panose="02020603050405020304" pitchFamily="18" charset="0"/>
              </a:rPr>
              <a:t>Innovaatiopolitiikalla </a:t>
            </a:r>
            <a:r>
              <a:rPr lang="fi-FI" sz="2400" dirty="0">
                <a:effectLst/>
                <a:latin typeface="+mn-lt"/>
                <a:ea typeface="Aptos" panose="020B0004020202020204" pitchFamily="34" charset="0"/>
                <a:cs typeface="Times New Roman" panose="02020603050405020304" pitchFamily="18" charset="0"/>
              </a:rPr>
              <a:t>voimakkaita uudistavia vaikutuksia</a:t>
            </a:r>
          </a:p>
          <a:p>
            <a:pPr lvl="1"/>
            <a:r>
              <a:rPr lang="fi-FI" sz="1800" dirty="0"/>
              <a:t>Liian harvat korkeasti koulutetut työntekijät tekevät tutkimusta ja kehitystä nykytilanteessa
Matalan tuottavuuden yritykset selviävät
Kasvu ja hyvinvointi korkeampia optimaalisilla tukitasoilla </a:t>
            </a:r>
          </a:p>
          <a:p>
            <a:r>
              <a:rPr lang="fi-FI" sz="2400" dirty="0">
                <a:latin typeface="+mn-lt"/>
                <a:ea typeface="Aptos" panose="020B0004020202020204" pitchFamily="34" charset="0"/>
                <a:cs typeface="Times New Roman" panose="02020603050405020304" pitchFamily="18" charset="0"/>
              </a:rPr>
              <a:t>Työkaluissa painottuu T&amp;K –tuki enemmän kuin Yhdysvalloissa (”osaajavero”)</a:t>
            </a:r>
          </a:p>
          <a:p>
            <a:r>
              <a:rPr lang="fi-FI" sz="2400" dirty="0">
                <a:latin typeface="+mn-lt"/>
                <a:ea typeface="Aptos" panose="020B0004020202020204" pitchFamily="34" charset="0"/>
                <a:cs typeface="Times New Roman" panose="02020603050405020304" pitchFamily="18" charset="0"/>
              </a:rPr>
              <a:t>K</a:t>
            </a:r>
            <a:r>
              <a:rPr lang="fi-FI" sz="2400" dirty="0">
                <a:effectLst/>
                <a:latin typeface="+mn-lt"/>
                <a:ea typeface="Aptos" panose="020B0004020202020204" pitchFamily="34" charset="0"/>
                <a:cs typeface="Times New Roman" panose="02020603050405020304" pitchFamily="18" charset="0"/>
              </a:rPr>
              <a:t>orkeat sopeutumiskustannukset potentiaalinen ongelma</a:t>
            </a:r>
          </a:p>
          <a:p>
            <a:pPr lvl="1"/>
            <a:r>
              <a:rPr lang="fi-FI" sz="2000" dirty="0">
                <a:latin typeface="+mn-lt"/>
              </a:rPr>
              <a:t>Kustannukset työvoiman siirtymisessä yrityksestä toiseen pienentävät kasvupolitiikan vaikutuksia.</a:t>
            </a:r>
          </a:p>
          <a:p>
            <a:pPr marL="457200" lvl="1" indent="0">
              <a:buNone/>
            </a:pPr>
            <a:endParaRPr lang="en-US" sz="2000" dirty="0">
              <a:latin typeface="+mn-lt"/>
            </a:endParaRPr>
          </a:p>
        </p:txBody>
      </p:sp>
    </p:spTree>
    <p:extLst>
      <p:ext uri="{BB962C8B-B14F-4D97-AF65-F5344CB8AC3E}">
        <p14:creationId xmlns:p14="http://schemas.microsoft.com/office/powerpoint/2010/main" val="10965448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 large building&#10;&#10;Description automatically generated">
            <a:extLst>
              <a:ext uri="{FF2B5EF4-FFF2-40B4-BE49-F238E27FC236}">
                <a16:creationId xmlns:a16="http://schemas.microsoft.com/office/drawing/2014/main" id="{148D8222-FEA8-E10E-BD39-F210997D71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272" y="0"/>
            <a:ext cx="10325528" cy="6858000"/>
          </a:xfrm>
          <a:prstGeom prst="rect">
            <a:avLst/>
          </a:prstGeom>
        </p:spPr>
      </p:pic>
      <p:sp>
        <p:nvSpPr>
          <p:cNvPr id="6" name="Rectangle 5">
            <a:extLst>
              <a:ext uri="{FF2B5EF4-FFF2-40B4-BE49-F238E27FC236}">
                <a16:creationId xmlns:a16="http://schemas.microsoft.com/office/drawing/2014/main" id="{3182553A-C656-36AD-EB4C-43ED0ACEC348}"/>
              </a:ext>
            </a:extLst>
          </p:cNvPr>
          <p:cNvSpPr/>
          <p:nvPr/>
        </p:nvSpPr>
        <p:spPr>
          <a:xfrm>
            <a:off x="3047272" y="-83127"/>
            <a:ext cx="4576370" cy="6941127"/>
          </a:xfrm>
          <a:prstGeom prst="rect">
            <a:avLst/>
          </a:prstGeom>
          <a:solidFill>
            <a:srgbClr val="F0F5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64690B-A459-4165-69D7-02A7885BCDC8}"/>
              </a:ext>
            </a:extLst>
          </p:cNvPr>
          <p:cNvSpPr>
            <a:spLocks noGrp="1"/>
          </p:cNvSpPr>
          <p:nvPr>
            <p:ph type="title"/>
          </p:nvPr>
        </p:nvSpPr>
        <p:spPr>
          <a:xfrm>
            <a:off x="937028" y="551054"/>
            <a:ext cx="5521372" cy="1227346"/>
          </a:xfrm>
        </p:spPr>
        <p:txBody>
          <a:bodyPr>
            <a:normAutofit fontScale="90000"/>
          </a:bodyPr>
          <a:lstStyle/>
          <a:p>
            <a:r>
              <a:rPr lang="fi-FI" dirty="0"/>
              <a:t>Maahanmuuton vaikutus riippuu kohdentumisesta</a:t>
            </a:r>
            <a:endParaRPr lang="en-US" dirty="0"/>
          </a:p>
        </p:txBody>
      </p:sp>
      <p:sp>
        <p:nvSpPr>
          <p:cNvPr id="3" name="Content Placeholder 2">
            <a:extLst>
              <a:ext uri="{FF2B5EF4-FFF2-40B4-BE49-F238E27FC236}">
                <a16:creationId xmlns:a16="http://schemas.microsoft.com/office/drawing/2014/main" id="{EA4232AA-4DE0-212E-3EEB-FAEBBD7A42F1}"/>
              </a:ext>
            </a:extLst>
          </p:cNvPr>
          <p:cNvSpPr>
            <a:spLocks noGrp="1"/>
          </p:cNvSpPr>
          <p:nvPr>
            <p:ph sz="quarter" idx="15"/>
          </p:nvPr>
        </p:nvSpPr>
        <p:spPr>
          <a:xfrm>
            <a:off x="937028" y="1861527"/>
            <a:ext cx="6121863" cy="4421510"/>
          </a:xfrm>
        </p:spPr>
        <p:txBody>
          <a:bodyPr>
            <a:normAutofit/>
          </a:bodyPr>
          <a:lstStyle/>
          <a:p>
            <a:pPr marL="0" indent="0">
              <a:buNone/>
            </a:pPr>
            <a:r>
              <a:rPr lang="fi-FI" sz="2400" dirty="0">
                <a:latin typeface="+mn-lt"/>
              </a:rPr>
              <a:t>Lähtökohtana maahanmuuton vaikutus tuotantoon kotoutumisen onnistuessa</a:t>
            </a:r>
          </a:p>
          <a:p>
            <a:pPr marL="0" indent="0">
              <a:buNone/>
            </a:pPr>
            <a:r>
              <a:rPr lang="fi-FI" sz="2400" dirty="0">
                <a:latin typeface="+mn-lt"/>
              </a:rPr>
              <a:t>Keskeisiä kysymyksiä innovaatiojärjestelmän kannalta:</a:t>
            </a:r>
          </a:p>
          <a:p>
            <a:r>
              <a:rPr lang="fi-FI" sz="2000" dirty="0">
                <a:latin typeface="+mn-lt"/>
              </a:rPr>
              <a:t>Saadaanko korkeakoulutetut maahanmuuttajat tukemaan talouden uudistumista?</a:t>
            </a:r>
          </a:p>
          <a:p>
            <a:r>
              <a:rPr lang="fi-FI" sz="2000" dirty="0">
                <a:latin typeface="+mn-lt"/>
              </a:rPr>
              <a:t>Ovatko innovaatiojärjestelmän koko ja talouden tuotantokapasiteetti tasapainossa?</a:t>
            </a:r>
          </a:p>
          <a:p>
            <a:pPr marL="0" indent="0">
              <a:buNone/>
            </a:pPr>
            <a:r>
              <a:rPr lang="fi-FI" sz="2400" dirty="0">
                <a:latin typeface="+mn-lt"/>
              </a:rPr>
              <a:t>Maahanmuutto voi parantaa innovaatiopolitiikan vaikuttavuutta</a:t>
            </a:r>
          </a:p>
          <a:p>
            <a:r>
              <a:rPr lang="fi-FI" sz="2000" dirty="0">
                <a:latin typeface="+mn-lt"/>
              </a:rPr>
              <a:t>Pienemmälläkin tuella saadaan suuria vaikutuksia, jos osaajia on enemmän saatavilla </a:t>
            </a:r>
          </a:p>
        </p:txBody>
      </p:sp>
    </p:spTree>
    <p:extLst>
      <p:ext uri="{BB962C8B-B14F-4D97-AF65-F5344CB8AC3E}">
        <p14:creationId xmlns:p14="http://schemas.microsoft.com/office/powerpoint/2010/main" val="30321668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goldfish jumping out of a fish bowl&#10;&#10;Description automatically generated">
            <a:extLst>
              <a:ext uri="{FF2B5EF4-FFF2-40B4-BE49-F238E27FC236}">
                <a16:creationId xmlns:a16="http://schemas.microsoft.com/office/drawing/2014/main" id="{BB74340C-83D5-E63A-C3D0-E0D27525F8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
            <a:ext cx="10897245" cy="6858000"/>
          </a:xfrm>
          <a:prstGeom prst="rect">
            <a:avLst/>
          </a:prstGeom>
        </p:spPr>
      </p:pic>
      <p:sp>
        <p:nvSpPr>
          <p:cNvPr id="5" name="Rectangle 4">
            <a:extLst>
              <a:ext uri="{FF2B5EF4-FFF2-40B4-BE49-F238E27FC236}">
                <a16:creationId xmlns:a16="http://schemas.microsoft.com/office/drawing/2014/main" id="{4807A86E-7F25-4514-DFAD-CA42923AC6E9}"/>
              </a:ext>
            </a:extLst>
          </p:cNvPr>
          <p:cNvSpPr/>
          <p:nvPr/>
        </p:nvSpPr>
        <p:spPr>
          <a:xfrm>
            <a:off x="3748130" y="0"/>
            <a:ext cx="3849668" cy="6858000"/>
          </a:xfrm>
          <a:prstGeom prst="rect">
            <a:avLst/>
          </a:prstGeom>
          <a:solidFill>
            <a:srgbClr val="F0F5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6EFBE6-4FC3-6321-8D97-296798909069}"/>
              </a:ext>
            </a:extLst>
          </p:cNvPr>
          <p:cNvSpPr>
            <a:spLocks noGrp="1"/>
          </p:cNvSpPr>
          <p:nvPr>
            <p:ph type="title"/>
          </p:nvPr>
        </p:nvSpPr>
        <p:spPr>
          <a:xfrm>
            <a:off x="937028" y="551054"/>
            <a:ext cx="5068917" cy="1180764"/>
          </a:xfrm>
        </p:spPr>
        <p:txBody>
          <a:bodyPr>
            <a:normAutofit/>
          </a:bodyPr>
          <a:lstStyle/>
          <a:p>
            <a:r>
              <a:rPr lang="fi-FI" dirty="0"/>
              <a:t>Innovaatiopolitiikka läikkyy yli rajojen</a:t>
            </a:r>
            <a:endParaRPr lang="en-US" dirty="0"/>
          </a:p>
        </p:txBody>
      </p:sp>
      <p:sp>
        <p:nvSpPr>
          <p:cNvPr id="3" name="Content Placeholder 2">
            <a:extLst>
              <a:ext uri="{FF2B5EF4-FFF2-40B4-BE49-F238E27FC236}">
                <a16:creationId xmlns:a16="http://schemas.microsoft.com/office/drawing/2014/main" id="{D8ACEF6F-47E8-14A0-2F6B-5F5FE0770AB7}"/>
              </a:ext>
            </a:extLst>
          </p:cNvPr>
          <p:cNvSpPr>
            <a:spLocks noGrp="1"/>
          </p:cNvSpPr>
          <p:nvPr>
            <p:ph sz="quarter" idx="15"/>
          </p:nvPr>
        </p:nvSpPr>
        <p:spPr>
          <a:xfrm>
            <a:off x="937028" y="1912188"/>
            <a:ext cx="5584274" cy="4130675"/>
          </a:xfrm>
        </p:spPr>
        <p:txBody>
          <a:bodyPr>
            <a:normAutofit/>
          </a:bodyPr>
          <a:lstStyle/>
          <a:p>
            <a:pPr marL="0" indent="0">
              <a:buNone/>
            </a:pPr>
            <a:r>
              <a:rPr lang="fi-FI" sz="2800" kern="100" dirty="0">
                <a:effectLst/>
                <a:latin typeface="Aptos" panose="020B0004020202020204" pitchFamily="34" charset="0"/>
                <a:ea typeface="Aptos" panose="020B0004020202020204" pitchFamily="34" charset="0"/>
                <a:cs typeface="Times New Roman" panose="02020603050405020304" pitchFamily="18" charset="0"/>
              </a:rPr>
              <a:t>Kansainvälinen vuorovaikutus kiihdyttää politiikan vaikutuksia niin hyväss</a:t>
            </a:r>
            <a:r>
              <a:rPr lang="fi-FI" sz="2800" kern="100" dirty="0">
                <a:latin typeface="Aptos" panose="020B0004020202020204" pitchFamily="34" charset="0"/>
                <a:ea typeface="Aptos" panose="020B0004020202020204" pitchFamily="34" charset="0"/>
                <a:cs typeface="Times New Roman" panose="02020603050405020304" pitchFamily="18" charset="0"/>
              </a:rPr>
              <a:t>ä kuin pahassakin</a:t>
            </a:r>
            <a:endParaRPr lang="fi-FI" sz="2800" kern="100" dirty="0">
              <a:effectLst/>
              <a:latin typeface="Aptos" panose="020B0004020202020204" pitchFamily="34" charset="0"/>
              <a:ea typeface="Aptos" panose="020B0004020202020204" pitchFamily="34" charset="0"/>
              <a:cs typeface="Times New Roman" panose="02020603050405020304" pitchFamily="18" charset="0"/>
            </a:endParaRPr>
          </a:p>
          <a:p>
            <a:r>
              <a:rPr lang="fi-FI" sz="2400" kern="100" dirty="0">
                <a:latin typeface="Aptos" panose="020B0004020202020204" pitchFamily="34" charset="0"/>
                <a:ea typeface="Aptos" panose="020B0004020202020204" pitchFamily="34" charset="0"/>
                <a:cs typeface="Times New Roman" panose="02020603050405020304" pitchFamily="18" charset="0"/>
              </a:rPr>
              <a:t>I</a:t>
            </a:r>
            <a:r>
              <a:rPr lang="fi-FI" sz="2400" kern="100" dirty="0">
                <a:effectLst/>
                <a:latin typeface="Aptos" panose="020B0004020202020204" pitchFamily="34" charset="0"/>
                <a:ea typeface="Aptos" panose="020B0004020202020204" pitchFamily="34" charset="0"/>
                <a:cs typeface="Times New Roman" panose="02020603050405020304" pitchFamily="18" charset="0"/>
              </a:rPr>
              <a:t>nnovaatiopolitiikan tehostaminen </a:t>
            </a:r>
            <a:r>
              <a:rPr lang="fi-FI" sz="2400" kern="100" dirty="0">
                <a:latin typeface="Aptos" panose="020B0004020202020204" pitchFamily="34" charset="0"/>
                <a:ea typeface="Aptos" panose="020B0004020202020204" pitchFamily="34" charset="0"/>
                <a:cs typeface="Times New Roman" panose="02020603050405020304" pitchFamily="18" charset="0"/>
              </a:rPr>
              <a:t>m</a:t>
            </a:r>
            <a:r>
              <a:rPr lang="fi-FI" sz="2400" kern="100" dirty="0">
                <a:effectLst/>
                <a:latin typeface="Aptos" panose="020B0004020202020204" pitchFamily="34" charset="0"/>
                <a:ea typeface="Aptos" panose="020B0004020202020204" pitchFamily="34" charset="0"/>
                <a:cs typeface="Times New Roman" panose="02020603050405020304" pitchFamily="18" charset="0"/>
              </a:rPr>
              <a:t>uualla lisää hyvän kotimaisen innovaatiopolitiikan tehoa </a:t>
            </a:r>
          </a:p>
          <a:p>
            <a:r>
              <a:rPr lang="fi-FI" sz="2400" kern="100" dirty="0">
                <a:latin typeface="Aptos" panose="020B0004020202020204" pitchFamily="34" charset="0"/>
                <a:ea typeface="Aptos" panose="020B0004020202020204" pitchFamily="34" charset="0"/>
                <a:cs typeface="Times New Roman" panose="02020603050405020304" pitchFamily="18" charset="0"/>
              </a:rPr>
              <a:t>T</a:t>
            </a:r>
            <a:r>
              <a:rPr lang="fi-FI" sz="2400" kern="100" dirty="0">
                <a:effectLst/>
                <a:latin typeface="Aptos" panose="020B0004020202020204" pitchFamily="34" charset="0"/>
                <a:ea typeface="Aptos" panose="020B0004020202020204" pitchFamily="34" charset="0"/>
                <a:cs typeface="Times New Roman" panose="02020603050405020304" pitchFamily="18" charset="0"/>
              </a:rPr>
              <a:t>ehoton (ylläpitävä) teollisuuspolitiikka muualla heikentää hyvän politiikan tehoa kotimaassa</a:t>
            </a:r>
            <a:endParaRPr lang="en-US" sz="1800" dirty="0"/>
          </a:p>
        </p:txBody>
      </p:sp>
    </p:spTree>
    <p:extLst>
      <p:ext uri="{BB962C8B-B14F-4D97-AF65-F5344CB8AC3E}">
        <p14:creationId xmlns:p14="http://schemas.microsoft.com/office/powerpoint/2010/main" val="33016174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person and person standing in a room&#10;&#10;Description automatically generated">
            <a:extLst>
              <a:ext uri="{FF2B5EF4-FFF2-40B4-BE49-F238E27FC236}">
                <a16:creationId xmlns:a16="http://schemas.microsoft.com/office/drawing/2014/main" id="{84416382-E201-86A7-54B3-ABD2ACDF51F3}"/>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blue background with white text&#10;&#10;Description automatically generated">
            <a:extLst>
              <a:ext uri="{FF2B5EF4-FFF2-40B4-BE49-F238E27FC236}">
                <a16:creationId xmlns:a16="http://schemas.microsoft.com/office/drawing/2014/main" id="{F55C2F79-45DB-F008-94E5-94FBEBC5FB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7608" y="2075328"/>
            <a:ext cx="2133114" cy="2133114"/>
          </a:xfrm>
          <a:prstGeom prst="rect">
            <a:avLst/>
          </a:prstGeom>
        </p:spPr>
      </p:pic>
      <p:pic>
        <p:nvPicPr>
          <p:cNvPr id="8" name="Picture 7" descr="A blue text on a black background&#10;&#10;Description automatically generated">
            <a:extLst>
              <a:ext uri="{FF2B5EF4-FFF2-40B4-BE49-F238E27FC236}">
                <a16:creationId xmlns:a16="http://schemas.microsoft.com/office/drawing/2014/main" id="{86D74D22-7A47-F3F8-1E58-2762FF99D9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9342" y="2364897"/>
            <a:ext cx="3678050" cy="1553976"/>
          </a:xfrm>
          <a:prstGeom prst="rect">
            <a:avLst/>
          </a:prstGeom>
          <a:effectLst>
            <a:outerShdw blurRad="50800" dist="38100" dir="18900000" algn="bl" rotWithShape="0">
              <a:prstClr val="black">
                <a:alpha val="40000"/>
              </a:prstClr>
            </a:outerShdw>
          </a:effectLst>
        </p:spPr>
      </p:pic>
      <p:sp>
        <p:nvSpPr>
          <p:cNvPr id="2" name="TextBox 1">
            <a:extLst>
              <a:ext uri="{FF2B5EF4-FFF2-40B4-BE49-F238E27FC236}">
                <a16:creationId xmlns:a16="http://schemas.microsoft.com/office/drawing/2014/main" id="{DDCA6A1A-0CE4-6696-BA65-DEEABC4231EF}"/>
              </a:ext>
            </a:extLst>
          </p:cNvPr>
          <p:cNvSpPr txBox="1"/>
          <p:nvPr/>
        </p:nvSpPr>
        <p:spPr>
          <a:xfrm>
            <a:off x="5243619" y="4721087"/>
            <a:ext cx="1704762" cy="769441"/>
          </a:xfrm>
          <a:prstGeom prst="rect">
            <a:avLst/>
          </a:prstGeom>
          <a:noFill/>
        </p:spPr>
        <p:txBody>
          <a:bodyPr wrap="none" rtlCol="0">
            <a:spAutoFit/>
          </a:bodyPr>
          <a:lstStyle/>
          <a:p>
            <a:r>
              <a:rPr lang="fi-FI" sz="4400" dirty="0">
                <a:solidFill>
                  <a:schemeClr val="bg1"/>
                </a:solidFill>
              </a:rPr>
              <a:t>Kiitos!</a:t>
            </a:r>
            <a:endParaRPr lang="LID4096" sz="4400" dirty="0">
              <a:solidFill>
                <a:schemeClr val="bg1"/>
              </a:solidFill>
            </a:endParaRPr>
          </a:p>
        </p:txBody>
      </p:sp>
    </p:spTree>
    <p:extLst>
      <p:ext uri="{BB962C8B-B14F-4D97-AF65-F5344CB8AC3E}">
        <p14:creationId xmlns:p14="http://schemas.microsoft.com/office/powerpoint/2010/main" val="988957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group of men wearing hard hats and blue jackets&#10;&#10;Description automatically generated">
            <a:extLst>
              <a:ext uri="{FF2B5EF4-FFF2-40B4-BE49-F238E27FC236}">
                <a16:creationId xmlns:a16="http://schemas.microsoft.com/office/drawing/2014/main" id="{271A8E08-C142-22F0-C4C7-2E81E3ABC571}"/>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60439FC-E8F9-41D0-240A-6877B523EF5B}"/>
              </a:ext>
            </a:extLst>
          </p:cNvPr>
          <p:cNvSpPr txBox="1"/>
          <p:nvPr/>
        </p:nvSpPr>
        <p:spPr>
          <a:xfrm>
            <a:off x="413151" y="4486985"/>
            <a:ext cx="7216635" cy="1077218"/>
          </a:xfrm>
          <a:prstGeom prst="rect">
            <a:avLst/>
          </a:prstGeom>
          <a:noFill/>
        </p:spPr>
        <p:txBody>
          <a:bodyPr wrap="square" rtlCol="0">
            <a:spAutoFit/>
          </a:bodyPr>
          <a:lstStyle/>
          <a:p>
            <a:r>
              <a:rPr lang="fi-FI" sz="3200" dirty="0">
                <a:solidFill>
                  <a:schemeClr val="bg1"/>
                </a:solidFill>
              </a:rPr>
              <a:t>Ulkomaisten keksijöiden rooli suomalaisessa teknologiakehityksessä</a:t>
            </a:r>
            <a:endParaRPr lang="LID4096" sz="3200" dirty="0">
              <a:solidFill>
                <a:schemeClr val="bg1"/>
              </a:solidFill>
            </a:endParaRPr>
          </a:p>
        </p:txBody>
      </p:sp>
      <p:sp>
        <p:nvSpPr>
          <p:cNvPr id="5" name="TextBox 4">
            <a:extLst>
              <a:ext uri="{FF2B5EF4-FFF2-40B4-BE49-F238E27FC236}">
                <a16:creationId xmlns:a16="http://schemas.microsoft.com/office/drawing/2014/main" id="{96E60350-ED29-3BAD-443A-43B8CAF6464A}"/>
              </a:ext>
            </a:extLst>
          </p:cNvPr>
          <p:cNvSpPr txBox="1"/>
          <p:nvPr/>
        </p:nvSpPr>
        <p:spPr>
          <a:xfrm>
            <a:off x="446708" y="5699797"/>
            <a:ext cx="3731406" cy="400110"/>
          </a:xfrm>
          <a:prstGeom prst="rect">
            <a:avLst/>
          </a:prstGeom>
          <a:noFill/>
        </p:spPr>
        <p:txBody>
          <a:bodyPr wrap="none" rtlCol="0">
            <a:spAutoFit/>
          </a:bodyPr>
          <a:lstStyle/>
          <a:p>
            <a:r>
              <a:rPr lang="fi-FI" sz="2000" dirty="0">
                <a:solidFill>
                  <a:schemeClr val="bg1"/>
                </a:solidFill>
              </a:rPr>
              <a:t>Tutkimusjohtaja </a:t>
            </a:r>
            <a:r>
              <a:rPr lang="fi-FI" sz="2000" b="1" dirty="0">
                <a:solidFill>
                  <a:schemeClr val="bg1"/>
                </a:solidFill>
              </a:rPr>
              <a:t>Heli Koski</a:t>
            </a:r>
            <a:r>
              <a:rPr lang="fi-FI" sz="2000" dirty="0">
                <a:solidFill>
                  <a:schemeClr val="bg1"/>
                </a:solidFill>
              </a:rPr>
              <a:t>, Etla</a:t>
            </a:r>
            <a:endParaRPr lang="LID4096" sz="2000" dirty="0">
              <a:solidFill>
                <a:schemeClr val="bg1"/>
              </a:solidFill>
            </a:endParaRPr>
          </a:p>
        </p:txBody>
      </p:sp>
      <p:pic>
        <p:nvPicPr>
          <p:cNvPr id="9" name="Picture 8" descr="A blue background with white text&#10;&#10;Description automatically generated">
            <a:extLst>
              <a:ext uri="{FF2B5EF4-FFF2-40B4-BE49-F238E27FC236}">
                <a16:creationId xmlns:a16="http://schemas.microsoft.com/office/drawing/2014/main" id="{69FD70F4-7522-BDB3-F356-AC23DD52CE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3874" y="271329"/>
            <a:ext cx="829297" cy="829297"/>
          </a:xfrm>
          <a:prstGeom prst="rect">
            <a:avLst/>
          </a:prstGeom>
        </p:spPr>
      </p:pic>
      <p:pic>
        <p:nvPicPr>
          <p:cNvPr id="8" name="Picture 7" descr="A blue text on a black background&#10;&#10;Description automatically generated">
            <a:extLst>
              <a:ext uri="{FF2B5EF4-FFF2-40B4-BE49-F238E27FC236}">
                <a16:creationId xmlns:a16="http://schemas.microsoft.com/office/drawing/2014/main" id="{B50FA36B-5F7E-B5B6-6633-5690248E16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3781" y="410987"/>
            <a:ext cx="1304852" cy="551300"/>
          </a:xfrm>
          <a:prstGeom prst="rect">
            <a:avLst/>
          </a:prstGeom>
        </p:spPr>
      </p:pic>
    </p:spTree>
    <p:extLst>
      <p:ext uri="{BB962C8B-B14F-4D97-AF65-F5344CB8AC3E}">
        <p14:creationId xmlns:p14="http://schemas.microsoft.com/office/powerpoint/2010/main" val="2080577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B3F0E-F1BF-446E-BAEE-9382FFE93DB0}"/>
              </a:ext>
            </a:extLst>
          </p:cNvPr>
          <p:cNvSpPr>
            <a:spLocks noGrp="1"/>
          </p:cNvSpPr>
          <p:nvPr>
            <p:ph type="title"/>
          </p:nvPr>
        </p:nvSpPr>
        <p:spPr/>
        <p:txBody>
          <a:bodyPr>
            <a:normAutofit/>
          </a:bodyPr>
          <a:lstStyle/>
          <a:p>
            <a:r>
              <a:rPr lang="fi-FI" dirty="0"/>
              <a:t>Keskeiset kysymykset </a:t>
            </a:r>
          </a:p>
        </p:txBody>
      </p:sp>
      <p:sp>
        <p:nvSpPr>
          <p:cNvPr id="5" name="Text Placeholder 4">
            <a:extLst>
              <a:ext uri="{FF2B5EF4-FFF2-40B4-BE49-F238E27FC236}">
                <a16:creationId xmlns:a16="http://schemas.microsoft.com/office/drawing/2014/main" id="{C827C75B-988B-4CB1-8824-6ED3F6E52298}"/>
              </a:ext>
            </a:extLst>
          </p:cNvPr>
          <p:cNvSpPr>
            <a:spLocks noGrp="1"/>
          </p:cNvSpPr>
          <p:nvPr>
            <p:ph type="body" sz="quarter" idx="12"/>
          </p:nvPr>
        </p:nvSpPr>
        <p:spPr>
          <a:xfrm>
            <a:off x="838200" y="1560705"/>
            <a:ext cx="10614428" cy="4746241"/>
          </a:xfrm>
        </p:spPr>
        <p:txBody>
          <a:bodyPr>
            <a:normAutofit lnSpcReduction="10000"/>
          </a:bodyPr>
          <a:lstStyle/>
          <a:p>
            <a:pPr marL="516255" indent="-285750" algn="just">
              <a:lnSpc>
                <a:spcPct val="115000"/>
              </a:lnSpc>
              <a:spcBef>
                <a:spcPts val="1200"/>
              </a:spcBef>
              <a:buFont typeface="Arial" panose="020B0604020202020204" pitchFamily="34" charset="0"/>
              <a:buChar char="•"/>
            </a:pPr>
            <a:r>
              <a:rPr lang="fi-FI" sz="2800" dirty="0">
                <a:effectLst/>
                <a:ea typeface="Times New Roman" panose="02020603050405020304" pitchFamily="18" charset="0"/>
              </a:rPr>
              <a:t>Missä määrin </a:t>
            </a:r>
            <a:r>
              <a:rPr lang="fi-FI" sz="2800" dirty="0">
                <a:ea typeface="Times New Roman" panose="02020603050405020304" pitchFamily="18" charset="0"/>
              </a:rPr>
              <a:t>ulkomaalaiset ja maahanmuuttajakeksijät ovat </a:t>
            </a:r>
            <a:r>
              <a:rPr lang="fi-FI" sz="2800" b="0" i="0" u="none" strike="noStrike" baseline="0" dirty="0"/>
              <a:t>osallistuneet suomalaisten patentoimien ideoiden kehittämiseen? </a:t>
            </a:r>
          </a:p>
          <a:p>
            <a:pPr marL="230505" algn="just">
              <a:lnSpc>
                <a:spcPct val="115000"/>
              </a:lnSpc>
              <a:spcBef>
                <a:spcPts val="1200"/>
              </a:spcBef>
            </a:pPr>
            <a:endParaRPr lang="fi-FI" sz="2800" b="0" i="0" u="none" strike="noStrike" baseline="0" dirty="0"/>
          </a:p>
          <a:p>
            <a:pPr marL="516255" indent="-285750" algn="just">
              <a:lnSpc>
                <a:spcPct val="115000"/>
              </a:lnSpc>
              <a:spcBef>
                <a:spcPts val="1200"/>
              </a:spcBef>
              <a:buFont typeface="Arial" panose="020B0604020202020204" pitchFamily="34" charset="0"/>
              <a:buChar char="•"/>
            </a:pPr>
            <a:r>
              <a:rPr lang="fi-FI" sz="2800" b="0" i="0" u="none" strike="noStrike" baseline="0" dirty="0"/>
              <a:t>Missä suomalaisten patenttien taustalla olevat keksijät maantieteellisesti työskentelevät ja keksinnöt syntyvät? </a:t>
            </a:r>
          </a:p>
          <a:p>
            <a:pPr marL="230505" algn="just">
              <a:lnSpc>
                <a:spcPct val="115000"/>
              </a:lnSpc>
              <a:spcBef>
                <a:spcPts val="1200"/>
              </a:spcBef>
            </a:pPr>
            <a:endParaRPr lang="fi-FI" sz="2800" b="0" i="0" u="none" strike="noStrike" baseline="0" dirty="0"/>
          </a:p>
          <a:p>
            <a:pPr marL="516255" indent="-285750" algn="just">
              <a:lnSpc>
                <a:spcPct val="115000"/>
              </a:lnSpc>
              <a:spcBef>
                <a:spcPts val="1200"/>
              </a:spcBef>
              <a:buFont typeface="Arial" panose="020B0604020202020204" pitchFamily="34" charset="0"/>
              <a:buChar char="•"/>
            </a:pPr>
            <a:r>
              <a:rPr lang="fi-FI" sz="2800" dirty="0"/>
              <a:t>Mitkä ovat suoma</a:t>
            </a:r>
            <a:r>
              <a:rPr lang="fi-FI" sz="2800" b="0" i="0" u="none" strike="noStrike" baseline="0" dirty="0"/>
              <a:t>laisten tärkeimmät innovaatioyhteistyömaat patent</a:t>
            </a:r>
            <a:r>
              <a:rPr lang="fi-FI" sz="2800" dirty="0"/>
              <a:t>oitujen keksintöjen</a:t>
            </a:r>
            <a:r>
              <a:rPr lang="fi-FI" sz="2800" b="0" i="0" u="none" strike="noStrike" baseline="0" dirty="0"/>
              <a:t> </a:t>
            </a:r>
            <a:r>
              <a:rPr lang="fi-FI" sz="2800" dirty="0"/>
              <a:t>osalta?</a:t>
            </a:r>
            <a:endParaRPr lang="fi-FI" sz="2800" dirty="0">
              <a:ea typeface="Times New Roman" panose="02020603050405020304" pitchFamily="18" charset="0"/>
            </a:endParaRPr>
          </a:p>
          <a:p>
            <a:pPr>
              <a:lnSpc>
                <a:spcPct val="107000"/>
              </a:lnSpc>
              <a:spcAft>
                <a:spcPts val="800"/>
              </a:spcAft>
            </a:pPr>
            <a:endParaRPr lang="fi-FI"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Placeholder 6">
            <a:extLst>
              <a:ext uri="{FF2B5EF4-FFF2-40B4-BE49-F238E27FC236}">
                <a16:creationId xmlns:a16="http://schemas.microsoft.com/office/drawing/2014/main" id="{538E82D5-BD6F-4345-807E-23D4EBEB3721}"/>
              </a:ext>
            </a:extLst>
          </p:cNvPr>
          <p:cNvSpPr>
            <a:spLocks noGrp="1"/>
          </p:cNvSpPr>
          <p:nvPr>
            <p:ph type="body" sz="quarter" idx="10"/>
          </p:nvPr>
        </p:nvSpPr>
        <p:spPr/>
        <p:txBody>
          <a:bodyPr/>
          <a:lstStyle/>
          <a:p>
            <a:fld id="{5C89335C-852D-4B26-BE75-8DCE0D4A43E2}" type="slidenum">
              <a:rPr lang="fi-FI" smtClean="0"/>
              <a:t>5</a:t>
            </a:fld>
            <a:endParaRPr lang="fi-FI" dirty="0"/>
          </a:p>
        </p:txBody>
      </p:sp>
    </p:spTree>
    <p:extLst>
      <p:ext uri="{BB962C8B-B14F-4D97-AF65-F5344CB8AC3E}">
        <p14:creationId xmlns:p14="http://schemas.microsoft.com/office/powerpoint/2010/main" val="4126918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B3F0E-F1BF-446E-BAEE-9382FFE93DB0}"/>
              </a:ext>
            </a:extLst>
          </p:cNvPr>
          <p:cNvSpPr>
            <a:spLocks noGrp="1"/>
          </p:cNvSpPr>
          <p:nvPr>
            <p:ph type="title"/>
          </p:nvPr>
        </p:nvSpPr>
        <p:spPr/>
        <p:txBody>
          <a:bodyPr>
            <a:normAutofit/>
          </a:bodyPr>
          <a:lstStyle/>
          <a:p>
            <a:r>
              <a:rPr lang="fi-FI" dirty="0"/>
              <a:t>Aineisto</a:t>
            </a:r>
          </a:p>
        </p:txBody>
      </p:sp>
      <p:sp>
        <p:nvSpPr>
          <p:cNvPr id="5" name="Text Placeholder 4">
            <a:extLst>
              <a:ext uri="{FF2B5EF4-FFF2-40B4-BE49-F238E27FC236}">
                <a16:creationId xmlns:a16="http://schemas.microsoft.com/office/drawing/2014/main" id="{C827C75B-988B-4CB1-8824-6ED3F6E52298}"/>
              </a:ext>
            </a:extLst>
          </p:cNvPr>
          <p:cNvSpPr>
            <a:spLocks noGrp="1"/>
          </p:cNvSpPr>
          <p:nvPr>
            <p:ph type="body" sz="quarter" idx="12"/>
          </p:nvPr>
        </p:nvSpPr>
        <p:spPr>
          <a:xfrm>
            <a:off x="838200" y="1560705"/>
            <a:ext cx="10820400" cy="4746241"/>
          </a:xfrm>
        </p:spPr>
        <p:txBody>
          <a:bodyPr>
            <a:noAutofit/>
          </a:bodyPr>
          <a:lstStyle/>
          <a:p>
            <a:pPr marL="516255" indent="-285750" algn="just">
              <a:lnSpc>
                <a:spcPct val="115000"/>
              </a:lnSpc>
              <a:spcBef>
                <a:spcPts val="1200"/>
              </a:spcBef>
              <a:buFont typeface="Arial" panose="020B0604020202020204" pitchFamily="34" charset="0"/>
              <a:buChar char="•"/>
            </a:pPr>
            <a:r>
              <a:rPr lang="fi-FI" sz="2200" b="0" i="0" u="none" strike="noStrike" baseline="0" dirty="0" err="1"/>
              <a:t>Patentinspiration</a:t>
            </a:r>
            <a:r>
              <a:rPr lang="fi-FI" sz="2200" b="0" i="0" u="none" strike="noStrike" baseline="0" dirty="0"/>
              <a:t> –tietokannasta kootut</a:t>
            </a:r>
            <a:r>
              <a:rPr lang="fi-FI" sz="2200" dirty="0"/>
              <a:t> </a:t>
            </a:r>
            <a:r>
              <a:rPr lang="fi-FI" sz="2200" b="0" i="0" u="none" strike="noStrike" baseline="0" dirty="0"/>
              <a:t>suomalaisten v. 2011–2021 Euroopan patenttivirastoon (EPO) ja Yhdysvaltain patentti- ja tavaramerkkivirastoon (USPTO) jättämät patenttihakemukset. </a:t>
            </a:r>
          </a:p>
          <a:p>
            <a:pPr marL="516255" indent="-285750" algn="just">
              <a:lnSpc>
                <a:spcPct val="115000"/>
              </a:lnSpc>
              <a:spcBef>
                <a:spcPts val="1200"/>
              </a:spcBef>
              <a:buFont typeface="Arial" panose="020B0604020202020204" pitchFamily="34" charset="0"/>
              <a:buChar char="•"/>
            </a:pPr>
            <a:r>
              <a:rPr lang="fi-FI" sz="2400" dirty="0"/>
              <a:t>Patentoitavan keksinnön tulee täyttää kolme kriteeriä:</a:t>
            </a:r>
          </a:p>
          <a:p>
            <a:pPr lvl="1"/>
            <a:r>
              <a:rPr lang="fi-FI" sz="2200" b="1" dirty="0"/>
              <a:t>1. Uutuus</a:t>
            </a:r>
            <a:r>
              <a:rPr lang="fi-FI" sz="2200" dirty="0"/>
              <a:t>: Keksinnön on oltava uusi, eli sen ei tule olla ennestään tunnettu.</a:t>
            </a:r>
          </a:p>
          <a:p>
            <a:pPr lvl="1"/>
            <a:endParaRPr lang="fi-FI" sz="2200" dirty="0"/>
          </a:p>
          <a:p>
            <a:pPr lvl="1"/>
            <a:r>
              <a:rPr lang="fi-FI" sz="2200" b="1" dirty="0"/>
              <a:t>2. Keksinnöllisyys</a:t>
            </a:r>
            <a:r>
              <a:rPr lang="fi-FI" sz="2200" dirty="0"/>
              <a:t>: Keksinnön on erotuttava merkittävästi aiemmasta tiedosta.</a:t>
            </a:r>
          </a:p>
          <a:p>
            <a:pPr lvl="1"/>
            <a:endParaRPr lang="fi-FI" sz="2200" dirty="0"/>
          </a:p>
          <a:p>
            <a:pPr lvl="1"/>
            <a:r>
              <a:rPr lang="fi-FI" sz="2200" b="1" dirty="0"/>
              <a:t>3. Teollinen käyttökelpoisuus</a:t>
            </a:r>
            <a:r>
              <a:rPr lang="fi-FI" sz="2200" dirty="0"/>
              <a:t>: Keksinnön on oltava tekninen luonteeltaan, ja sen tulee ratkaista jokin tekninen ongelma (esim. prosessi, menetelmä, laite, tuote). Pelkät ideat tai teoriat eivät ole patentoitavissa. Patenttihakemuksessa on annettava yksityiskohtaista teknistä tietoa siten, että ratkaisu on toistettavissa.</a:t>
            </a:r>
          </a:p>
        </p:txBody>
      </p:sp>
      <p:sp>
        <p:nvSpPr>
          <p:cNvPr id="7" name="Text Placeholder 6">
            <a:extLst>
              <a:ext uri="{FF2B5EF4-FFF2-40B4-BE49-F238E27FC236}">
                <a16:creationId xmlns:a16="http://schemas.microsoft.com/office/drawing/2014/main" id="{538E82D5-BD6F-4345-807E-23D4EBEB3721}"/>
              </a:ext>
            </a:extLst>
          </p:cNvPr>
          <p:cNvSpPr>
            <a:spLocks noGrp="1"/>
          </p:cNvSpPr>
          <p:nvPr>
            <p:ph type="body" sz="quarter" idx="10"/>
          </p:nvPr>
        </p:nvSpPr>
        <p:spPr/>
        <p:txBody>
          <a:bodyPr/>
          <a:lstStyle/>
          <a:p>
            <a:fld id="{5C89335C-852D-4B26-BE75-8DCE0D4A43E2}" type="slidenum">
              <a:rPr lang="fi-FI" smtClean="0"/>
              <a:t>6</a:t>
            </a:fld>
            <a:endParaRPr lang="fi-FI" dirty="0"/>
          </a:p>
        </p:txBody>
      </p:sp>
    </p:spTree>
    <p:extLst>
      <p:ext uri="{BB962C8B-B14F-4D97-AF65-F5344CB8AC3E}">
        <p14:creationId xmlns:p14="http://schemas.microsoft.com/office/powerpoint/2010/main" val="2344273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947D0-6553-ADA8-A1B0-104D418283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4F72FA-F6E4-206C-4F42-D8AFFF5CD9BC}"/>
              </a:ext>
            </a:extLst>
          </p:cNvPr>
          <p:cNvSpPr>
            <a:spLocks noGrp="1"/>
          </p:cNvSpPr>
          <p:nvPr>
            <p:ph type="title"/>
          </p:nvPr>
        </p:nvSpPr>
        <p:spPr/>
        <p:txBody>
          <a:bodyPr>
            <a:normAutofit/>
          </a:bodyPr>
          <a:lstStyle/>
          <a:p>
            <a:r>
              <a:rPr lang="fi-FI" dirty="0"/>
              <a:t>Aineisto</a:t>
            </a:r>
          </a:p>
        </p:txBody>
      </p:sp>
      <p:sp>
        <p:nvSpPr>
          <p:cNvPr id="5" name="Text Placeholder 4">
            <a:extLst>
              <a:ext uri="{FF2B5EF4-FFF2-40B4-BE49-F238E27FC236}">
                <a16:creationId xmlns:a16="http://schemas.microsoft.com/office/drawing/2014/main" id="{8129189D-5264-FE81-CC89-2FCC00928B85}"/>
              </a:ext>
            </a:extLst>
          </p:cNvPr>
          <p:cNvSpPr>
            <a:spLocks noGrp="1"/>
          </p:cNvSpPr>
          <p:nvPr>
            <p:ph type="body" sz="quarter" idx="12"/>
          </p:nvPr>
        </p:nvSpPr>
        <p:spPr>
          <a:xfrm>
            <a:off x="838200" y="1560705"/>
            <a:ext cx="10820400" cy="4746241"/>
          </a:xfrm>
        </p:spPr>
        <p:txBody>
          <a:bodyPr>
            <a:noAutofit/>
          </a:bodyPr>
          <a:lstStyle/>
          <a:p>
            <a:pPr marL="516255" indent="-285750" algn="just">
              <a:lnSpc>
                <a:spcPct val="115000"/>
              </a:lnSpc>
              <a:spcBef>
                <a:spcPts val="1200"/>
              </a:spcBef>
              <a:buFont typeface="Arial" panose="020B0604020202020204" pitchFamily="34" charset="0"/>
              <a:buChar char="•"/>
            </a:pPr>
            <a:r>
              <a:rPr lang="fi-FI" sz="2200" b="0" i="0" u="none" strike="noStrike" baseline="0" dirty="0"/>
              <a:t>Patentti antaa keksijälle yksinoikeuden estää muita hyödyntämästä patentoitua ideaa kaupallisesti ilman lupaa tietyllä maantieteellisellä alueella ja rajatun ajan, joka on yleensä 20 vuotta. </a:t>
            </a:r>
          </a:p>
          <a:p>
            <a:pPr marL="230505" algn="just">
              <a:lnSpc>
                <a:spcPct val="115000"/>
              </a:lnSpc>
              <a:spcBef>
                <a:spcPts val="1200"/>
              </a:spcBef>
            </a:pPr>
            <a:endParaRPr lang="fi-FI" sz="2200" b="0" i="0" u="none" strike="noStrike" baseline="0" dirty="0"/>
          </a:p>
          <a:p>
            <a:pPr marL="516255" indent="-285750" algn="just">
              <a:lnSpc>
                <a:spcPct val="115000"/>
              </a:lnSpc>
              <a:spcBef>
                <a:spcPts val="1200"/>
              </a:spcBef>
              <a:buFont typeface="Arial" panose="020B0604020202020204" pitchFamily="34" charset="0"/>
              <a:buChar char="•"/>
            </a:pPr>
            <a:r>
              <a:rPr lang="fi-FI" sz="2200" b="0" i="0" u="none" strike="noStrike" baseline="0" dirty="0"/>
              <a:t>Patenttihakemukset EPO:lle ja </a:t>
            </a:r>
            <a:r>
              <a:rPr lang="fi-FI" sz="2200" b="0" i="0" u="none" strike="noStrike" baseline="0" dirty="0" err="1"/>
              <a:t>USPTO:lle</a:t>
            </a:r>
            <a:r>
              <a:rPr lang="fi-FI" sz="2200" b="0" i="0" u="none" strike="noStrike" baseline="0" dirty="0"/>
              <a:t> heijastavat yritysten ja keksijöiden halua suojata keksintönsä kansainvälisillä markkinoilla.</a:t>
            </a:r>
          </a:p>
          <a:p>
            <a:pPr marL="230505" algn="just">
              <a:lnSpc>
                <a:spcPct val="115000"/>
              </a:lnSpc>
              <a:spcBef>
                <a:spcPts val="1200"/>
              </a:spcBef>
            </a:pPr>
            <a:endParaRPr lang="fi-FI" sz="2200" b="0" i="0" u="none" strike="noStrike" baseline="0" dirty="0"/>
          </a:p>
          <a:p>
            <a:pPr marL="516255" indent="-285750" algn="just">
              <a:lnSpc>
                <a:spcPct val="115000"/>
              </a:lnSpc>
              <a:spcBef>
                <a:spcPts val="1200"/>
              </a:spcBef>
              <a:buFont typeface="Arial" panose="020B0604020202020204" pitchFamily="34" charset="0"/>
              <a:buChar char="•"/>
            </a:pPr>
            <a:r>
              <a:rPr lang="fi-FI" sz="2200" b="0" i="0" u="none" strike="noStrike" baseline="0" dirty="0"/>
              <a:t>Keksijöiden kansallisuus, toisin kuin työskentelymaa, ei käy ilmi patenttihakemuksista. Suomalaisten ja ulkom</a:t>
            </a:r>
            <a:r>
              <a:rPr lang="fi-FI" sz="2200" dirty="0"/>
              <a:t>aisten</a:t>
            </a:r>
            <a:r>
              <a:rPr lang="fi-FI" sz="2200" b="0" i="0" u="none" strike="noStrike" baseline="0" dirty="0"/>
              <a:t> keksijöiden erottelu on aikaa vievä ja monimutkainen prosessi; vaatii useita vaiheita ja huolellista analyysia.</a:t>
            </a:r>
          </a:p>
        </p:txBody>
      </p:sp>
      <p:sp>
        <p:nvSpPr>
          <p:cNvPr id="7" name="Text Placeholder 6">
            <a:extLst>
              <a:ext uri="{FF2B5EF4-FFF2-40B4-BE49-F238E27FC236}">
                <a16:creationId xmlns:a16="http://schemas.microsoft.com/office/drawing/2014/main" id="{50C1DE60-91D9-F71A-1543-A24D9D99289F}"/>
              </a:ext>
            </a:extLst>
          </p:cNvPr>
          <p:cNvSpPr>
            <a:spLocks noGrp="1"/>
          </p:cNvSpPr>
          <p:nvPr>
            <p:ph type="body" sz="quarter" idx="10"/>
          </p:nvPr>
        </p:nvSpPr>
        <p:spPr/>
        <p:txBody>
          <a:bodyPr/>
          <a:lstStyle/>
          <a:p>
            <a:fld id="{5C89335C-852D-4B26-BE75-8DCE0D4A43E2}" type="slidenum">
              <a:rPr lang="fi-FI" smtClean="0"/>
              <a:t>7</a:t>
            </a:fld>
            <a:endParaRPr lang="fi-FI" dirty="0"/>
          </a:p>
        </p:txBody>
      </p:sp>
    </p:spTree>
    <p:extLst>
      <p:ext uri="{BB962C8B-B14F-4D97-AF65-F5344CB8AC3E}">
        <p14:creationId xmlns:p14="http://schemas.microsoft.com/office/powerpoint/2010/main" val="3502272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B3F0E-F1BF-446E-BAEE-9382FFE93DB0}"/>
              </a:ext>
            </a:extLst>
          </p:cNvPr>
          <p:cNvSpPr>
            <a:spLocks noGrp="1"/>
          </p:cNvSpPr>
          <p:nvPr>
            <p:ph type="title"/>
          </p:nvPr>
        </p:nvSpPr>
        <p:spPr/>
        <p:txBody>
          <a:bodyPr>
            <a:normAutofit fontScale="90000"/>
          </a:bodyPr>
          <a:lstStyle/>
          <a:p>
            <a:r>
              <a:rPr lang="fi-FI" sz="3200" kern="0" dirty="0">
                <a:latin typeface="Aptos" panose="020B0004020202020204" pitchFamily="34" charset="0"/>
                <a:cs typeface="Times New Roman" panose="02020603050405020304" pitchFamily="18" charset="0"/>
              </a:rPr>
              <a:t>Liki puolessa suomalaisten v. 2021 hakemista patenteista oli mukana ulkomailla työskenteleviä keksijöitä</a:t>
            </a:r>
            <a:endParaRPr lang="fi-FI" sz="3200" dirty="0"/>
          </a:p>
        </p:txBody>
      </p:sp>
      <p:sp>
        <p:nvSpPr>
          <p:cNvPr id="5" name="Text Placeholder 4">
            <a:extLst>
              <a:ext uri="{FF2B5EF4-FFF2-40B4-BE49-F238E27FC236}">
                <a16:creationId xmlns:a16="http://schemas.microsoft.com/office/drawing/2014/main" id="{C827C75B-988B-4CB1-8824-6ED3F6E52298}"/>
              </a:ext>
            </a:extLst>
          </p:cNvPr>
          <p:cNvSpPr>
            <a:spLocks noGrp="1"/>
          </p:cNvSpPr>
          <p:nvPr>
            <p:ph type="body" sz="quarter" idx="12"/>
          </p:nvPr>
        </p:nvSpPr>
        <p:spPr>
          <a:xfrm>
            <a:off x="838200" y="1560705"/>
            <a:ext cx="10614428" cy="4746241"/>
          </a:xfrm>
        </p:spPr>
        <p:txBody>
          <a:bodyPr>
            <a:normAutofit/>
          </a:bodyPr>
          <a:lstStyle/>
          <a:p>
            <a:pPr marL="230505" algn="just">
              <a:lnSpc>
                <a:spcPct val="115000"/>
              </a:lnSpc>
              <a:spcBef>
                <a:spcPts val="1200"/>
              </a:spcBef>
            </a:pPr>
            <a:endParaRPr lang="fi-FI" sz="1800" dirty="0">
              <a:effectLst/>
              <a:latin typeface="Times New Roman" panose="02020603050405020304" pitchFamily="18" charset="0"/>
              <a:ea typeface="Times New Roman" panose="02020603050405020304" pitchFamily="18" charset="0"/>
            </a:endParaRPr>
          </a:p>
          <a:p>
            <a:pPr>
              <a:lnSpc>
                <a:spcPct val="107000"/>
              </a:lnSpc>
              <a:spcAft>
                <a:spcPts val="800"/>
              </a:spcAft>
            </a:pPr>
            <a:endParaRPr lang="fi-FI"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Placeholder 6">
            <a:extLst>
              <a:ext uri="{FF2B5EF4-FFF2-40B4-BE49-F238E27FC236}">
                <a16:creationId xmlns:a16="http://schemas.microsoft.com/office/drawing/2014/main" id="{538E82D5-BD6F-4345-807E-23D4EBEB3721}"/>
              </a:ext>
            </a:extLst>
          </p:cNvPr>
          <p:cNvSpPr>
            <a:spLocks noGrp="1"/>
          </p:cNvSpPr>
          <p:nvPr>
            <p:ph type="body" sz="quarter" idx="10"/>
          </p:nvPr>
        </p:nvSpPr>
        <p:spPr/>
        <p:txBody>
          <a:bodyPr/>
          <a:lstStyle/>
          <a:p>
            <a:fld id="{5C89335C-852D-4B26-BE75-8DCE0D4A43E2}" type="slidenum">
              <a:rPr lang="fi-FI" smtClean="0"/>
              <a:t>8</a:t>
            </a:fld>
            <a:endParaRPr lang="fi-FI" dirty="0"/>
          </a:p>
        </p:txBody>
      </p:sp>
      <p:sp>
        <p:nvSpPr>
          <p:cNvPr id="6" name="TextBox 5">
            <a:extLst>
              <a:ext uri="{FF2B5EF4-FFF2-40B4-BE49-F238E27FC236}">
                <a16:creationId xmlns:a16="http://schemas.microsoft.com/office/drawing/2014/main" id="{A79F1A9F-D74C-B588-B113-D082F0720EE5}"/>
              </a:ext>
            </a:extLst>
          </p:cNvPr>
          <p:cNvSpPr txBox="1"/>
          <p:nvPr/>
        </p:nvSpPr>
        <p:spPr>
          <a:xfrm rot="10800000" flipV="1">
            <a:off x="8906772" y="5805102"/>
            <a:ext cx="3178835" cy="523220"/>
          </a:xfrm>
          <a:prstGeom prst="rect">
            <a:avLst/>
          </a:prstGeom>
          <a:noFill/>
        </p:spPr>
        <p:txBody>
          <a:bodyPr wrap="square" rtlCol="0">
            <a:spAutoFit/>
          </a:bodyPr>
          <a:lstStyle/>
          <a:p>
            <a:r>
              <a:rPr lang="fi-FI" sz="1400" dirty="0"/>
              <a:t>Aineistolähde: </a:t>
            </a:r>
            <a:r>
              <a:rPr lang="fi-FI" sz="1400" dirty="0" err="1"/>
              <a:t>Patentinspiration</a:t>
            </a:r>
            <a:r>
              <a:rPr lang="fi-FI" sz="1400" dirty="0"/>
              <a:t>; omat laskelmat.</a:t>
            </a:r>
          </a:p>
        </p:txBody>
      </p:sp>
      <p:pic>
        <p:nvPicPr>
          <p:cNvPr id="12" name="Picture 11">
            <a:extLst>
              <a:ext uri="{FF2B5EF4-FFF2-40B4-BE49-F238E27FC236}">
                <a16:creationId xmlns:a16="http://schemas.microsoft.com/office/drawing/2014/main" id="{326664BD-6ADF-165F-661D-EB2F77189242}"/>
              </a:ext>
            </a:extLst>
          </p:cNvPr>
          <p:cNvPicPr>
            <a:picLocks noChangeAspect="1"/>
          </p:cNvPicPr>
          <p:nvPr/>
        </p:nvPicPr>
        <p:blipFill>
          <a:blip r:embed="rId2"/>
          <a:stretch>
            <a:fillRect/>
          </a:stretch>
        </p:blipFill>
        <p:spPr>
          <a:xfrm>
            <a:off x="1518249" y="1794295"/>
            <a:ext cx="7298038" cy="4385618"/>
          </a:xfrm>
          <a:prstGeom prst="rect">
            <a:avLst/>
          </a:prstGeom>
        </p:spPr>
      </p:pic>
    </p:spTree>
    <p:extLst>
      <p:ext uri="{BB962C8B-B14F-4D97-AF65-F5344CB8AC3E}">
        <p14:creationId xmlns:p14="http://schemas.microsoft.com/office/powerpoint/2010/main" val="2783989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B3F0E-F1BF-446E-BAEE-9382FFE93DB0}"/>
              </a:ext>
            </a:extLst>
          </p:cNvPr>
          <p:cNvSpPr>
            <a:spLocks noGrp="1"/>
          </p:cNvSpPr>
          <p:nvPr>
            <p:ph type="title"/>
          </p:nvPr>
        </p:nvSpPr>
        <p:spPr/>
        <p:txBody>
          <a:bodyPr>
            <a:normAutofit/>
          </a:bodyPr>
          <a:lstStyle/>
          <a:p>
            <a:r>
              <a:rPr lang="fi-FI" sz="3200" kern="0" dirty="0">
                <a:latin typeface="Aptos" panose="020B0004020202020204" pitchFamily="34" charset="0"/>
                <a:cs typeface="Times New Roman" panose="02020603050405020304" pitchFamily="18" charset="0"/>
              </a:rPr>
              <a:t>Lähes 40 % suomalaisten hakemista patenteista mukana vain ulkomaalaistaustaisia keksijöitä </a:t>
            </a:r>
            <a:endParaRPr lang="fi-FI" sz="3200" dirty="0"/>
          </a:p>
        </p:txBody>
      </p:sp>
      <p:sp>
        <p:nvSpPr>
          <p:cNvPr id="5" name="Text Placeholder 4">
            <a:extLst>
              <a:ext uri="{FF2B5EF4-FFF2-40B4-BE49-F238E27FC236}">
                <a16:creationId xmlns:a16="http://schemas.microsoft.com/office/drawing/2014/main" id="{C827C75B-988B-4CB1-8824-6ED3F6E52298}"/>
              </a:ext>
            </a:extLst>
          </p:cNvPr>
          <p:cNvSpPr>
            <a:spLocks noGrp="1"/>
          </p:cNvSpPr>
          <p:nvPr>
            <p:ph type="body" sz="quarter" idx="12"/>
          </p:nvPr>
        </p:nvSpPr>
        <p:spPr>
          <a:xfrm>
            <a:off x="838200" y="1560705"/>
            <a:ext cx="10614428" cy="4746241"/>
          </a:xfrm>
        </p:spPr>
        <p:txBody>
          <a:bodyPr>
            <a:normAutofit/>
          </a:bodyPr>
          <a:lstStyle/>
          <a:p>
            <a:pPr marL="230505" algn="just">
              <a:lnSpc>
                <a:spcPct val="115000"/>
              </a:lnSpc>
              <a:spcBef>
                <a:spcPts val="1200"/>
              </a:spcBef>
            </a:pPr>
            <a:endParaRPr lang="fi-FI" sz="1800" dirty="0">
              <a:effectLst/>
              <a:latin typeface="Times New Roman" panose="02020603050405020304" pitchFamily="18" charset="0"/>
              <a:ea typeface="Times New Roman" panose="02020603050405020304" pitchFamily="18" charset="0"/>
            </a:endParaRPr>
          </a:p>
          <a:p>
            <a:pPr>
              <a:lnSpc>
                <a:spcPct val="107000"/>
              </a:lnSpc>
              <a:spcAft>
                <a:spcPts val="800"/>
              </a:spcAft>
            </a:pPr>
            <a:endParaRPr lang="fi-FI"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Placeholder 6">
            <a:extLst>
              <a:ext uri="{FF2B5EF4-FFF2-40B4-BE49-F238E27FC236}">
                <a16:creationId xmlns:a16="http://schemas.microsoft.com/office/drawing/2014/main" id="{538E82D5-BD6F-4345-807E-23D4EBEB3721}"/>
              </a:ext>
            </a:extLst>
          </p:cNvPr>
          <p:cNvSpPr>
            <a:spLocks noGrp="1"/>
          </p:cNvSpPr>
          <p:nvPr>
            <p:ph type="body" sz="quarter" idx="10"/>
          </p:nvPr>
        </p:nvSpPr>
        <p:spPr/>
        <p:txBody>
          <a:bodyPr/>
          <a:lstStyle/>
          <a:p>
            <a:fld id="{5C89335C-852D-4B26-BE75-8DCE0D4A43E2}" type="slidenum">
              <a:rPr lang="fi-FI" smtClean="0"/>
              <a:t>9</a:t>
            </a:fld>
            <a:endParaRPr lang="fi-FI" dirty="0"/>
          </a:p>
        </p:txBody>
      </p:sp>
      <p:sp>
        <p:nvSpPr>
          <p:cNvPr id="6" name="TextBox 5">
            <a:extLst>
              <a:ext uri="{FF2B5EF4-FFF2-40B4-BE49-F238E27FC236}">
                <a16:creationId xmlns:a16="http://schemas.microsoft.com/office/drawing/2014/main" id="{A79F1A9F-D74C-B588-B113-D082F0720EE5}"/>
              </a:ext>
            </a:extLst>
          </p:cNvPr>
          <p:cNvSpPr txBox="1"/>
          <p:nvPr/>
        </p:nvSpPr>
        <p:spPr>
          <a:xfrm rot="10800000" flipV="1">
            <a:off x="8906772" y="5805102"/>
            <a:ext cx="3178835" cy="523220"/>
          </a:xfrm>
          <a:prstGeom prst="rect">
            <a:avLst/>
          </a:prstGeom>
          <a:noFill/>
        </p:spPr>
        <p:txBody>
          <a:bodyPr wrap="square" rtlCol="0">
            <a:spAutoFit/>
          </a:bodyPr>
          <a:lstStyle/>
          <a:p>
            <a:r>
              <a:rPr lang="fi-FI" sz="1400" dirty="0"/>
              <a:t>Aineistolähde: </a:t>
            </a:r>
            <a:r>
              <a:rPr lang="fi-FI" sz="1400" dirty="0" err="1"/>
              <a:t>Patentinspiration</a:t>
            </a:r>
            <a:r>
              <a:rPr lang="fi-FI" sz="1400" dirty="0"/>
              <a:t>; omat laskelmat.</a:t>
            </a:r>
          </a:p>
        </p:txBody>
      </p:sp>
      <p:pic>
        <p:nvPicPr>
          <p:cNvPr id="9" name="Picture 8">
            <a:extLst>
              <a:ext uri="{FF2B5EF4-FFF2-40B4-BE49-F238E27FC236}">
                <a16:creationId xmlns:a16="http://schemas.microsoft.com/office/drawing/2014/main" id="{EB28AACD-E253-9497-828E-8F159442DD05}"/>
              </a:ext>
            </a:extLst>
          </p:cNvPr>
          <p:cNvPicPr>
            <a:picLocks noChangeAspect="1"/>
          </p:cNvPicPr>
          <p:nvPr/>
        </p:nvPicPr>
        <p:blipFill>
          <a:blip r:embed="rId2"/>
          <a:stretch>
            <a:fillRect/>
          </a:stretch>
        </p:blipFill>
        <p:spPr>
          <a:xfrm>
            <a:off x="1871932" y="2052066"/>
            <a:ext cx="6515402" cy="3915308"/>
          </a:xfrm>
          <a:prstGeom prst="rect">
            <a:avLst/>
          </a:prstGeom>
        </p:spPr>
      </p:pic>
    </p:spTree>
    <p:extLst>
      <p:ext uri="{BB962C8B-B14F-4D97-AF65-F5344CB8AC3E}">
        <p14:creationId xmlns:p14="http://schemas.microsoft.com/office/powerpoint/2010/main" val="7050053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tla_valkoinen_powerpoint_pohja.pptx" id="{13EF461C-97A7-4374-8FAE-E960BC6C6518}" vid="{3147AF48-D765-4FBC-8BD2-08DB5531751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2c1c10f-cbb1-4c39-aeaf-05f627a73eeb" xsi:nil="true"/>
    <lcf76f155ced4ddcb4097134ff3c332f xmlns="92ae5b08-75a7-4d65-a36f-fcc922dab85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D1B436B323EC045AE29CD83676BE7A4" ma:contentTypeVersion="17" ma:contentTypeDescription="Create a new document." ma:contentTypeScope="" ma:versionID="bf79cdfabbf0d60ae2116dca9c95c23e">
  <xsd:schema xmlns:xsd="http://www.w3.org/2001/XMLSchema" xmlns:xs="http://www.w3.org/2001/XMLSchema" xmlns:p="http://schemas.microsoft.com/office/2006/metadata/properties" xmlns:ns2="92ae5b08-75a7-4d65-a36f-fcc922dab852" xmlns:ns3="e2c1c10f-cbb1-4c39-aeaf-05f627a73eeb" targetNamespace="http://schemas.microsoft.com/office/2006/metadata/properties" ma:root="true" ma:fieldsID="410bdb1c6eeb537ca6cccf8b93c507cf" ns2:_="" ns3:_="">
    <xsd:import namespace="92ae5b08-75a7-4d65-a36f-fcc922dab852"/>
    <xsd:import namespace="e2c1c10f-cbb1-4c39-aeaf-05f627a73eeb"/>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ae5b08-75a7-4d65-a36f-fcc922dab8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f2d739de-94a6-477f-afcd-c5ec37aa307e"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2c1c10f-cbb1-4c39-aeaf-05f627a73eeb"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7b14f84f-2d24-4461-a77a-13bc7254d87c}" ma:internalName="TaxCatchAll" ma:showField="CatchAllData" ma:web="e2c1c10f-cbb1-4c39-aeaf-05f627a73eeb">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901473-2851-4341-97BC-8B2AD6FA0A50}">
  <ds:schemaRefs>
    <ds:schemaRef ds:uri="http://schemas.microsoft.com/office/2006/metadata/properties"/>
    <ds:schemaRef ds:uri="http://schemas.microsoft.com/office/infopath/2007/PartnerControls"/>
    <ds:schemaRef ds:uri="e2c1c10f-cbb1-4c39-aeaf-05f627a73eeb"/>
    <ds:schemaRef ds:uri="92ae5b08-75a7-4d65-a36f-fcc922dab852"/>
  </ds:schemaRefs>
</ds:datastoreItem>
</file>

<file path=customXml/itemProps2.xml><?xml version="1.0" encoding="utf-8"?>
<ds:datastoreItem xmlns:ds="http://schemas.openxmlformats.org/officeDocument/2006/customXml" ds:itemID="{B442B308-1622-4159-8E78-9EFD4D2268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ae5b08-75a7-4d65-a36f-fcc922dab852"/>
    <ds:schemaRef ds:uri="e2c1c10f-cbb1-4c39-aeaf-05f627a73e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01EE4D4-F886-4F15-BBBD-BA89B6C57B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1457</TotalTime>
  <Words>1359</Words>
  <Application>Microsoft Office PowerPoint</Application>
  <PresentationFormat>Widescreen</PresentationFormat>
  <Paragraphs>188</Paragraphs>
  <Slides>33</Slides>
  <Notes>3</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33</vt:i4>
      </vt:variant>
    </vt:vector>
  </HeadingPairs>
  <TitlesOfParts>
    <vt:vector size="46" baseType="lpstr">
      <vt:lpstr>Aptos</vt:lpstr>
      <vt:lpstr>Aptos Display</vt:lpstr>
      <vt:lpstr>Arial</vt:lpstr>
      <vt:lpstr>Calibri</vt:lpstr>
      <vt:lpstr>Calibri Light</vt:lpstr>
      <vt:lpstr>FreightTextProBook-Regular</vt:lpstr>
      <vt:lpstr>Open Sans</vt:lpstr>
      <vt:lpstr>Times New Roman</vt:lpstr>
      <vt:lpstr>Office Theme</vt:lpstr>
      <vt:lpstr>Office Theme</vt:lpstr>
      <vt:lpstr>Office Theme</vt:lpstr>
      <vt:lpstr>Office Theme</vt:lpstr>
      <vt:lpstr>Office Theme</vt:lpstr>
      <vt:lpstr>PowerPoint Presentation</vt:lpstr>
      <vt:lpstr>Innovaatiovetoisia polkuja talouskasvuun</vt:lpstr>
      <vt:lpstr>Tutkimustuloksia kolmesta keskeisestä teemasta</vt:lpstr>
      <vt:lpstr>PowerPoint Presentation</vt:lpstr>
      <vt:lpstr>Keskeiset kysymykset </vt:lpstr>
      <vt:lpstr>Aineisto</vt:lpstr>
      <vt:lpstr>Aineisto</vt:lpstr>
      <vt:lpstr>Liki puolessa suomalaisten v. 2021 hakemista patenteista oli mukana ulkomailla työskenteleviä keksijöitä</vt:lpstr>
      <vt:lpstr>Lähes 40 % suomalaisten hakemista patenteista mukana vain ulkomaalaistaustaisia keksijöitä </vt:lpstr>
      <vt:lpstr>Viidesosassa suomalaisten patenttihakemuksista on ollut mukana maahanmuuttajia ja yli 40 %:ssa ulkomailla työskenteleviä ulkomaan kansalaisia</vt:lpstr>
      <vt:lpstr>Suomalaisten patentoimat ideat keskittyneet ICT:hen</vt:lpstr>
      <vt:lpstr>Ulkomaalaiset keksijät tärkeitä erityisesti ICT-innovaatioiden kehittämisessä</vt:lpstr>
      <vt:lpstr>Suomalaisten patentoimien ideoiden keksijöiden top 5 työskentelymaat</vt:lpstr>
      <vt:lpstr>Ulkomailla työskentelevien suomalaisten keksijöiden top 5 työskentelymaat</vt:lpstr>
      <vt:lpstr>Keskeiset havainnot</vt:lpstr>
      <vt:lpstr>Lopuksi</vt:lpstr>
      <vt:lpstr>PowerPoint Presentation</vt:lpstr>
      <vt:lpstr>PowerPoint Presentation</vt:lpstr>
      <vt:lpstr>Tavoitteet</vt:lpstr>
      <vt:lpstr>Mitä ovat vihreät tuotteet?</vt:lpstr>
      <vt:lpstr>Mitä ovat vihreät tuotteet?</vt:lpstr>
      <vt:lpstr>Vihreät tuotteet Suomen teollisuudessa</vt:lpstr>
      <vt:lpstr>Vertailu muihin EU-maihin</vt:lpstr>
      <vt:lpstr>Yritysominaisuuksien yhteys vihreään tuotantoon</vt:lpstr>
      <vt:lpstr>Lopuksi</vt:lpstr>
      <vt:lpstr>PowerPoint Presentation</vt:lpstr>
      <vt:lpstr>Pienen avotalouden innovaatio-politiikkaa</vt:lpstr>
      <vt:lpstr>Yhteishanke</vt:lpstr>
      <vt:lpstr>Innovaatiopolitiikan ja rakennemuutoksen kokonaistasapainomalli</vt:lpstr>
      <vt:lpstr>T&amp;K uudistus saa tukea</vt:lpstr>
      <vt:lpstr>Maahanmuuton vaikutus riippuu kohdentumisesta</vt:lpstr>
      <vt:lpstr>Innovaatiopolitiikka läikkyy yli rajojen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Emilia Närhi</dc:creator>
  <cp:lastModifiedBy>Heli Koski</cp:lastModifiedBy>
  <cp:revision>7</cp:revision>
  <dcterms:created xsi:type="dcterms:W3CDTF">2024-11-14T11:14:52Z</dcterms:created>
  <dcterms:modified xsi:type="dcterms:W3CDTF">2024-12-10T09:49:34Z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0x0101006D1B436B323EC045AE29CD83676BE7A4</vt:lpwstr>
  </property>
</Properties>
</file>